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7" r:id="rId3"/>
    <p:sldId id="259" r:id="rId4"/>
    <p:sldId id="572" r:id="rId5"/>
    <p:sldId id="262" r:id="rId6"/>
    <p:sldId id="571" r:id="rId7"/>
    <p:sldId id="263" r:id="rId8"/>
    <p:sldId id="264" r:id="rId9"/>
    <p:sldId id="601" r:id="rId10"/>
    <p:sldId id="266" r:id="rId11"/>
    <p:sldId id="267" r:id="rId12"/>
    <p:sldId id="268" r:id="rId13"/>
    <p:sldId id="269" r:id="rId14"/>
    <p:sldId id="27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7" r:id="rId29"/>
    <p:sldId id="289" r:id="rId30"/>
    <p:sldId id="291" r:id="rId31"/>
    <p:sldId id="293" r:id="rId32"/>
    <p:sldId id="295" r:id="rId33"/>
    <p:sldId id="297" r:id="rId34"/>
    <p:sldId id="299" r:id="rId35"/>
    <p:sldId id="573" r:id="rId36"/>
    <p:sldId id="300" r:id="rId37"/>
    <p:sldId id="574" r:id="rId38"/>
    <p:sldId id="575" r:id="rId39"/>
    <p:sldId id="576" r:id="rId40"/>
    <p:sldId id="577" r:id="rId41"/>
    <p:sldId id="578" r:id="rId42"/>
    <p:sldId id="302" r:id="rId43"/>
    <p:sldId id="303" r:id="rId44"/>
    <p:sldId id="304" r:id="rId45"/>
    <p:sldId id="305" r:id="rId46"/>
    <p:sldId id="306" r:id="rId47"/>
    <p:sldId id="307" r:id="rId48"/>
    <p:sldId id="309" r:id="rId49"/>
    <p:sldId id="597" r:id="rId50"/>
    <p:sldId id="312" r:id="rId51"/>
    <p:sldId id="352" r:id="rId52"/>
    <p:sldId id="397" r:id="rId53"/>
    <p:sldId id="398" r:id="rId54"/>
    <p:sldId id="399" r:id="rId55"/>
    <p:sldId id="400" r:id="rId56"/>
    <p:sldId id="403" r:id="rId57"/>
    <p:sldId id="404" r:id="rId58"/>
    <p:sldId id="405" r:id="rId59"/>
    <p:sldId id="406" r:id="rId60"/>
    <p:sldId id="407" r:id="rId61"/>
    <p:sldId id="408" r:id="rId62"/>
    <p:sldId id="409" r:id="rId63"/>
    <p:sldId id="410" r:id="rId64"/>
    <p:sldId id="411" r:id="rId65"/>
    <p:sldId id="412" r:id="rId66"/>
    <p:sldId id="413" r:id="rId67"/>
    <p:sldId id="414" r:id="rId68"/>
    <p:sldId id="415" r:id="rId69"/>
    <p:sldId id="416" r:id="rId70"/>
    <p:sldId id="417" r:id="rId71"/>
    <p:sldId id="418" r:id="rId72"/>
    <p:sldId id="419" r:id="rId73"/>
    <p:sldId id="420" r:id="rId74"/>
    <p:sldId id="421" r:id="rId75"/>
    <p:sldId id="422" r:id="rId76"/>
    <p:sldId id="423" r:id="rId77"/>
    <p:sldId id="598" r:id="rId78"/>
    <p:sldId id="426" r:id="rId79"/>
    <p:sldId id="427" r:id="rId80"/>
    <p:sldId id="579" r:id="rId81"/>
    <p:sldId id="428" r:id="rId82"/>
    <p:sldId id="429" r:id="rId83"/>
    <p:sldId id="430" r:id="rId84"/>
    <p:sldId id="432" r:id="rId85"/>
    <p:sldId id="433" r:id="rId86"/>
    <p:sldId id="434" r:id="rId87"/>
    <p:sldId id="435" r:id="rId88"/>
    <p:sldId id="436" r:id="rId89"/>
    <p:sldId id="437" r:id="rId90"/>
    <p:sldId id="438" r:id="rId91"/>
    <p:sldId id="439" r:id="rId92"/>
    <p:sldId id="440" r:id="rId93"/>
    <p:sldId id="441" r:id="rId94"/>
    <p:sldId id="442" r:id="rId95"/>
    <p:sldId id="444" r:id="rId96"/>
    <p:sldId id="445" r:id="rId97"/>
    <p:sldId id="446" r:id="rId98"/>
    <p:sldId id="448" r:id="rId99"/>
    <p:sldId id="450" r:id="rId100"/>
    <p:sldId id="452" r:id="rId101"/>
    <p:sldId id="453" r:id="rId102"/>
    <p:sldId id="454" r:id="rId103"/>
    <p:sldId id="455" r:id="rId104"/>
    <p:sldId id="456" r:id="rId105"/>
    <p:sldId id="457" r:id="rId106"/>
    <p:sldId id="599" r:id="rId107"/>
    <p:sldId id="460" r:id="rId108"/>
    <p:sldId id="461" r:id="rId109"/>
    <p:sldId id="580" r:id="rId110"/>
    <p:sldId id="462" r:id="rId111"/>
    <p:sldId id="463" r:id="rId112"/>
    <p:sldId id="464" r:id="rId113"/>
    <p:sldId id="466" r:id="rId114"/>
    <p:sldId id="467" r:id="rId115"/>
    <p:sldId id="468" r:id="rId116"/>
    <p:sldId id="469" r:id="rId117"/>
    <p:sldId id="470" r:id="rId118"/>
    <p:sldId id="471" r:id="rId119"/>
    <p:sldId id="472" r:id="rId120"/>
    <p:sldId id="473" r:id="rId121"/>
    <p:sldId id="474" r:id="rId122"/>
    <p:sldId id="476" r:id="rId123"/>
    <p:sldId id="478" r:id="rId124"/>
    <p:sldId id="480" r:id="rId125"/>
    <p:sldId id="482" r:id="rId126"/>
    <p:sldId id="484" r:id="rId127"/>
    <p:sldId id="486" r:id="rId128"/>
    <p:sldId id="488" r:id="rId129"/>
    <p:sldId id="490" r:id="rId130"/>
    <p:sldId id="492" r:id="rId131"/>
    <p:sldId id="493" r:id="rId132"/>
    <p:sldId id="581" r:id="rId133"/>
    <p:sldId id="582" r:id="rId134"/>
    <p:sldId id="583" r:id="rId135"/>
    <p:sldId id="584" r:id="rId136"/>
    <p:sldId id="494" r:id="rId137"/>
    <p:sldId id="497" r:id="rId138"/>
    <p:sldId id="585" r:id="rId139"/>
    <p:sldId id="586" r:id="rId140"/>
    <p:sldId id="498" r:id="rId141"/>
    <p:sldId id="499" r:id="rId142"/>
    <p:sldId id="500" r:id="rId143"/>
    <p:sldId id="501" r:id="rId144"/>
    <p:sldId id="600" r:id="rId145"/>
    <p:sldId id="504" r:id="rId146"/>
    <p:sldId id="505" r:id="rId147"/>
    <p:sldId id="506" r:id="rId148"/>
    <p:sldId id="507" r:id="rId149"/>
    <p:sldId id="508" r:id="rId150"/>
    <p:sldId id="510" r:id="rId151"/>
    <p:sldId id="511" r:id="rId152"/>
    <p:sldId id="512" r:id="rId153"/>
    <p:sldId id="513" r:id="rId154"/>
    <p:sldId id="514" r:id="rId155"/>
    <p:sldId id="515" r:id="rId156"/>
    <p:sldId id="516" r:id="rId157"/>
    <p:sldId id="518" r:id="rId158"/>
    <p:sldId id="519" r:id="rId159"/>
    <p:sldId id="520" r:id="rId160"/>
    <p:sldId id="521" r:id="rId161"/>
    <p:sldId id="522" r:id="rId162"/>
    <p:sldId id="523" r:id="rId163"/>
    <p:sldId id="524" r:id="rId164"/>
    <p:sldId id="525" r:id="rId165"/>
    <p:sldId id="527" r:id="rId166"/>
    <p:sldId id="529" r:id="rId167"/>
    <p:sldId id="531" r:id="rId168"/>
    <p:sldId id="533" r:id="rId169"/>
    <p:sldId id="535" r:id="rId170"/>
    <p:sldId id="537" r:id="rId171"/>
    <p:sldId id="587" r:id="rId172"/>
    <p:sldId id="588" r:id="rId173"/>
    <p:sldId id="591" r:id="rId174"/>
    <p:sldId id="592" r:id="rId175"/>
    <p:sldId id="593" r:id="rId176"/>
    <p:sldId id="538" r:id="rId177"/>
    <p:sldId id="539" r:id="rId178"/>
    <p:sldId id="594" r:id="rId179"/>
    <p:sldId id="540" r:id="rId180"/>
    <p:sldId id="541" r:id="rId181"/>
    <p:sldId id="542" r:id="rId182"/>
    <p:sldId id="543" r:id="rId183"/>
    <p:sldId id="544" r:id="rId184"/>
    <p:sldId id="545" r:id="rId185"/>
    <p:sldId id="548" r:id="rId186"/>
    <p:sldId id="549" r:id="rId187"/>
    <p:sldId id="550" r:id="rId188"/>
    <p:sldId id="551" r:id="rId189"/>
    <p:sldId id="552" r:id="rId190"/>
    <p:sldId id="553" r:id="rId191"/>
    <p:sldId id="555" r:id="rId192"/>
    <p:sldId id="557" r:id="rId193"/>
    <p:sldId id="559" r:id="rId194"/>
    <p:sldId id="561" r:id="rId195"/>
    <p:sldId id="563" r:id="rId196"/>
    <p:sldId id="564" r:id="rId197"/>
    <p:sldId id="565" r:id="rId198"/>
    <p:sldId id="566" r:id="rId199"/>
    <p:sldId id="567" r:id="rId200"/>
    <p:sldId id="595" r:id="rId201"/>
    <p:sldId id="569" r:id="rId202"/>
    <p:sldId id="596" r:id="rId203"/>
    <p:sldId id="570" r:id="rId20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D61F2-0C11-48DF-B7F9-EE033A8F3D4A}" v="573" dt="2019-02-03T17:58:29.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48" autoAdjust="0"/>
    <p:restoredTop sz="87380"/>
  </p:normalViewPr>
  <p:slideViewPr>
    <p:cSldViewPr snapToGrid="0">
      <p:cViewPr>
        <p:scale>
          <a:sx n="75" d="100"/>
          <a:sy n="75" d="100"/>
        </p:scale>
        <p:origin x="-1920" y="-594"/>
      </p:cViewPr>
      <p:guideLst>
        <p:guide orient="horz" pos="2160"/>
        <p:guide pos="2880"/>
      </p:guideLst>
    </p:cSldViewPr>
  </p:slideViewPr>
  <p:notesTextViewPr>
    <p:cViewPr>
      <p:scale>
        <a:sx n="1" d="1"/>
        <a:sy n="1" d="1"/>
      </p:scale>
      <p:origin x="0" y="0"/>
    </p:cViewPr>
  </p:notesTextViewPr>
  <p:sorterViewPr>
    <p:cViewPr varScale="1">
      <p:scale>
        <a:sx n="1" d="1"/>
        <a:sy n="1" d="1"/>
      </p:scale>
      <p:origin x="0" y="-838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microsoft.com/office/2015/10/relationships/revisionInfo" Target="revisionInfo.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microsoft.com/office/2016/11/relationships/changesInfo" Target="changesInfos/changesInfo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33FD61F2-0C11-48DF-B7F9-EE033A8F3D4A}"/>
    <pc:docChg chg="undo redo custSel addSld delSld modSld sldOrd">
      <pc:chgData name="Kathy Moczerniak" userId="482eff44a8730993" providerId="LiveId" clId="{33FD61F2-0C11-48DF-B7F9-EE033A8F3D4A}" dt="2019-02-05T14:28:35.579" v="2788" actId="20577"/>
      <pc:docMkLst>
        <pc:docMk/>
      </pc:docMkLst>
      <pc:sldChg chg="modSp">
        <pc:chgData name="Kathy Moczerniak" userId="482eff44a8730993" providerId="LiveId" clId="{33FD61F2-0C11-48DF-B7F9-EE033A8F3D4A}" dt="2019-02-02T18:21:34.856" v="12" actId="1076"/>
        <pc:sldMkLst>
          <pc:docMk/>
          <pc:sldMk cId="2856684859" sldId="257"/>
        </pc:sldMkLst>
        <pc:spChg chg="mod">
          <ac:chgData name="Kathy Moczerniak" userId="482eff44a8730993" providerId="LiveId" clId="{33FD61F2-0C11-48DF-B7F9-EE033A8F3D4A}" dt="2019-02-02T18:21:30.549" v="10" actId="1076"/>
          <ac:spMkLst>
            <pc:docMk/>
            <pc:sldMk cId="2856684859" sldId="257"/>
            <ac:spMk id="2" creationId="{00000000-0000-0000-0000-000000000000}"/>
          </ac:spMkLst>
        </pc:spChg>
        <pc:spChg chg="mod">
          <ac:chgData name="Kathy Moczerniak" userId="482eff44a8730993" providerId="LiveId" clId="{33FD61F2-0C11-48DF-B7F9-EE033A8F3D4A}" dt="2019-02-02T18:21:34.856" v="12" actId="1076"/>
          <ac:spMkLst>
            <pc:docMk/>
            <pc:sldMk cId="2856684859" sldId="257"/>
            <ac:spMk id="3" creationId="{00000000-0000-0000-0000-000000000000}"/>
          </ac:spMkLst>
        </pc:spChg>
      </pc:sldChg>
      <pc:sldChg chg="modSp">
        <pc:chgData name="Kathy Moczerniak" userId="482eff44a8730993" providerId="LiveId" clId="{33FD61F2-0C11-48DF-B7F9-EE033A8F3D4A}" dt="2019-02-05T14:28:35.579" v="2788" actId="20577"/>
        <pc:sldMkLst>
          <pc:docMk/>
          <pc:sldMk cId="3464075930" sldId="258"/>
        </pc:sldMkLst>
        <pc:spChg chg="mod">
          <ac:chgData name="Kathy Moczerniak" userId="482eff44a8730993" providerId="LiveId" clId="{33FD61F2-0C11-48DF-B7F9-EE033A8F3D4A}" dt="2019-02-05T14:28:35.579" v="2788" actId="20577"/>
          <ac:spMkLst>
            <pc:docMk/>
            <pc:sldMk cId="3464075930" sldId="258"/>
            <ac:spMk id="2" creationId="{00000000-0000-0000-0000-000000000000}"/>
          </ac:spMkLst>
        </pc:spChg>
      </pc:sldChg>
      <pc:sldChg chg="modSp">
        <pc:chgData name="Kathy Moczerniak" userId="482eff44a8730993" providerId="LiveId" clId="{33FD61F2-0C11-48DF-B7F9-EE033A8F3D4A}" dt="2019-02-02T18:25:32.993" v="50" actId="27636"/>
        <pc:sldMkLst>
          <pc:docMk/>
          <pc:sldMk cId="3588379147" sldId="259"/>
        </pc:sldMkLst>
        <pc:spChg chg="mod">
          <ac:chgData name="Kathy Moczerniak" userId="482eff44a8730993" providerId="LiveId" clId="{33FD61F2-0C11-48DF-B7F9-EE033A8F3D4A}" dt="2019-02-02T18:23:44.537" v="17" actId="404"/>
          <ac:spMkLst>
            <pc:docMk/>
            <pc:sldMk cId="3588379147" sldId="259"/>
            <ac:spMk id="2" creationId="{00000000-0000-0000-0000-000000000000}"/>
          </ac:spMkLst>
        </pc:spChg>
        <pc:spChg chg="mod">
          <ac:chgData name="Kathy Moczerniak" userId="482eff44a8730993" providerId="LiveId" clId="{33FD61F2-0C11-48DF-B7F9-EE033A8F3D4A}" dt="2019-02-02T18:25:32.993" v="50" actId="27636"/>
          <ac:spMkLst>
            <pc:docMk/>
            <pc:sldMk cId="3588379147" sldId="259"/>
            <ac:spMk id="3" creationId="{00000000-0000-0000-0000-000000000000}"/>
          </ac:spMkLst>
        </pc:spChg>
      </pc:sldChg>
      <pc:sldChg chg="modSp">
        <pc:chgData name="Kathy Moczerniak" userId="482eff44a8730993" providerId="LiveId" clId="{33FD61F2-0C11-48DF-B7F9-EE033A8F3D4A}" dt="2019-02-02T18:26:43.284" v="63" actId="14100"/>
        <pc:sldMkLst>
          <pc:docMk/>
          <pc:sldMk cId="278133923" sldId="262"/>
        </pc:sldMkLst>
        <pc:spChg chg="mod">
          <ac:chgData name="Kathy Moczerniak" userId="482eff44a8730993" providerId="LiveId" clId="{33FD61F2-0C11-48DF-B7F9-EE033A8F3D4A}" dt="2019-02-02T18:25:59.354" v="53" actId="404"/>
          <ac:spMkLst>
            <pc:docMk/>
            <pc:sldMk cId="278133923" sldId="262"/>
            <ac:spMk id="2" creationId="{00000000-0000-0000-0000-000000000000}"/>
          </ac:spMkLst>
        </pc:spChg>
        <pc:spChg chg="mod">
          <ac:chgData name="Kathy Moczerniak" userId="482eff44a8730993" providerId="LiveId" clId="{33FD61F2-0C11-48DF-B7F9-EE033A8F3D4A}" dt="2019-02-02T18:26:43.284" v="63" actId="14100"/>
          <ac:spMkLst>
            <pc:docMk/>
            <pc:sldMk cId="278133923" sldId="262"/>
            <ac:spMk id="3" creationId="{00000000-0000-0000-0000-000000000000}"/>
          </ac:spMkLst>
        </pc:spChg>
      </pc:sldChg>
      <pc:sldChg chg="modSp">
        <pc:chgData name="Kathy Moczerniak" userId="482eff44a8730993" providerId="LiveId" clId="{33FD61F2-0C11-48DF-B7F9-EE033A8F3D4A}" dt="2019-02-02T18:29:01.776" v="93" actId="1076"/>
        <pc:sldMkLst>
          <pc:docMk/>
          <pc:sldMk cId="435815841" sldId="263"/>
        </pc:sldMkLst>
        <pc:spChg chg="mod">
          <ac:chgData name="Kathy Moczerniak" userId="482eff44a8730993" providerId="LiveId" clId="{33FD61F2-0C11-48DF-B7F9-EE033A8F3D4A}" dt="2019-02-02T18:27:45.605" v="79" actId="1076"/>
          <ac:spMkLst>
            <pc:docMk/>
            <pc:sldMk cId="435815841" sldId="263"/>
            <ac:spMk id="2" creationId="{00000000-0000-0000-0000-000000000000}"/>
          </ac:spMkLst>
        </pc:spChg>
        <pc:spChg chg="mod">
          <ac:chgData name="Kathy Moczerniak" userId="482eff44a8730993" providerId="LiveId" clId="{33FD61F2-0C11-48DF-B7F9-EE033A8F3D4A}" dt="2019-02-02T18:29:01.776" v="93" actId="1076"/>
          <ac:spMkLst>
            <pc:docMk/>
            <pc:sldMk cId="435815841" sldId="263"/>
            <ac:spMk id="3" creationId="{00000000-0000-0000-0000-000000000000}"/>
          </ac:spMkLst>
        </pc:spChg>
      </pc:sldChg>
      <pc:sldChg chg="modSp">
        <pc:chgData name="Kathy Moczerniak" userId="482eff44a8730993" providerId="LiveId" clId="{33FD61F2-0C11-48DF-B7F9-EE033A8F3D4A}" dt="2019-02-02T18:29:39.287" v="109" actId="948"/>
        <pc:sldMkLst>
          <pc:docMk/>
          <pc:sldMk cId="627666981" sldId="266"/>
        </pc:sldMkLst>
        <pc:spChg chg="mod">
          <ac:chgData name="Kathy Moczerniak" userId="482eff44a8730993" providerId="LiveId" clId="{33FD61F2-0C11-48DF-B7F9-EE033A8F3D4A}" dt="2019-02-02T18:29:11.138" v="96" actId="404"/>
          <ac:spMkLst>
            <pc:docMk/>
            <pc:sldMk cId="627666981" sldId="266"/>
            <ac:spMk id="2" creationId="{00000000-0000-0000-0000-000000000000}"/>
          </ac:spMkLst>
        </pc:spChg>
        <pc:spChg chg="mod">
          <ac:chgData name="Kathy Moczerniak" userId="482eff44a8730993" providerId="LiveId" clId="{33FD61F2-0C11-48DF-B7F9-EE033A8F3D4A}" dt="2019-02-02T18:29:39.287" v="109" actId="948"/>
          <ac:spMkLst>
            <pc:docMk/>
            <pc:sldMk cId="627666981" sldId="266"/>
            <ac:spMk id="3" creationId="{00000000-0000-0000-0000-000000000000}"/>
          </ac:spMkLst>
        </pc:spChg>
      </pc:sldChg>
      <pc:sldChg chg="modSp">
        <pc:chgData name="Kathy Moczerniak" userId="482eff44a8730993" providerId="LiveId" clId="{33FD61F2-0C11-48DF-B7F9-EE033A8F3D4A}" dt="2019-02-02T18:32:00.161" v="120" actId="1076"/>
        <pc:sldMkLst>
          <pc:docMk/>
          <pc:sldMk cId="3004307164" sldId="267"/>
        </pc:sldMkLst>
        <pc:spChg chg="mod">
          <ac:chgData name="Kathy Moczerniak" userId="482eff44a8730993" providerId="LiveId" clId="{33FD61F2-0C11-48DF-B7F9-EE033A8F3D4A}" dt="2019-02-02T18:30:50.107" v="115" actId="20577"/>
          <ac:spMkLst>
            <pc:docMk/>
            <pc:sldMk cId="3004307164" sldId="267"/>
            <ac:spMk id="2" creationId="{00000000-0000-0000-0000-000000000000}"/>
          </ac:spMkLst>
        </pc:spChg>
        <pc:spChg chg="mod">
          <ac:chgData name="Kathy Moczerniak" userId="482eff44a8730993" providerId="LiveId" clId="{33FD61F2-0C11-48DF-B7F9-EE033A8F3D4A}" dt="2019-02-02T18:32:00.161" v="120" actId="1076"/>
          <ac:spMkLst>
            <pc:docMk/>
            <pc:sldMk cId="3004307164" sldId="267"/>
            <ac:spMk id="12" creationId="{00000000-0000-0000-0000-000000000000}"/>
          </ac:spMkLst>
        </pc:spChg>
      </pc:sldChg>
      <pc:sldChg chg="modSp">
        <pc:chgData name="Kathy Moczerniak" userId="482eff44a8730993" providerId="LiveId" clId="{33FD61F2-0C11-48DF-B7F9-EE033A8F3D4A}" dt="2019-02-02T18:33:07.290" v="127" actId="14100"/>
        <pc:sldMkLst>
          <pc:docMk/>
          <pc:sldMk cId="1559941062" sldId="273"/>
        </pc:sldMkLst>
        <pc:spChg chg="mod">
          <ac:chgData name="Kathy Moczerniak" userId="482eff44a8730993" providerId="LiveId" clId="{33FD61F2-0C11-48DF-B7F9-EE033A8F3D4A}" dt="2019-02-02T18:32:44.469" v="122"/>
          <ac:spMkLst>
            <pc:docMk/>
            <pc:sldMk cId="1559941062" sldId="273"/>
            <ac:spMk id="2" creationId="{00000000-0000-0000-0000-000000000000}"/>
          </ac:spMkLst>
        </pc:spChg>
        <pc:spChg chg="mod">
          <ac:chgData name="Kathy Moczerniak" userId="482eff44a8730993" providerId="LiveId" clId="{33FD61F2-0C11-48DF-B7F9-EE033A8F3D4A}" dt="2019-02-02T18:33:07.290" v="127" actId="14100"/>
          <ac:spMkLst>
            <pc:docMk/>
            <pc:sldMk cId="1559941062" sldId="273"/>
            <ac:spMk id="3" creationId="{00000000-0000-0000-0000-000000000000}"/>
          </ac:spMkLst>
        </pc:spChg>
      </pc:sldChg>
      <pc:sldChg chg="modSp">
        <pc:chgData name="Kathy Moczerniak" userId="482eff44a8730993" providerId="LiveId" clId="{33FD61F2-0C11-48DF-B7F9-EE033A8F3D4A}" dt="2019-02-02T18:46:37.957" v="248"/>
        <pc:sldMkLst>
          <pc:docMk/>
          <pc:sldMk cId="3123788547" sldId="274"/>
        </pc:sldMkLst>
        <pc:spChg chg="mod">
          <ac:chgData name="Kathy Moczerniak" userId="482eff44a8730993" providerId="LiveId" clId="{33FD61F2-0C11-48DF-B7F9-EE033A8F3D4A}" dt="2019-02-02T18:34:20.077" v="133" actId="404"/>
          <ac:spMkLst>
            <pc:docMk/>
            <pc:sldMk cId="3123788547" sldId="274"/>
            <ac:spMk id="2" creationId="{00000000-0000-0000-0000-000000000000}"/>
          </ac:spMkLst>
        </pc:spChg>
        <pc:spChg chg="mod">
          <ac:chgData name="Kathy Moczerniak" userId="482eff44a8730993" providerId="LiveId" clId="{33FD61F2-0C11-48DF-B7F9-EE033A8F3D4A}" dt="2019-02-02T18:46:37.957" v="248"/>
          <ac:spMkLst>
            <pc:docMk/>
            <pc:sldMk cId="3123788547" sldId="274"/>
            <ac:spMk id="3" creationId="{00000000-0000-0000-0000-000000000000}"/>
          </ac:spMkLst>
        </pc:spChg>
      </pc:sldChg>
      <pc:sldChg chg="modSp">
        <pc:chgData name="Kathy Moczerniak" userId="482eff44a8730993" providerId="LiveId" clId="{33FD61F2-0C11-48DF-B7F9-EE033A8F3D4A}" dt="2019-02-02T18:35:56.105" v="152" actId="947"/>
        <pc:sldMkLst>
          <pc:docMk/>
          <pc:sldMk cId="1042796458" sldId="275"/>
        </pc:sldMkLst>
        <pc:spChg chg="mod">
          <ac:chgData name="Kathy Moczerniak" userId="482eff44a8730993" providerId="LiveId" clId="{33FD61F2-0C11-48DF-B7F9-EE033A8F3D4A}" dt="2019-02-02T18:35:41.291" v="150" actId="1076"/>
          <ac:spMkLst>
            <pc:docMk/>
            <pc:sldMk cId="1042796458" sldId="275"/>
            <ac:spMk id="2" creationId="{00000000-0000-0000-0000-000000000000}"/>
          </ac:spMkLst>
        </pc:spChg>
        <pc:spChg chg="mod">
          <ac:chgData name="Kathy Moczerniak" userId="482eff44a8730993" providerId="LiveId" clId="{33FD61F2-0C11-48DF-B7F9-EE033A8F3D4A}" dt="2019-02-02T18:35:56.105" v="152" actId="947"/>
          <ac:spMkLst>
            <pc:docMk/>
            <pc:sldMk cId="1042796458" sldId="275"/>
            <ac:spMk id="3" creationId="{00000000-0000-0000-0000-000000000000}"/>
          </ac:spMkLst>
        </pc:spChg>
      </pc:sldChg>
      <pc:sldChg chg="modSp">
        <pc:chgData name="Kathy Moczerniak" userId="482eff44a8730993" providerId="LiveId" clId="{33FD61F2-0C11-48DF-B7F9-EE033A8F3D4A}" dt="2019-02-02T18:46:41.106" v="250"/>
        <pc:sldMkLst>
          <pc:docMk/>
          <pc:sldMk cId="7020695" sldId="276"/>
        </pc:sldMkLst>
        <pc:spChg chg="mod">
          <ac:chgData name="Kathy Moczerniak" userId="482eff44a8730993" providerId="LiveId" clId="{33FD61F2-0C11-48DF-B7F9-EE033A8F3D4A}" dt="2019-02-02T18:38:58.317" v="171" actId="1076"/>
          <ac:spMkLst>
            <pc:docMk/>
            <pc:sldMk cId="7020695" sldId="276"/>
            <ac:spMk id="2" creationId="{00000000-0000-0000-0000-000000000000}"/>
          </ac:spMkLst>
        </pc:spChg>
        <pc:spChg chg="mod">
          <ac:chgData name="Kathy Moczerniak" userId="482eff44a8730993" providerId="LiveId" clId="{33FD61F2-0C11-48DF-B7F9-EE033A8F3D4A}" dt="2019-02-02T18:46:41.106" v="250"/>
          <ac:spMkLst>
            <pc:docMk/>
            <pc:sldMk cId="7020695" sldId="276"/>
            <ac:spMk id="3" creationId="{00000000-0000-0000-0000-000000000000}"/>
          </ac:spMkLst>
        </pc:spChg>
      </pc:sldChg>
      <pc:sldChg chg="modSp">
        <pc:chgData name="Kathy Moczerniak" userId="482eff44a8730993" providerId="LiveId" clId="{33FD61F2-0C11-48DF-B7F9-EE033A8F3D4A}" dt="2019-02-02T19:08:59.849" v="389" actId="1076"/>
        <pc:sldMkLst>
          <pc:docMk/>
          <pc:sldMk cId="1863609818" sldId="277"/>
        </pc:sldMkLst>
        <pc:spChg chg="mod">
          <ac:chgData name="Kathy Moczerniak" userId="482eff44a8730993" providerId="LiveId" clId="{33FD61F2-0C11-48DF-B7F9-EE033A8F3D4A}" dt="2019-02-02T19:08:53.507" v="388" actId="1076"/>
          <ac:spMkLst>
            <pc:docMk/>
            <pc:sldMk cId="1863609818" sldId="277"/>
            <ac:spMk id="7" creationId="{00000000-0000-0000-0000-000000000000}"/>
          </ac:spMkLst>
        </pc:spChg>
        <pc:spChg chg="mod">
          <ac:chgData name="Kathy Moczerniak" userId="482eff44a8730993" providerId="LiveId" clId="{33FD61F2-0C11-48DF-B7F9-EE033A8F3D4A}" dt="2019-02-02T19:08:59.849" v="389" actId="1076"/>
          <ac:spMkLst>
            <pc:docMk/>
            <pc:sldMk cId="1863609818" sldId="277"/>
            <ac:spMk id="8" creationId="{00000000-0000-0000-0000-000000000000}"/>
          </ac:spMkLst>
        </pc:spChg>
      </pc:sldChg>
      <pc:sldChg chg="modSp">
        <pc:chgData name="Kathy Moczerniak" userId="482eff44a8730993" providerId="LiveId" clId="{33FD61F2-0C11-48DF-B7F9-EE033A8F3D4A}" dt="2019-02-02T19:08:33.374" v="387" actId="20577"/>
        <pc:sldMkLst>
          <pc:docMk/>
          <pc:sldMk cId="790874120" sldId="278"/>
        </pc:sldMkLst>
        <pc:spChg chg="mod">
          <ac:chgData name="Kathy Moczerniak" userId="482eff44a8730993" providerId="LiveId" clId="{33FD61F2-0C11-48DF-B7F9-EE033A8F3D4A}" dt="2019-02-02T18:41:20.581" v="183" actId="404"/>
          <ac:spMkLst>
            <pc:docMk/>
            <pc:sldMk cId="790874120" sldId="278"/>
            <ac:spMk id="2" creationId="{00000000-0000-0000-0000-000000000000}"/>
          </ac:spMkLst>
        </pc:spChg>
        <pc:spChg chg="mod">
          <ac:chgData name="Kathy Moczerniak" userId="482eff44a8730993" providerId="LiveId" clId="{33FD61F2-0C11-48DF-B7F9-EE033A8F3D4A}" dt="2019-02-02T19:08:33.374" v="387" actId="20577"/>
          <ac:spMkLst>
            <pc:docMk/>
            <pc:sldMk cId="790874120" sldId="278"/>
            <ac:spMk id="3" creationId="{00000000-0000-0000-0000-000000000000}"/>
          </ac:spMkLst>
        </pc:spChg>
      </pc:sldChg>
      <pc:sldChg chg="modSp">
        <pc:chgData name="Kathy Moczerniak" userId="482eff44a8730993" providerId="LiveId" clId="{33FD61F2-0C11-48DF-B7F9-EE033A8F3D4A}" dt="2019-02-02T19:10:42.665" v="411" actId="1076"/>
        <pc:sldMkLst>
          <pc:docMk/>
          <pc:sldMk cId="3659879987" sldId="279"/>
        </pc:sldMkLst>
        <pc:spChg chg="mod">
          <ac:chgData name="Kathy Moczerniak" userId="482eff44a8730993" providerId="LiveId" clId="{33FD61F2-0C11-48DF-B7F9-EE033A8F3D4A}" dt="2019-02-02T19:09:12.726" v="391"/>
          <ac:spMkLst>
            <pc:docMk/>
            <pc:sldMk cId="3659879987" sldId="279"/>
            <ac:spMk id="2" creationId="{00000000-0000-0000-0000-000000000000}"/>
          </ac:spMkLst>
        </pc:spChg>
        <pc:spChg chg="mod">
          <ac:chgData name="Kathy Moczerniak" userId="482eff44a8730993" providerId="LiveId" clId="{33FD61F2-0C11-48DF-B7F9-EE033A8F3D4A}" dt="2019-02-02T19:10:42.665" v="411" actId="1076"/>
          <ac:spMkLst>
            <pc:docMk/>
            <pc:sldMk cId="3659879987" sldId="279"/>
            <ac:spMk id="3" creationId="{00000000-0000-0000-0000-000000000000}"/>
          </ac:spMkLst>
        </pc:spChg>
      </pc:sldChg>
      <pc:sldChg chg="modSp">
        <pc:chgData name="Kathy Moczerniak" userId="482eff44a8730993" providerId="LiveId" clId="{33FD61F2-0C11-48DF-B7F9-EE033A8F3D4A}" dt="2019-02-02T19:11:49.725" v="421" actId="1076"/>
        <pc:sldMkLst>
          <pc:docMk/>
          <pc:sldMk cId="508462065" sldId="280"/>
        </pc:sldMkLst>
        <pc:spChg chg="mod">
          <ac:chgData name="Kathy Moczerniak" userId="482eff44a8730993" providerId="LiveId" clId="{33FD61F2-0C11-48DF-B7F9-EE033A8F3D4A}" dt="2019-02-02T19:11:49.725" v="421" actId="1076"/>
          <ac:spMkLst>
            <pc:docMk/>
            <pc:sldMk cId="508462065" sldId="280"/>
            <ac:spMk id="2" creationId="{00000000-0000-0000-0000-000000000000}"/>
          </ac:spMkLst>
        </pc:spChg>
        <pc:spChg chg="mod">
          <ac:chgData name="Kathy Moczerniak" userId="482eff44a8730993" providerId="LiveId" clId="{33FD61F2-0C11-48DF-B7F9-EE033A8F3D4A}" dt="2019-02-02T19:11:46.654" v="420" actId="1076"/>
          <ac:spMkLst>
            <pc:docMk/>
            <pc:sldMk cId="508462065" sldId="280"/>
            <ac:spMk id="3" creationId="{00000000-0000-0000-0000-000000000000}"/>
          </ac:spMkLst>
        </pc:spChg>
      </pc:sldChg>
      <pc:sldChg chg="modSp">
        <pc:chgData name="Kathy Moczerniak" userId="482eff44a8730993" providerId="LiveId" clId="{33FD61F2-0C11-48DF-B7F9-EE033A8F3D4A}" dt="2019-02-02T19:12:44.271" v="440" actId="1076"/>
        <pc:sldMkLst>
          <pc:docMk/>
          <pc:sldMk cId="3032212343" sldId="281"/>
        </pc:sldMkLst>
        <pc:spChg chg="mod">
          <ac:chgData name="Kathy Moczerniak" userId="482eff44a8730993" providerId="LiveId" clId="{33FD61F2-0C11-48DF-B7F9-EE033A8F3D4A}" dt="2019-02-02T19:12:44.271" v="440" actId="1076"/>
          <ac:spMkLst>
            <pc:docMk/>
            <pc:sldMk cId="3032212343" sldId="281"/>
            <ac:spMk id="2" creationId="{00000000-0000-0000-0000-000000000000}"/>
          </ac:spMkLst>
        </pc:spChg>
        <pc:spChg chg="mod">
          <ac:chgData name="Kathy Moczerniak" userId="482eff44a8730993" providerId="LiveId" clId="{33FD61F2-0C11-48DF-B7F9-EE033A8F3D4A}" dt="2019-02-02T19:12:41.932" v="439" actId="1076"/>
          <ac:spMkLst>
            <pc:docMk/>
            <pc:sldMk cId="3032212343" sldId="281"/>
            <ac:spMk id="3" creationId="{00000000-0000-0000-0000-000000000000}"/>
          </ac:spMkLst>
        </pc:spChg>
      </pc:sldChg>
      <pc:sldChg chg="modSp">
        <pc:chgData name="Kathy Moczerniak" userId="482eff44a8730993" providerId="LiveId" clId="{33FD61F2-0C11-48DF-B7F9-EE033A8F3D4A}" dt="2019-02-02T19:12:58.856" v="443" actId="1076"/>
        <pc:sldMkLst>
          <pc:docMk/>
          <pc:sldMk cId="1302860171" sldId="282"/>
        </pc:sldMkLst>
        <pc:spChg chg="mod">
          <ac:chgData name="Kathy Moczerniak" userId="482eff44a8730993" providerId="LiveId" clId="{33FD61F2-0C11-48DF-B7F9-EE033A8F3D4A}" dt="2019-02-02T18:41:37.518" v="189" actId="404"/>
          <ac:spMkLst>
            <pc:docMk/>
            <pc:sldMk cId="1302860171" sldId="282"/>
            <ac:spMk id="2" creationId="{00000000-0000-0000-0000-000000000000}"/>
          </ac:spMkLst>
        </pc:spChg>
        <pc:spChg chg="mod">
          <ac:chgData name="Kathy Moczerniak" userId="482eff44a8730993" providerId="LiveId" clId="{33FD61F2-0C11-48DF-B7F9-EE033A8F3D4A}" dt="2019-02-02T19:12:58.856" v="443" actId="1076"/>
          <ac:spMkLst>
            <pc:docMk/>
            <pc:sldMk cId="1302860171" sldId="282"/>
            <ac:spMk id="3" creationId="{00000000-0000-0000-0000-000000000000}"/>
          </ac:spMkLst>
        </pc:spChg>
      </pc:sldChg>
      <pc:sldChg chg="modSp">
        <pc:chgData name="Kathy Moczerniak" userId="482eff44a8730993" providerId="LiveId" clId="{33FD61F2-0C11-48DF-B7F9-EE033A8F3D4A}" dt="2019-02-02T19:13:34.367" v="452" actId="1076"/>
        <pc:sldMkLst>
          <pc:docMk/>
          <pc:sldMk cId="2207157312" sldId="283"/>
        </pc:sldMkLst>
        <pc:spChg chg="mod">
          <ac:chgData name="Kathy Moczerniak" userId="482eff44a8730993" providerId="LiveId" clId="{33FD61F2-0C11-48DF-B7F9-EE033A8F3D4A}" dt="2019-02-02T19:13:21.003" v="448" actId="113"/>
          <ac:spMkLst>
            <pc:docMk/>
            <pc:sldMk cId="2207157312" sldId="283"/>
            <ac:spMk id="2" creationId="{00000000-0000-0000-0000-000000000000}"/>
          </ac:spMkLst>
        </pc:spChg>
        <pc:spChg chg="mod">
          <ac:chgData name="Kathy Moczerniak" userId="482eff44a8730993" providerId="LiveId" clId="{33FD61F2-0C11-48DF-B7F9-EE033A8F3D4A}" dt="2019-02-02T19:13:34.367" v="452" actId="1076"/>
          <ac:spMkLst>
            <pc:docMk/>
            <pc:sldMk cId="2207157312" sldId="283"/>
            <ac:spMk id="3" creationId="{00000000-0000-0000-0000-000000000000}"/>
          </ac:spMkLst>
        </pc:spChg>
      </pc:sldChg>
      <pc:sldChg chg="modSp">
        <pc:chgData name="Kathy Moczerniak" userId="482eff44a8730993" providerId="LiveId" clId="{33FD61F2-0C11-48DF-B7F9-EE033A8F3D4A}" dt="2019-02-02T19:14:00.987" v="455" actId="27636"/>
        <pc:sldMkLst>
          <pc:docMk/>
          <pc:sldMk cId="2359954560" sldId="284"/>
        </pc:sldMkLst>
        <pc:spChg chg="mod">
          <ac:chgData name="Kathy Moczerniak" userId="482eff44a8730993" providerId="LiveId" clId="{33FD61F2-0C11-48DF-B7F9-EE033A8F3D4A}" dt="2019-02-02T19:13:48.466" v="453" actId="1076"/>
          <ac:spMkLst>
            <pc:docMk/>
            <pc:sldMk cId="2359954560" sldId="284"/>
            <ac:spMk id="2" creationId="{00000000-0000-0000-0000-000000000000}"/>
          </ac:spMkLst>
        </pc:spChg>
        <pc:spChg chg="mod">
          <ac:chgData name="Kathy Moczerniak" userId="482eff44a8730993" providerId="LiveId" clId="{33FD61F2-0C11-48DF-B7F9-EE033A8F3D4A}" dt="2019-02-02T19:14:00.987" v="455" actId="27636"/>
          <ac:spMkLst>
            <pc:docMk/>
            <pc:sldMk cId="2359954560" sldId="284"/>
            <ac:spMk id="3" creationId="{00000000-0000-0000-0000-000000000000}"/>
          </ac:spMkLst>
        </pc:spChg>
      </pc:sldChg>
      <pc:sldChg chg="modSp">
        <pc:chgData name="Kathy Moczerniak" userId="482eff44a8730993" providerId="LiveId" clId="{33FD61F2-0C11-48DF-B7F9-EE033A8F3D4A}" dt="2019-02-02T19:15:42.453" v="496" actId="1076"/>
        <pc:sldMkLst>
          <pc:docMk/>
          <pc:sldMk cId="2433329411" sldId="285"/>
        </pc:sldMkLst>
        <pc:spChg chg="mod">
          <ac:chgData name="Kathy Moczerniak" userId="482eff44a8730993" providerId="LiveId" clId="{33FD61F2-0C11-48DF-B7F9-EE033A8F3D4A}" dt="2019-02-02T19:15:42.453" v="496" actId="1076"/>
          <ac:spMkLst>
            <pc:docMk/>
            <pc:sldMk cId="2433329411" sldId="285"/>
            <ac:spMk id="2" creationId="{00000000-0000-0000-0000-000000000000}"/>
          </ac:spMkLst>
        </pc:spChg>
        <pc:spChg chg="mod">
          <ac:chgData name="Kathy Moczerniak" userId="482eff44a8730993" providerId="LiveId" clId="{33FD61F2-0C11-48DF-B7F9-EE033A8F3D4A}" dt="2019-02-02T19:15:38.315" v="495" actId="1076"/>
          <ac:spMkLst>
            <pc:docMk/>
            <pc:sldMk cId="2433329411" sldId="285"/>
            <ac:spMk id="3" creationId="{00000000-0000-0000-0000-000000000000}"/>
          </ac:spMkLst>
        </pc:spChg>
      </pc:sldChg>
      <pc:sldChg chg="modSp">
        <pc:chgData name="Kathy Moczerniak" userId="482eff44a8730993" providerId="LiveId" clId="{33FD61F2-0C11-48DF-B7F9-EE033A8F3D4A}" dt="2019-02-02T19:18:06.274" v="531" actId="1076"/>
        <pc:sldMkLst>
          <pc:docMk/>
          <pc:sldMk cId="3933391112" sldId="287"/>
        </pc:sldMkLst>
        <pc:spChg chg="mod">
          <ac:chgData name="Kathy Moczerniak" userId="482eff44a8730993" providerId="LiveId" clId="{33FD61F2-0C11-48DF-B7F9-EE033A8F3D4A}" dt="2019-02-02T19:18:06.274" v="531" actId="1076"/>
          <ac:spMkLst>
            <pc:docMk/>
            <pc:sldMk cId="3933391112" sldId="287"/>
            <ac:spMk id="2" creationId="{00000000-0000-0000-0000-000000000000}"/>
          </ac:spMkLst>
        </pc:spChg>
        <pc:spChg chg="mod">
          <ac:chgData name="Kathy Moczerniak" userId="482eff44a8730993" providerId="LiveId" clId="{33FD61F2-0C11-48DF-B7F9-EE033A8F3D4A}" dt="2019-02-02T19:17:46.874" v="530" actId="1076"/>
          <ac:spMkLst>
            <pc:docMk/>
            <pc:sldMk cId="3933391112" sldId="287"/>
            <ac:spMk id="3" creationId="{00000000-0000-0000-0000-000000000000}"/>
          </ac:spMkLst>
        </pc:spChg>
      </pc:sldChg>
      <pc:sldChg chg="modSp">
        <pc:chgData name="Kathy Moczerniak" userId="482eff44a8730993" providerId="LiveId" clId="{33FD61F2-0C11-48DF-B7F9-EE033A8F3D4A}" dt="2019-02-02T19:42:59.351" v="642" actId="1076"/>
        <pc:sldMkLst>
          <pc:docMk/>
          <pc:sldMk cId="2873587563" sldId="289"/>
        </pc:sldMkLst>
        <pc:spChg chg="mod">
          <ac:chgData name="Kathy Moczerniak" userId="482eff44a8730993" providerId="LiveId" clId="{33FD61F2-0C11-48DF-B7F9-EE033A8F3D4A}" dt="2019-02-02T19:19:01.171" v="543" actId="20577"/>
          <ac:spMkLst>
            <pc:docMk/>
            <pc:sldMk cId="2873587563" sldId="289"/>
            <ac:spMk id="2" creationId="{00000000-0000-0000-0000-000000000000}"/>
          </ac:spMkLst>
        </pc:spChg>
        <pc:spChg chg="mod">
          <ac:chgData name="Kathy Moczerniak" userId="482eff44a8730993" providerId="LiveId" clId="{33FD61F2-0C11-48DF-B7F9-EE033A8F3D4A}" dt="2019-02-02T19:42:59.351" v="642" actId="1076"/>
          <ac:spMkLst>
            <pc:docMk/>
            <pc:sldMk cId="2873587563" sldId="289"/>
            <ac:spMk id="3" creationId="{00000000-0000-0000-0000-000000000000}"/>
          </ac:spMkLst>
        </pc:spChg>
      </pc:sldChg>
      <pc:sldChg chg="modSp">
        <pc:chgData name="Kathy Moczerniak" userId="482eff44a8730993" providerId="LiveId" clId="{33FD61F2-0C11-48DF-B7F9-EE033A8F3D4A}" dt="2019-02-02T19:44:07.490" v="669" actId="948"/>
        <pc:sldMkLst>
          <pc:docMk/>
          <pc:sldMk cId="1065976676" sldId="291"/>
        </pc:sldMkLst>
        <pc:spChg chg="mod">
          <ac:chgData name="Kathy Moczerniak" userId="482eff44a8730993" providerId="LiveId" clId="{33FD61F2-0C11-48DF-B7F9-EE033A8F3D4A}" dt="2019-02-02T19:43:16.838" v="644"/>
          <ac:spMkLst>
            <pc:docMk/>
            <pc:sldMk cId="1065976676" sldId="291"/>
            <ac:spMk id="2" creationId="{00000000-0000-0000-0000-000000000000}"/>
          </ac:spMkLst>
        </pc:spChg>
        <pc:spChg chg="mod">
          <ac:chgData name="Kathy Moczerniak" userId="482eff44a8730993" providerId="LiveId" clId="{33FD61F2-0C11-48DF-B7F9-EE033A8F3D4A}" dt="2019-02-02T19:44:07.490" v="669" actId="948"/>
          <ac:spMkLst>
            <pc:docMk/>
            <pc:sldMk cId="1065976676" sldId="291"/>
            <ac:spMk id="3" creationId="{00000000-0000-0000-0000-000000000000}"/>
          </ac:spMkLst>
        </pc:spChg>
      </pc:sldChg>
      <pc:sldChg chg="modSp">
        <pc:chgData name="Kathy Moczerniak" userId="482eff44a8730993" providerId="LiveId" clId="{33FD61F2-0C11-48DF-B7F9-EE033A8F3D4A}" dt="2019-02-02T19:45:08.936" v="681" actId="404"/>
        <pc:sldMkLst>
          <pc:docMk/>
          <pc:sldMk cId="4156976651" sldId="293"/>
        </pc:sldMkLst>
        <pc:spChg chg="mod">
          <ac:chgData name="Kathy Moczerniak" userId="482eff44a8730993" providerId="LiveId" clId="{33FD61F2-0C11-48DF-B7F9-EE033A8F3D4A}" dt="2019-02-02T19:45:08.936" v="681" actId="404"/>
          <ac:spMkLst>
            <pc:docMk/>
            <pc:sldMk cId="4156976651" sldId="293"/>
            <ac:spMk id="2" creationId="{00000000-0000-0000-0000-000000000000}"/>
          </ac:spMkLst>
        </pc:spChg>
        <pc:spChg chg="mod">
          <ac:chgData name="Kathy Moczerniak" userId="482eff44a8730993" providerId="LiveId" clId="{33FD61F2-0C11-48DF-B7F9-EE033A8F3D4A}" dt="2019-02-02T19:45:03.254" v="680" actId="1076"/>
          <ac:spMkLst>
            <pc:docMk/>
            <pc:sldMk cId="4156976651" sldId="293"/>
            <ac:spMk id="3" creationId="{00000000-0000-0000-0000-000000000000}"/>
          </ac:spMkLst>
        </pc:spChg>
      </pc:sldChg>
      <pc:sldChg chg="modSp">
        <pc:chgData name="Kathy Moczerniak" userId="482eff44a8730993" providerId="LiveId" clId="{33FD61F2-0C11-48DF-B7F9-EE033A8F3D4A}" dt="2019-02-02T19:45:34.489" v="687" actId="1076"/>
        <pc:sldMkLst>
          <pc:docMk/>
          <pc:sldMk cId="1212593536" sldId="295"/>
        </pc:sldMkLst>
        <pc:spChg chg="mod">
          <ac:chgData name="Kathy Moczerniak" userId="482eff44a8730993" providerId="LiveId" clId="{33FD61F2-0C11-48DF-B7F9-EE033A8F3D4A}" dt="2019-02-02T19:45:29.579" v="685" actId="404"/>
          <ac:spMkLst>
            <pc:docMk/>
            <pc:sldMk cId="1212593536" sldId="295"/>
            <ac:spMk id="2" creationId="{00000000-0000-0000-0000-000000000000}"/>
          </ac:spMkLst>
        </pc:spChg>
        <pc:spChg chg="mod">
          <ac:chgData name="Kathy Moczerniak" userId="482eff44a8730993" providerId="LiveId" clId="{33FD61F2-0C11-48DF-B7F9-EE033A8F3D4A}" dt="2019-02-02T19:45:34.489" v="687" actId="1076"/>
          <ac:spMkLst>
            <pc:docMk/>
            <pc:sldMk cId="1212593536" sldId="295"/>
            <ac:spMk id="3" creationId="{00000000-0000-0000-0000-000000000000}"/>
          </ac:spMkLst>
        </pc:spChg>
      </pc:sldChg>
      <pc:sldChg chg="modSp">
        <pc:chgData name="Kathy Moczerniak" userId="482eff44a8730993" providerId="LiveId" clId="{33FD61F2-0C11-48DF-B7F9-EE033A8F3D4A}" dt="2019-02-02T19:46:52.419" v="708" actId="1076"/>
        <pc:sldMkLst>
          <pc:docMk/>
          <pc:sldMk cId="4028455544" sldId="297"/>
        </pc:sldMkLst>
        <pc:spChg chg="mod">
          <ac:chgData name="Kathy Moczerniak" userId="482eff44a8730993" providerId="LiveId" clId="{33FD61F2-0C11-48DF-B7F9-EE033A8F3D4A}" dt="2019-02-02T19:46:39.175" v="705" actId="404"/>
          <ac:spMkLst>
            <pc:docMk/>
            <pc:sldMk cId="4028455544" sldId="297"/>
            <ac:spMk id="2" creationId="{00000000-0000-0000-0000-000000000000}"/>
          </ac:spMkLst>
        </pc:spChg>
        <pc:spChg chg="mod">
          <ac:chgData name="Kathy Moczerniak" userId="482eff44a8730993" providerId="LiveId" clId="{33FD61F2-0C11-48DF-B7F9-EE033A8F3D4A}" dt="2019-02-02T19:46:52.419" v="708" actId="1076"/>
          <ac:spMkLst>
            <pc:docMk/>
            <pc:sldMk cId="4028455544" sldId="297"/>
            <ac:spMk id="3" creationId="{00000000-0000-0000-0000-000000000000}"/>
          </ac:spMkLst>
        </pc:spChg>
      </pc:sldChg>
      <pc:sldChg chg="modSp">
        <pc:chgData name="Kathy Moczerniak" userId="482eff44a8730993" providerId="LiveId" clId="{33FD61F2-0C11-48DF-B7F9-EE033A8F3D4A}" dt="2019-02-02T19:49:51.382" v="741" actId="1076"/>
        <pc:sldMkLst>
          <pc:docMk/>
          <pc:sldMk cId="2576560548" sldId="299"/>
        </pc:sldMkLst>
        <pc:spChg chg="mod">
          <ac:chgData name="Kathy Moczerniak" userId="482eff44a8730993" providerId="LiveId" clId="{33FD61F2-0C11-48DF-B7F9-EE033A8F3D4A}" dt="2019-02-02T19:48:53.912" v="717" actId="1076"/>
          <ac:spMkLst>
            <pc:docMk/>
            <pc:sldMk cId="2576560548" sldId="299"/>
            <ac:spMk id="2" creationId="{00000000-0000-0000-0000-000000000000}"/>
          </ac:spMkLst>
        </pc:spChg>
        <pc:spChg chg="mod">
          <ac:chgData name="Kathy Moczerniak" userId="482eff44a8730993" providerId="LiveId" clId="{33FD61F2-0C11-48DF-B7F9-EE033A8F3D4A}" dt="2019-02-02T19:49:51.382" v="741" actId="1076"/>
          <ac:spMkLst>
            <pc:docMk/>
            <pc:sldMk cId="2576560548" sldId="299"/>
            <ac:spMk id="3" creationId="{00000000-0000-0000-0000-000000000000}"/>
          </ac:spMkLst>
        </pc:spChg>
      </pc:sldChg>
      <pc:sldChg chg="modSp">
        <pc:chgData name="Kathy Moczerniak" userId="482eff44a8730993" providerId="LiveId" clId="{33FD61F2-0C11-48DF-B7F9-EE033A8F3D4A}" dt="2019-02-02T19:54:02.077" v="770"/>
        <pc:sldMkLst>
          <pc:docMk/>
          <pc:sldMk cId="752849629" sldId="300"/>
        </pc:sldMkLst>
        <pc:spChg chg="mod">
          <ac:chgData name="Kathy Moczerniak" userId="482eff44a8730993" providerId="LiveId" clId="{33FD61F2-0C11-48DF-B7F9-EE033A8F3D4A}" dt="2019-02-02T19:53:05.640" v="761" actId="27636"/>
          <ac:spMkLst>
            <pc:docMk/>
            <pc:sldMk cId="752849629" sldId="300"/>
            <ac:spMk id="6" creationId="{00000000-0000-0000-0000-000000000000}"/>
          </ac:spMkLst>
        </pc:spChg>
        <pc:spChg chg="mod">
          <ac:chgData name="Kathy Moczerniak" userId="482eff44a8730993" providerId="LiveId" clId="{33FD61F2-0C11-48DF-B7F9-EE033A8F3D4A}" dt="2019-02-02T19:54:02.077" v="770"/>
          <ac:spMkLst>
            <pc:docMk/>
            <pc:sldMk cId="752849629" sldId="300"/>
            <ac:spMk id="7" creationId="{00000000-0000-0000-0000-000000000000}"/>
          </ac:spMkLst>
        </pc:spChg>
      </pc:sldChg>
      <pc:sldChg chg="modSp">
        <pc:chgData name="Kathy Moczerniak" userId="482eff44a8730993" providerId="LiveId" clId="{33FD61F2-0C11-48DF-B7F9-EE033A8F3D4A}" dt="2019-02-02T20:01:06.899" v="913" actId="1076"/>
        <pc:sldMkLst>
          <pc:docMk/>
          <pc:sldMk cId="2861484787" sldId="302"/>
        </pc:sldMkLst>
        <pc:spChg chg="mod">
          <ac:chgData name="Kathy Moczerniak" userId="482eff44a8730993" providerId="LiveId" clId="{33FD61F2-0C11-48DF-B7F9-EE033A8F3D4A}" dt="2019-02-02T20:01:00.957" v="912" actId="6549"/>
          <ac:spMkLst>
            <pc:docMk/>
            <pc:sldMk cId="2861484787" sldId="302"/>
            <ac:spMk id="2" creationId="{00000000-0000-0000-0000-000000000000}"/>
          </ac:spMkLst>
        </pc:spChg>
        <pc:spChg chg="mod">
          <ac:chgData name="Kathy Moczerniak" userId="482eff44a8730993" providerId="LiveId" clId="{33FD61F2-0C11-48DF-B7F9-EE033A8F3D4A}" dt="2019-02-02T20:01:06.899" v="913" actId="1076"/>
          <ac:spMkLst>
            <pc:docMk/>
            <pc:sldMk cId="2861484787" sldId="302"/>
            <ac:spMk id="3" creationId="{00000000-0000-0000-0000-000000000000}"/>
          </ac:spMkLst>
        </pc:spChg>
      </pc:sldChg>
      <pc:sldChg chg="modSp">
        <pc:chgData name="Kathy Moczerniak" userId="482eff44a8730993" providerId="LiveId" clId="{33FD61F2-0C11-48DF-B7F9-EE033A8F3D4A}" dt="2019-02-02T20:01:41.973" v="915"/>
        <pc:sldMkLst>
          <pc:docMk/>
          <pc:sldMk cId="2719483304" sldId="304"/>
        </pc:sldMkLst>
        <pc:spChg chg="mod">
          <ac:chgData name="Kathy Moczerniak" userId="482eff44a8730993" providerId="LiveId" clId="{33FD61F2-0C11-48DF-B7F9-EE033A8F3D4A}" dt="2019-02-02T20:01:41.973" v="915"/>
          <ac:spMkLst>
            <pc:docMk/>
            <pc:sldMk cId="2719483304" sldId="304"/>
            <ac:spMk id="2" creationId="{00000000-0000-0000-0000-000000000000}"/>
          </ac:spMkLst>
        </pc:spChg>
        <pc:spChg chg="mod">
          <ac:chgData name="Kathy Moczerniak" userId="482eff44a8730993" providerId="LiveId" clId="{33FD61F2-0C11-48DF-B7F9-EE033A8F3D4A}" dt="2019-02-02T18:51:37.395" v="370" actId="20577"/>
          <ac:spMkLst>
            <pc:docMk/>
            <pc:sldMk cId="2719483304" sldId="304"/>
            <ac:spMk id="3" creationId="{00000000-0000-0000-0000-000000000000}"/>
          </ac:spMkLst>
        </pc:spChg>
      </pc:sldChg>
      <pc:sldChg chg="modSp">
        <pc:chgData name="Kathy Moczerniak" userId="482eff44a8730993" providerId="LiveId" clId="{33FD61F2-0C11-48DF-B7F9-EE033A8F3D4A}" dt="2019-02-02T20:03:26.466" v="919" actId="255"/>
        <pc:sldMkLst>
          <pc:docMk/>
          <pc:sldMk cId="1386967182" sldId="305"/>
        </pc:sldMkLst>
        <pc:spChg chg="mod">
          <ac:chgData name="Kathy Moczerniak" userId="482eff44a8730993" providerId="LiveId" clId="{33FD61F2-0C11-48DF-B7F9-EE033A8F3D4A}" dt="2019-02-02T20:03:26.466" v="919" actId="255"/>
          <ac:spMkLst>
            <pc:docMk/>
            <pc:sldMk cId="1386967182" sldId="305"/>
            <ac:spMk id="2" creationId="{00000000-0000-0000-0000-000000000000}"/>
          </ac:spMkLst>
        </pc:spChg>
        <pc:spChg chg="mod">
          <ac:chgData name="Kathy Moczerniak" userId="482eff44a8730993" providerId="LiveId" clId="{33FD61F2-0C11-48DF-B7F9-EE033A8F3D4A}" dt="2019-02-02T18:51:45.757" v="373" actId="20577"/>
          <ac:spMkLst>
            <pc:docMk/>
            <pc:sldMk cId="1386967182" sldId="305"/>
            <ac:spMk id="3" creationId="{00000000-0000-0000-0000-000000000000}"/>
          </ac:spMkLst>
        </pc:spChg>
      </pc:sldChg>
      <pc:sldChg chg="modSp">
        <pc:chgData name="Kathy Moczerniak" userId="482eff44a8730993" providerId="LiveId" clId="{33FD61F2-0C11-48DF-B7F9-EE033A8F3D4A}" dt="2019-02-02T20:03:45.768" v="923" actId="1076"/>
        <pc:sldMkLst>
          <pc:docMk/>
          <pc:sldMk cId="1923638189" sldId="306"/>
        </pc:sldMkLst>
        <pc:spChg chg="mod">
          <ac:chgData name="Kathy Moczerniak" userId="482eff44a8730993" providerId="LiveId" clId="{33FD61F2-0C11-48DF-B7F9-EE033A8F3D4A}" dt="2019-02-02T20:03:40.835" v="921"/>
          <ac:spMkLst>
            <pc:docMk/>
            <pc:sldMk cId="1923638189" sldId="306"/>
            <ac:spMk id="2" creationId="{00000000-0000-0000-0000-000000000000}"/>
          </ac:spMkLst>
        </pc:spChg>
        <pc:spChg chg="mod">
          <ac:chgData name="Kathy Moczerniak" userId="482eff44a8730993" providerId="LiveId" clId="{33FD61F2-0C11-48DF-B7F9-EE033A8F3D4A}" dt="2019-02-02T20:03:45.768" v="923" actId="1076"/>
          <ac:spMkLst>
            <pc:docMk/>
            <pc:sldMk cId="1923638189" sldId="306"/>
            <ac:spMk id="3" creationId="{00000000-0000-0000-0000-000000000000}"/>
          </ac:spMkLst>
        </pc:spChg>
      </pc:sldChg>
      <pc:sldChg chg="modSp">
        <pc:chgData name="Kathy Moczerniak" userId="482eff44a8730993" providerId="LiveId" clId="{33FD61F2-0C11-48DF-B7F9-EE033A8F3D4A}" dt="2019-02-02T20:05:54.789" v="949" actId="20577"/>
        <pc:sldMkLst>
          <pc:docMk/>
          <pc:sldMk cId="526035824" sldId="307"/>
        </pc:sldMkLst>
        <pc:spChg chg="mod">
          <ac:chgData name="Kathy Moczerniak" userId="482eff44a8730993" providerId="LiveId" clId="{33FD61F2-0C11-48DF-B7F9-EE033A8F3D4A}" dt="2019-02-02T20:05:54.789" v="949" actId="20577"/>
          <ac:spMkLst>
            <pc:docMk/>
            <pc:sldMk cId="526035824" sldId="307"/>
            <ac:spMk id="2" creationId="{00000000-0000-0000-0000-000000000000}"/>
          </ac:spMkLst>
        </pc:spChg>
        <pc:spChg chg="mod">
          <ac:chgData name="Kathy Moczerniak" userId="482eff44a8730993" providerId="LiveId" clId="{33FD61F2-0C11-48DF-B7F9-EE033A8F3D4A}" dt="2019-02-02T20:05:19.364" v="941"/>
          <ac:spMkLst>
            <pc:docMk/>
            <pc:sldMk cId="526035824" sldId="307"/>
            <ac:spMk id="3" creationId="{00000000-0000-0000-0000-000000000000}"/>
          </ac:spMkLst>
        </pc:spChg>
      </pc:sldChg>
      <pc:sldChg chg="modSp">
        <pc:chgData name="Kathy Moczerniak" userId="482eff44a8730993" providerId="LiveId" clId="{33FD61F2-0C11-48DF-B7F9-EE033A8F3D4A}" dt="2019-02-02T20:13:39.388" v="966"/>
        <pc:sldMkLst>
          <pc:docMk/>
          <pc:sldMk cId="3004977706" sldId="312"/>
        </pc:sldMkLst>
        <pc:spChg chg="mod">
          <ac:chgData name="Kathy Moczerniak" userId="482eff44a8730993" providerId="LiveId" clId="{33FD61F2-0C11-48DF-B7F9-EE033A8F3D4A}" dt="2019-02-02T20:09:27.040" v="952" actId="404"/>
          <ac:spMkLst>
            <pc:docMk/>
            <pc:sldMk cId="3004977706" sldId="312"/>
            <ac:spMk id="2" creationId="{00000000-0000-0000-0000-000000000000}"/>
          </ac:spMkLst>
        </pc:spChg>
        <pc:spChg chg="mod">
          <ac:chgData name="Kathy Moczerniak" userId="482eff44a8730993" providerId="LiveId" clId="{33FD61F2-0C11-48DF-B7F9-EE033A8F3D4A}" dt="2019-02-02T20:13:39.388" v="966"/>
          <ac:spMkLst>
            <pc:docMk/>
            <pc:sldMk cId="3004977706" sldId="312"/>
            <ac:spMk id="3" creationId="{00000000-0000-0000-0000-000000000000}"/>
          </ac:spMkLst>
        </pc:spChg>
      </pc:sldChg>
      <pc:sldChg chg="modSp">
        <pc:chgData name="Kathy Moczerniak" userId="482eff44a8730993" providerId="LiveId" clId="{33FD61F2-0C11-48DF-B7F9-EE033A8F3D4A}" dt="2019-02-02T20:16:08.665" v="976" actId="20577"/>
        <pc:sldMkLst>
          <pc:docMk/>
          <pc:sldMk cId="509169572" sldId="352"/>
        </pc:sldMkLst>
        <pc:spChg chg="mod">
          <ac:chgData name="Kathy Moczerniak" userId="482eff44a8730993" providerId="LiveId" clId="{33FD61F2-0C11-48DF-B7F9-EE033A8F3D4A}" dt="2019-02-02T20:15:23.020" v="970" actId="404"/>
          <ac:spMkLst>
            <pc:docMk/>
            <pc:sldMk cId="509169572" sldId="352"/>
            <ac:spMk id="2" creationId="{00000000-0000-0000-0000-000000000000}"/>
          </ac:spMkLst>
        </pc:spChg>
        <pc:spChg chg="mod">
          <ac:chgData name="Kathy Moczerniak" userId="482eff44a8730993" providerId="LiveId" clId="{33FD61F2-0C11-48DF-B7F9-EE033A8F3D4A}" dt="2019-02-02T20:16:08.665" v="976" actId="20577"/>
          <ac:spMkLst>
            <pc:docMk/>
            <pc:sldMk cId="509169572" sldId="352"/>
            <ac:spMk id="3" creationId="{00000000-0000-0000-0000-000000000000}"/>
          </ac:spMkLst>
        </pc:spChg>
      </pc:sldChg>
      <pc:sldChg chg="modSp">
        <pc:chgData name="Kathy Moczerniak" userId="482eff44a8730993" providerId="LiveId" clId="{33FD61F2-0C11-48DF-B7F9-EE033A8F3D4A}" dt="2019-02-02T20:18:37.606" v="987" actId="404"/>
        <pc:sldMkLst>
          <pc:docMk/>
          <pc:sldMk cId="684942103" sldId="397"/>
        </pc:sldMkLst>
        <pc:spChg chg="mod">
          <ac:chgData name="Kathy Moczerniak" userId="482eff44a8730993" providerId="LiveId" clId="{33FD61F2-0C11-48DF-B7F9-EE033A8F3D4A}" dt="2019-02-02T20:18:37.606" v="987" actId="404"/>
          <ac:spMkLst>
            <pc:docMk/>
            <pc:sldMk cId="684942103" sldId="397"/>
            <ac:spMk id="2" creationId="{00000000-0000-0000-0000-000000000000}"/>
          </ac:spMkLst>
        </pc:spChg>
        <pc:spChg chg="mod">
          <ac:chgData name="Kathy Moczerniak" userId="482eff44a8730993" providerId="LiveId" clId="{33FD61F2-0C11-48DF-B7F9-EE033A8F3D4A}" dt="2019-02-02T20:18:16.967" v="986" actId="948"/>
          <ac:spMkLst>
            <pc:docMk/>
            <pc:sldMk cId="684942103" sldId="397"/>
            <ac:spMk id="3" creationId="{00000000-0000-0000-0000-000000000000}"/>
          </ac:spMkLst>
        </pc:spChg>
      </pc:sldChg>
      <pc:sldChg chg="modSp">
        <pc:chgData name="Kathy Moczerniak" userId="482eff44a8730993" providerId="LiveId" clId="{33FD61F2-0C11-48DF-B7F9-EE033A8F3D4A}" dt="2019-02-02T20:20:15.650" v="992" actId="404"/>
        <pc:sldMkLst>
          <pc:docMk/>
          <pc:sldMk cId="2378382400" sldId="403"/>
        </pc:sldMkLst>
        <pc:spChg chg="mod">
          <ac:chgData name="Kathy Moczerniak" userId="482eff44a8730993" providerId="LiveId" clId="{33FD61F2-0C11-48DF-B7F9-EE033A8F3D4A}" dt="2019-02-02T20:20:15.650" v="992" actId="404"/>
          <ac:spMkLst>
            <pc:docMk/>
            <pc:sldMk cId="2378382400" sldId="403"/>
            <ac:spMk id="2" creationId="{00000000-0000-0000-0000-000000000000}"/>
          </ac:spMkLst>
        </pc:spChg>
        <pc:spChg chg="mod">
          <ac:chgData name="Kathy Moczerniak" userId="482eff44a8730993" providerId="LiveId" clId="{33FD61F2-0C11-48DF-B7F9-EE033A8F3D4A}" dt="2019-02-02T20:19:54.553" v="991" actId="948"/>
          <ac:spMkLst>
            <pc:docMk/>
            <pc:sldMk cId="2378382400" sldId="403"/>
            <ac:spMk id="3" creationId="{00000000-0000-0000-0000-000000000000}"/>
          </ac:spMkLst>
        </pc:spChg>
      </pc:sldChg>
      <pc:sldChg chg="modSp">
        <pc:chgData name="Kathy Moczerniak" userId="482eff44a8730993" providerId="LiveId" clId="{33FD61F2-0C11-48DF-B7F9-EE033A8F3D4A}" dt="2019-02-02T20:20:41.974" v="993" actId="947"/>
        <pc:sldMkLst>
          <pc:docMk/>
          <pc:sldMk cId="67495719" sldId="404"/>
        </pc:sldMkLst>
        <pc:spChg chg="mod">
          <ac:chgData name="Kathy Moczerniak" userId="482eff44a8730993" providerId="LiveId" clId="{33FD61F2-0C11-48DF-B7F9-EE033A8F3D4A}" dt="2019-02-02T18:42:03.191" v="195" actId="404"/>
          <ac:spMkLst>
            <pc:docMk/>
            <pc:sldMk cId="67495719" sldId="404"/>
            <ac:spMk id="2" creationId="{00000000-0000-0000-0000-000000000000}"/>
          </ac:spMkLst>
        </pc:spChg>
        <pc:spChg chg="mod">
          <ac:chgData name="Kathy Moczerniak" userId="482eff44a8730993" providerId="LiveId" clId="{33FD61F2-0C11-48DF-B7F9-EE033A8F3D4A}" dt="2019-02-02T20:20:41.974" v="993" actId="947"/>
          <ac:spMkLst>
            <pc:docMk/>
            <pc:sldMk cId="67495719" sldId="404"/>
            <ac:spMk id="3" creationId="{00000000-0000-0000-0000-000000000000}"/>
          </ac:spMkLst>
        </pc:spChg>
      </pc:sldChg>
      <pc:sldChg chg="modSp">
        <pc:chgData name="Kathy Moczerniak" userId="482eff44a8730993" providerId="LiveId" clId="{33FD61F2-0C11-48DF-B7F9-EE033A8F3D4A}" dt="2019-02-03T14:46:54.401" v="1003" actId="948"/>
        <pc:sldMkLst>
          <pc:docMk/>
          <pc:sldMk cId="2261551479" sldId="405"/>
        </pc:sldMkLst>
        <pc:spChg chg="mod">
          <ac:chgData name="Kathy Moczerniak" userId="482eff44a8730993" providerId="LiveId" clId="{33FD61F2-0C11-48DF-B7F9-EE033A8F3D4A}" dt="2019-02-03T14:46:42.282" v="1002" actId="1076"/>
          <ac:spMkLst>
            <pc:docMk/>
            <pc:sldMk cId="2261551479" sldId="405"/>
            <ac:spMk id="2" creationId="{00000000-0000-0000-0000-000000000000}"/>
          </ac:spMkLst>
        </pc:spChg>
        <pc:spChg chg="mod">
          <ac:chgData name="Kathy Moczerniak" userId="482eff44a8730993" providerId="LiveId" clId="{33FD61F2-0C11-48DF-B7F9-EE033A8F3D4A}" dt="2019-02-03T14:46:54.401" v="1003" actId="948"/>
          <ac:spMkLst>
            <pc:docMk/>
            <pc:sldMk cId="2261551479" sldId="405"/>
            <ac:spMk id="3" creationId="{00000000-0000-0000-0000-000000000000}"/>
          </ac:spMkLst>
        </pc:spChg>
      </pc:sldChg>
      <pc:sldChg chg="modSp">
        <pc:chgData name="Kathy Moczerniak" userId="482eff44a8730993" providerId="LiveId" clId="{33FD61F2-0C11-48DF-B7F9-EE033A8F3D4A}" dt="2019-02-03T14:49:26.056" v="1020" actId="1076"/>
        <pc:sldMkLst>
          <pc:docMk/>
          <pc:sldMk cId="2180579193" sldId="406"/>
        </pc:sldMkLst>
        <pc:spChg chg="mod">
          <ac:chgData name="Kathy Moczerniak" userId="482eff44a8730993" providerId="LiveId" clId="{33FD61F2-0C11-48DF-B7F9-EE033A8F3D4A}" dt="2019-02-03T14:49:26.056" v="1020" actId="1076"/>
          <ac:spMkLst>
            <pc:docMk/>
            <pc:sldMk cId="2180579193" sldId="406"/>
            <ac:spMk id="2" creationId="{00000000-0000-0000-0000-000000000000}"/>
          </ac:spMkLst>
        </pc:spChg>
        <pc:spChg chg="mod">
          <ac:chgData name="Kathy Moczerniak" userId="482eff44a8730993" providerId="LiveId" clId="{33FD61F2-0C11-48DF-B7F9-EE033A8F3D4A}" dt="2019-02-03T14:49:13.467" v="1019" actId="1076"/>
          <ac:spMkLst>
            <pc:docMk/>
            <pc:sldMk cId="2180579193" sldId="406"/>
            <ac:spMk id="3" creationId="{00000000-0000-0000-0000-000000000000}"/>
          </ac:spMkLst>
        </pc:spChg>
      </pc:sldChg>
      <pc:sldChg chg="modSp">
        <pc:chgData name="Kathy Moczerniak" userId="482eff44a8730993" providerId="LiveId" clId="{33FD61F2-0C11-48DF-B7F9-EE033A8F3D4A}" dt="2019-02-03T14:51:05.185" v="1031" actId="1076"/>
        <pc:sldMkLst>
          <pc:docMk/>
          <pc:sldMk cId="3232042016" sldId="407"/>
        </pc:sldMkLst>
        <pc:spChg chg="mod">
          <ac:chgData name="Kathy Moczerniak" userId="482eff44a8730993" providerId="LiveId" clId="{33FD61F2-0C11-48DF-B7F9-EE033A8F3D4A}" dt="2019-02-03T14:50:42.465" v="1023"/>
          <ac:spMkLst>
            <pc:docMk/>
            <pc:sldMk cId="3232042016" sldId="407"/>
            <ac:spMk id="2" creationId="{00000000-0000-0000-0000-000000000000}"/>
          </ac:spMkLst>
        </pc:spChg>
        <pc:spChg chg="mod">
          <ac:chgData name="Kathy Moczerniak" userId="482eff44a8730993" providerId="LiveId" clId="{33FD61F2-0C11-48DF-B7F9-EE033A8F3D4A}" dt="2019-02-03T14:51:05.185" v="1031" actId="1076"/>
          <ac:spMkLst>
            <pc:docMk/>
            <pc:sldMk cId="3232042016" sldId="407"/>
            <ac:spMk id="3" creationId="{00000000-0000-0000-0000-000000000000}"/>
          </ac:spMkLst>
        </pc:spChg>
      </pc:sldChg>
      <pc:sldChg chg="modSp">
        <pc:chgData name="Kathy Moczerniak" userId="482eff44a8730993" providerId="LiveId" clId="{33FD61F2-0C11-48DF-B7F9-EE033A8F3D4A}" dt="2019-02-03T14:52:06.815" v="1040" actId="1076"/>
        <pc:sldMkLst>
          <pc:docMk/>
          <pc:sldMk cId="1138032859" sldId="408"/>
        </pc:sldMkLst>
        <pc:spChg chg="mod">
          <ac:chgData name="Kathy Moczerniak" userId="482eff44a8730993" providerId="LiveId" clId="{33FD61F2-0C11-48DF-B7F9-EE033A8F3D4A}" dt="2019-02-02T18:42:25.988" v="200" actId="404"/>
          <ac:spMkLst>
            <pc:docMk/>
            <pc:sldMk cId="1138032859" sldId="408"/>
            <ac:spMk id="2" creationId="{00000000-0000-0000-0000-000000000000}"/>
          </ac:spMkLst>
        </pc:spChg>
        <pc:spChg chg="mod">
          <ac:chgData name="Kathy Moczerniak" userId="482eff44a8730993" providerId="LiveId" clId="{33FD61F2-0C11-48DF-B7F9-EE033A8F3D4A}" dt="2019-02-03T14:52:06.815" v="1040" actId="1076"/>
          <ac:spMkLst>
            <pc:docMk/>
            <pc:sldMk cId="1138032859" sldId="408"/>
            <ac:spMk id="3" creationId="{00000000-0000-0000-0000-000000000000}"/>
          </ac:spMkLst>
        </pc:spChg>
      </pc:sldChg>
      <pc:sldChg chg="modSp">
        <pc:chgData name="Kathy Moczerniak" userId="482eff44a8730993" providerId="LiveId" clId="{33FD61F2-0C11-48DF-B7F9-EE033A8F3D4A}" dt="2019-02-03T14:53:22.293" v="1058" actId="1076"/>
        <pc:sldMkLst>
          <pc:docMk/>
          <pc:sldMk cId="828966063" sldId="409"/>
        </pc:sldMkLst>
        <pc:spChg chg="mod">
          <ac:chgData name="Kathy Moczerniak" userId="482eff44a8730993" providerId="LiveId" clId="{33FD61F2-0C11-48DF-B7F9-EE033A8F3D4A}" dt="2019-02-03T14:52:45.638" v="1051" actId="14100"/>
          <ac:spMkLst>
            <pc:docMk/>
            <pc:sldMk cId="828966063" sldId="409"/>
            <ac:spMk id="2" creationId="{00000000-0000-0000-0000-000000000000}"/>
          </ac:spMkLst>
        </pc:spChg>
        <pc:spChg chg="mod">
          <ac:chgData name="Kathy Moczerniak" userId="482eff44a8730993" providerId="LiveId" clId="{33FD61F2-0C11-48DF-B7F9-EE033A8F3D4A}" dt="2019-02-03T14:53:22.293" v="1058" actId="1076"/>
          <ac:spMkLst>
            <pc:docMk/>
            <pc:sldMk cId="828966063" sldId="409"/>
            <ac:spMk id="3" creationId="{00000000-0000-0000-0000-000000000000}"/>
          </ac:spMkLst>
        </pc:spChg>
      </pc:sldChg>
      <pc:sldChg chg="modSp">
        <pc:chgData name="Kathy Moczerniak" userId="482eff44a8730993" providerId="LiveId" clId="{33FD61F2-0C11-48DF-B7F9-EE033A8F3D4A}" dt="2019-02-03T14:54:40.214" v="1079" actId="1076"/>
        <pc:sldMkLst>
          <pc:docMk/>
          <pc:sldMk cId="3439500517" sldId="410"/>
        </pc:sldMkLst>
        <pc:spChg chg="mod">
          <ac:chgData name="Kathy Moczerniak" userId="482eff44a8730993" providerId="LiveId" clId="{33FD61F2-0C11-48DF-B7F9-EE033A8F3D4A}" dt="2019-02-03T14:54:34.024" v="1077" actId="1076"/>
          <ac:spMkLst>
            <pc:docMk/>
            <pc:sldMk cId="3439500517" sldId="410"/>
            <ac:spMk id="2" creationId="{00000000-0000-0000-0000-000000000000}"/>
          </ac:spMkLst>
        </pc:spChg>
        <pc:spChg chg="mod">
          <ac:chgData name="Kathy Moczerniak" userId="482eff44a8730993" providerId="LiveId" clId="{33FD61F2-0C11-48DF-B7F9-EE033A8F3D4A}" dt="2019-02-03T14:54:40.214" v="1079" actId="1076"/>
          <ac:spMkLst>
            <pc:docMk/>
            <pc:sldMk cId="3439500517" sldId="410"/>
            <ac:spMk id="3" creationId="{00000000-0000-0000-0000-000000000000}"/>
          </ac:spMkLst>
        </pc:spChg>
      </pc:sldChg>
      <pc:sldChg chg="modSp">
        <pc:chgData name="Kathy Moczerniak" userId="482eff44a8730993" providerId="LiveId" clId="{33FD61F2-0C11-48DF-B7F9-EE033A8F3D4A}" dt="2019-02-03T14:55:16.803" v="1090" actId="20577"/>
        <pc:sldMkLst>
          <pc:docMk/>
          <pc:sldMk cId="1169430803" sldId="411"/>
        </pc:sldMkLst>
        <pc:spChg chg="mod">
          <ac:chgData name="Kathy Moczerniak" userId="482eff44a8730993" providerId="LiveId" clId="{33FD61F2-0C11-48DF-B7F9-EE033A8F3D4A}" dt="2019-02-03T14:55:10.778" v="1084" actId="1076"/>
          <ac:spMkLst>
            <pc:docMk/>
            <pc:sldMk cId="1169430803" sldId="411"/>
            <ac:spMk id="2" creationId="{00000000-0000-0000-0000-000000000000}"/>
          </ac:spMkLst>
        </pc:spChg>
        <pc:spChg chg="mod">
          <ac:chgData name="Kathy Moczerniak" userId="482eff44a8730993" providerId="LiveId" clId="{33FD61F2-0C11-48DF-B7F9-EE033A8F3D4A}" dt="2019-02-03T14:55:16.803" v="1090" actId="20577"/>
          <ac:spMkLst>
            <pc:docMk/>
            <pc:sldMk cId="1169430803" sldId="411"/>
            <ac:spMk id="3" creationId="{00000000-0000-0000-0000-000000000000}"/>
          </ac:spMkLst>
        </pc:spChg>
      </pc:sldChg>
      <pc:sldChg chg="modSp">
        <pc:chgData name="Kathy Moczerniak" userId="482eff44a8730993" providerId="LiveId" clId="{33FD61F2-0C11-48DF-B7F9-EE033A8F3D4A}" dt="2019-02-03T14:55:32.966" v="1093" actId="20577"/>
        <pc:sldMkLst>
          <pc:docMk/>
          <pc:sldMk cId="3479127546" sldId="412"/>
        </pc:sldMkLst>
        <pc:spChg chg="mod">
          <ac:chgData name="Kathy Moczerniak" userId="482eff44a8730993" providerId="LiveId" clId="{33FD61F2-0C11-48DF-B7F9-EE033A8F3D4A}" dt="2019-02-02T18:42:41.479" v="204" actId="404"/>
          <ac:spMkLst>
            <pc:docMk/>
            <pc:sldMk cId="3479127546" sldId="412"/>
            <ac:spMk id="2" creationId="{00000000-0000-0000-0000-000000000000}"/>
          </ac:spMkLst>
        </pc:spChg>
        <pc:spChg chg="mod">
          <ac:chgData name="Kathy Moczerniak" userId="482eff44a8730993" providerId="LiveId" clId="{33FD61F2-0C11-48DF-B7F9-EE033A8F3D4A}" dt="2019-02-03T14:55:32.966" v="1093" actId="20577"/>
          <ac:spMkLst>
            <pc:docMk/>
            <pc:sldMk cId="3479127546" sldId="412"/>
            <ac:spMk id="3" creationId="{00000000-0000-0000-0000-000000000000}"/>
          </ac:spMkLst>
        </pc:spChg>
      </pc:sldChg>
      <pc:sldChg chg="modSp">
        <pc:chgData name="Kathy Moczerniak" userId="482eff44a8730993" providerId="LiveId" clId="{33FD61F2-0C11-48DF-B7F9-EE033A8F3D4A}" dt="2019-02-03T14:56:44.485" v="1109" actId="1076"/>
        <pc:sldMkLst>
          <pc:docMk/>
          <pc:sldMk cId="1955188256" sldId="413"/>
        </pc:sldMkLst>
        <pc:spChg chg="mod">
          <ac:chgData name="Kathy Moczerniak" userId="482eff44a8730993" providerId="LiveId" clId="{33FD61F2-0C11-48DF-B7F9-EE033A8F3D4A}" dt="2019-02-03T14:55:55.999" v="1099" actId="14100"/>
          <ac:spMkLst>
            <pc:docMk/>
            <pc:sldMk cId="1955188256" sldId="413"/>
            <ac:spMk id="2" creationId="{00000000-0000-0000-0000-000000000000}"/>
          </ac:spMkLst>
        </pc:spChg>
        <pc:spChg chg="mod">
          <ac:chgData name="Kathy Moczerniak" userId="482eff44a8730993" providerId="LiveId" clId="{33FD61F2-0C11-48DF-B7F9-EE033A8F3D4A}" dt="2019-02-03T14:56:44.485" v="1109" actId="1076"/>
          <ac:spMkLst>
            <pc:docMk/>
            <pc:sldMk cId="1955188256" sldId="413"/>
            <ac:spMk id="3" creationId="{00000000-0000-0000-0000-000000000000}"/>
          </ac:spMkLst>
        </pc:spChg>
      </pc:sldChg>
      <pc:sldChg chg="modSp">
        <pc:chgData name="Kathy Moczerniak" userId="482eff44a8730993" providerId="LiveId" clId="{33FD61F2-0C11-48DF-B7F9-EE033A8F3D4A}" dt="2019-02-03T14:59:10.630" v="1126" actId="1076"/>
        <pc:sldMkLst>
          <pc:docMk/>
          <pc:sldMk cId="2839446519" sldId="414"/>
        </pc:sldMkLst>
        <pc:spChg chg="mod">
          <ac:chgData name="Kathy Moczerniak" userId="482eff44a8730993" providerId="LiveId" clId="{33FD61F2-0C11-48DF-B7F9-EE033A8F3D4A}" dt="2019-02-03T14:59:05.226" v="1124" actId="1076"/>
          <ac:spMkLst>
            <pc:docMk/>
            <pc:sldMk cId="2839446519" sldId="414"/>
            <ac:spMk id="2" creationId="{00000000-0000-0000-0000-000000000000}"/>
          </ac:spMkLst>
        </pc:spChg>
        <pc:spChg chg="mod">
          <ac:chgData name="Kathy Moczerniak" userId="482eff44a8730993" providerId="LiveId" clId="{33FD61F2-0C11-48DF-B7F9-EE033A8F3D4A}" dt="2019-02-03T14:59:10.630" v="1126" actId="1076"/>
          <ac:spMkLst>
            <pc:docMk/>
            <pc:sldMk cId="2839446519" sldId="414"/>
            <ac:spMk id="3" creationId="{00000000-0000-0000-0000-000000000000}"/>
          </ac:spMkLst>
        </pc:spChg>
      </pc:sldChg>
      <pc:sldChg chg="modSp">
        <pc:chgData name="Kathy Moczerniak" userId="482eff44a8730993" providerId="LiveId" clId="{33FD61F2-0C11-48DF-B7F9-EE033A8F3D4A}" dt="2019-02-03T15:01:32.364" v="1156" actId="947"/>
        <pc:sldMkLst>
          <pc:docMk/>
          <pc:sldMk cId="2160196025" sldId="415"/>
        </pc:sldMkLst>
        <pc:spChg chg="mod">
          <ac:chgData name="Kathy Moczerniak" userId="482eff44a8730993" providerId="LiveId" clId="{33FD61F2-0C11-48DF-B7F9-EE033A8F3D4A}" dt="2019-02-03T15:01:19.878" v="1150" actId="14100"/>
          <ac:spMkLst>
            <pc:docMk/>
            <pc:sldMk cId="2160196025" sldId="415"/>
            <ac:spMk id="2" creationId="{00000000-0000-0000-0000-000000000000}"/>
          </ac:spMkLst>
        </pc:spChg>
        <pc:spChg chg="mod">
          <ac:chgData name="Kathy Moczerniak" userId="482eff44a8730993" providerId="LiveId" clId="{33FD61F2-0C11-48DF-B7F9-EE033A8F3D4A}" dt="2019-02-03T15:01:32.364" v="1156" actId="947"/>
          <ac:spMkLst>
            <pc:docMk/>
            <pc:sldMk cId="2160196025" sldId="415"/>
            <ac:spMk id="3" creationId="{00000000-0000-0000-0000-000000000000}"/>
          </ac:spMkLst>
        </pc:spChg>
      </pc:sldChg>
      <pc:sldChg chg="modSp">
        <pc:chgData name="Kathy Moczerniak" userId="482eff44a8730993" providerId="LiveId" clId="{33FD61F2-0C11-48DF-B7F9-EE033A8F3D4A}" dt="2019-02-03T15:02:27.931" v="1164" actId="14100"/>
        <pc:sldMkLst>
          <pc:docMk/>
          <pc:sldMk cId="1457124306" sldId="416"/>
        </pc:sldMkLst>
        <pc:spChg chg="mod">
          <ac:chgData name="Kathy Moczerniak" userId="482eff44a8730993" providerId="LiveId" clId="{33FD61F2-0C11-48DF-B7F9-EE033A8F3D4A}" dt="2019-02-02T18:42:55.883" v="207"/>
          <ac:spMkLst>
            <pc:docMk/>
            <pc:sldMk cId="1457124306" sldId="416"/>
            <ac:spMk id="2" creationId="{00000000-0000-0000-0000-000000000000}"/>
          </ac:spMkLst>
        </pc:spChg>
        <pc:spChg chg="mod">
          <ac:chgData name="Kathy Moczerniak" userId="482eff44a8730993" providerId="LiveId" clId="{33FD61F2-0C11-48DF-B7F9-EE033A8F3D4A}" dt="2019-02-03T15:02:27.931" v="1164" actId="14100"/>
          <ac:spMkLst>
            <pc:docMk/>
            <pc:sldMk cId="1457124306" sldId="416"/>
            <ac:spMk id="3" creationId="{00000000-0000-0000-0000-000000000000}"/>
          </ac:spMkLst>
        </pc:spChg>
      </pc:sldChg>
      <pc:sldChg chg="modSp">
        <pc:chgData name="Kathy Moczerniak" userId="482eff44a8730993" providerId="LiveId" clId="{33FD61F2-0C11-48DF-B7F9-EE033A8F3D4A}" dt="2019-02-03T15:03:56.475" v="1184" actId="1076"/>
        <pc:sldMkLst>
          <pc:docMk/>
          <pc:sldMk cId="3007440941" sldId="417"/>
        </pc:sldMkLst>
        <pc:spChg chg="mod">
          <ac:chgData name="Kathy Moczerniak" userId="482eff44a8730993" providerId="LiveId" clId="{33FD61F2-0C11-48DF-B7F9-EE033A8F3D4A}" dt="2019-02-03T15:03:02.341" v="1170" actId="1076"/>
          <ac:spMkLst>
            <pc:docMk/>
            <pc:sldMk cId="3007440941" sldId="417"/>
            <ac:spMk id="2" creationId="{00000000-0000-0000-0000-000000000000}"/>
          </ac:spMkLst>
        </pc:spChg>
        <pc:spChg chg="mod">
          <ac:chgData name="Kathy Moczerniak" userId="482eff44a8730993" providerId="LiveId" clId="{33FD61F2-0C11-48DF-B7F9-EE033A8F3D4A}" dt="2019-02-03T15:03:56.475" v="1184" actId="1076"/>
          <ac:spMkLst>
            <pc:docMk/>
            <pc:sldMk cId="3007440941" sldId="417"/>
            <ac:spMk id="3" creationId="{00000000-0000-0000-0000-000000000000}"/>
          </ac:spMkLst>
        </pc:spChg>
      </pc:sldChg>
      <pc:sldChg chg="modSp">
        <pc:chgData name="Kathy Moczerniak" userId="482eff44a8730993" providerId="LiveId" clId="{33FD61F2-0C11-48DF-B7F9-EE033A8F3D4A}" dt="2019-02-03T15:04:24.598" v="1187" actId="20577"/>
        <pc:sldMkLst>
          <pc:docMk/>
          <pc:sldMk cId="687059037" sldId="418"/>
        </pc:sldMkLst>
        <pc:spChg chg="mod">
          <ac:chgData name="Kathy Moczerniak" userId="482eff44a8730993" providerId="LiveId" clId="{33FD61F2-0C11-48DF-B7F9-EE033A8F3D4A}" dt="2019-02-02T18:43:05.939" v="209" actId="404"/>
          <ac:spMkLst>
            <pc:docMk/>
            <pc:sldMk cId="687059037" sldId="418"/>
            <ac:spMk id="2" creationId="{00000000-0000-0000-0000-000000000000}"/>
          </ac:spMkLst>
        </pc:spChg>
        <pc:spChg chg="mod">
          <ac:chgData name="Kathy Moczerniak" userId="482eff44a8730993" providerId="LiveId" clId="{33FD61F2-0C11-48DF-B7F9-EE033A8F3D4A}" dt="2019-02-03T15:04:24.598" v="1187" actId="20577"/>
          <ac:spMkLst>
            <pc:docMk/>
            <pc:sldMk cId="687059037" sldId="418"/>
            <ac:spMk id="3" creationId="{00000000-0000-0000-0000-000000000000}"/>
          </ac:spMkLst>
        </pc:spChg>
      </pc:sldChg>
      <pc:sldChg chg="modSp">
        <pc:chgData name="Kathy Moczerniak" userId="482eff44a8730993" providerId="LiveId" clId="{33FD61F2-0C11-48DF-B7F9-EE033A8F3D4A}" dt="2019-02-03T15:05:11.644" v="1199" actId="20577"/>
        <pc:sldMkLst>
          <pc:docMk/>
          <pc:sldMk cId="1575962741" sldId="419"/>
        </pc:sldMkLst>
        <pc:spChg chg="mod">
          <ac:chgData name="Kathy Moczerniak" userId="482eff44a8730993" providerId="LiveId" clId="{33FD61F2-0C11-48DF-B7F9-EE033A8F3D4A}" dt="2019-02-03T15:04:44.025" v="1193" actId="1076"/>
          <ac:spMkLst>
            <pc:docMk/>
            <pc:sldMk cId="1575962741" sldId="419"/>
            <ac:spMk id="2" creationId="{00000000-0000-0000-0000-000000000000}"/>
          </ac:spMkLst>
        </pc:spChg>
        <pc:spChg chg="mod">
          <ac:chgData name="Kathy Moczerniak" userId="482eff44a8730993" providerId="LiveId" clId="{33FD61F2-0C11-48DF-B7F9-EE033A8F3D4A}" dt="2019-02-03T15:05:11.644" v="1199" actId="20577"/>
          <ac:spMkLst>
            <pc:docMk/>
            <pc:sldMk cId="1575962741" sldId="419"/>
            <ac:spMk id="3" creationId="{00000000-0000-0000-0000-000000000000}"/>
          </ac:spMkLst>
        </pc:spChg>
      </pc:sldChg>
      <pc:sldChg chg="modSp">
        <pc:chgData name="Kathy Moczerniak" userId="482eff44a8730993" providerId="LiveId" clId="{33FD61F2-0C11-48DF-B7F9-EE033A8F3D4A}" dt="2019-02-03T15:05:55.312" v="1211" actId="1076"/>
        <pc:sldMkLst>
          <pc:docMk/>
          <pc:sldMk cId="2828175046" sldId="420"/>
        </pc:sldMkLst>
        <pc:spChg chg="mod">
          <ac:chgData name="Kathy Moczerniak" userId="482eff44a8730993" providerId="LiveId" clId="{33FD61F2-0C11-48DF-B7F9-EE033A8F3D4A}" dt="2019-02-03T15:05:55.312" v="1211" actId="1076"/>
          <ac:spMkLst>
            <pc:docMk/>
            <pc:sldMk cId="2828175046" sldId="420"/>
            <ac:spMk id="2" creationId="{00000000-0000-0000-0000-000000000000}"/>
          </ac:spMkLst>
        </pc:spChg>
        <pc:spChg chg="mod">
          <ac:chgData name="Kathy Moczerniak" userId="482eff44a8730993" providerId="LiveId" clId="{33FD61F2-0C11-48DF-B7F9-EE033A8F3D4A}" dt="2019-02-03T15:05:47.568" v="1210" actId="947"/>
          <ac:spMkLst>
            <pc:docMk/>
            <pc:sldMk cId="2828175046" sldId="420"/>
            <ac:spMk id="3" creationId="{00000000-0000-0000-0000-000000000000}"/>
          </ac:spMkLst>
        </pc:spChg>
      </pc:sldChg>
      <pc:sldChg chg="modSp">
        <pc:chgData name="Kathy Moczerniak" userId="482eff44a8730993" providerId="LiveId" clId="{33FD61F2-0C11-48DF-B7F9-EE033A8F3D4A}" dt="2019-02-03T15:06:38.831" v="1230" actId="1076"/>
        <pc:sldMkLst>
          <pc:docMk/>
          <pc:sldMk cId="2625166926" sldId="421"/>
        </pc:sldMkLst>
        <pc:spChg chg="mod">
          <ac:chgData name="Kathy Moczerniak" userId="482eff44a8730993" providerId="LiveId" clId="{33FD61F2-0C11-48DF-B7F9-EE033A8F3D4A}" dt="2019-02-03T15:06:11.946" v="1215"/>
          <ac:spMkLst>
            <pc:docMk/>
            <pc:sldMk cId="2625166926" sldId="421"/>
            <ac:spMk id="2" creationId="{00000000-0000-0000-0000-000000000000}"/>
          </ac:spMkLst>
        </pc:spChg>
        <pc:spChg chg="mod">
          <ac:chgData name="Kathy Moczerniak" userId="482eff44a8730993" providerId="LiveId" clId="{33FD61F2-0C11-48DF-B7F9-EE033A8F3D4A}" dt="2019-02-03T15:06:38.831" v="1230" actId="1076"/>
          <ac:spMkLst>
            <pc:docMk/>
            <pc:sldMk cId="2625166926" sldId="421"/>
            <ac:spMk id="3" creationId="{00000000-0000-0000-0000-000000000000}"/>
          </ac:spMkLst>
        </pc:spChg>
      </pc:sldChg>
      <pc:sldChg chg="modSp">
        <pc:chgData name="Kathy Moczerniak" userId="482eff44a8730993" providerId="LiveId" clId="{33FD61F2-0C11-48DF-B7F9-EE033A8F3D4A}" dt="2019-02-03T15:07:12.908" v="1236" actId="1076"/>
        <pc:sldMkLst>
          <pc:docMk/>
          <pc:sldMk cId="3106572334" sldId="422"/>
        </pc:sldMkLst>
        <pc:spChg chg="mod">
          <ac:chgData name="Kathy Moczerniak" userId="482eff44a8730993" providerId="LiveId" clId="{33FD61F2-0C11-48DF-B7F9-EE033A8F3D4A}" dt="2019-02-03T15:06:56.897" v="1233" actId="404"/>
          <ac:spMkLst>
            <pc:docMk/>
            <pc:sldMk cId="3106572334" sldId="422"/>
            <ac:spMk id="2" creationId="{00000000-0000-0000-0000-000000000000}"/>
          </ac:spMkLst>
        </pc:spChg>
        <pc:spChg chg="mod">
          <ac:chgData name="Kathy Moczerniak" userId="482eff44a8730993" providerId="LiveId" clId="{33FD61F2-0C11-48DF-B7F9-EE033A8F3D4A}" dt="2019-02-03T15:07:12.908" v="1236" actId="1076"/>
          <ac:spMkLst>
            <pc:docMk/>
            <pc:sldMk cId="3106572334" sldId="422"/>
            <ac:spMk id="3" creationId="{00000000-0000-0000-0000-000000000000}"/>
          </ac:spMkLst>
        </pc:spChg>
      </pc:sldChg>
      <pc:sldChg chg="modSp">
        <pc:chgData name="Kathy Moczerniak" userId="482eff44a8730993" providerId="LiveId" clId="{33FD61F2-0C11-48DF-B7F9-EE033A8F3D4A}" dt="2019-02-03T15:08:57.656" v="1263" actId="948"/>
        <pc:sldMkLst>
          <pc:docMk/>
          <pc:sldMk cId="3651283840" sldId="426"/>
        </pc:sldMkLst>
        <pc:spChg chg="mod">
          <ac:chgData name="Kathy Moczerniak" userId="482eff44a8730993" providerId="LiveId" clId="{33FD61F2-0C11-48DF-B7F9-EE033A8F3D4A}" dt="2019-02-03T15:08:23.854" v="1250" actId="14100"/>
          <ac:spMkLst>
            <pc:docMk/>
            <pc:sldMk cId="3651283840" sldId="426"/>
            <ac:spMk id="2" creationId="{00000000-0000-0000-0000-000000000000}"/>
          </ac:spMkLst>
        </pc:spChg>
        <pc:spChg chg="mod">
          <ac:chgData name="Kathy Moczerniak" userId="482eff44a8730993" providerId="LiveId" clId="{33FD61F2-0C11-48DF-B7F9-EE033A8F3D4A}" dt="2019-02-03T15:08:57.656" v="1263" actId="948"/>
          <ac:spMkLst>
            <pc:docMk/>
            <pc:sldMk cId="3651283840" sldId="426"/>
            <ac:spMk id="3" creationId="{00000000-0000-0000-0000-000000000000}"/>
          </ac:spMkLst>
        </pc:spChg>
      </pc:sldChg>
      <pc:sldChg chg="modSp">
        <pc:chgData name="Kathy Moczerniak" userId="482eff44a8730993" providerId="LiveId" clId="{33FD61F2-0C11-48DF-B7F9-EE033A8F3D4A}" dt="2019-02-03T15:10:33.461" v="1274" actId="1076"/>
        <pc:sldMkLst>
          <pc:docMk/>
          <pc:sldMk cId="2979605709" sldId="427"/>
        </pc:sldMkLst>
        <pc:spChg chg="mod">
          <ac:chgData name="Kathy Moczerniak" userId="482eff44a8730993" providerId="LiveId" clId="{33FD61F2-0C11-48DF-B7F9-EE033A8F3D4A}" dt="2019-02-03T15:09:34.472" v="1266"/>
          <ac:spMkLst>
            <pc:docMk/>
            <pc:sldMk cId="2979605709" sldId="427"/>
            <ac:spMk id="2" creationId="{00000000-0000-0000-0000-000000000000}"/>
          </ac:spMkLst>
        </pc:spChg>
        <pc:spChg chg="mod">
          <ac:chgData name="Kathy Moczerniak" userId="482eff44a8730993" providerId="LiveId" clId="{33FD61F2-0C11-48DF-B7F9-EE033A8F3D4A}" dt="2019-02-03T15:10:33.461" v="1274" actId="1076"/>
          <ac:spMkLst>
            <pc:docMk/>
            <pc:sldMk cId="2979605709" sldId="427"/>
            <ac:spMk id="3" creationId="{00000000-0000-0000-0000-000000000000}"/>
          </ac:spMkLst>
        </pc:spChg>
      </pc:sldChg>
      <pc:sldChg chg="modSp">
        <pc:chgData name="Kathy Moczerniak" userId="482eff44a8730993" providerId="LiveId" clId="{33FD61F2-0C11-48DF-B7F9-EE033A8F3D4A}" dt="2019-02-03T15:13:54.632" v="1309" actId="1076"/>
        <pc:sldMkLst>
          <pc:docMk/>
          <pc:sldMk cId="1347470066" sldId="432"/>
        </pc:sldMkLst>
        <pc:spChg chg="mod">
          <ac:chgData name="Kathy Moczerniak" userId="482eff44a8730993" providerId="LiveId" clId="{33FD61F2-0C11-48DF-B7F9-EE033A8F3D4A}" dt="2019-02-03T15:12:44.159" v="1305" actId="1076"/>
          <ac:spMkLst>
            <pc:docMk/>
            <pc:sldMk cId="1347470066" sldId="432"/>
            <ac:spMk id="2" creationId="{00000000-0000-0000-0000-000000000000}"/>
          </ac:spMkLst>
        </pc:spChg>
        <pc:spChg chg="mod">
          <ac:chgData name="Kathy Moczerniak" userId="482eff44a8730993" providerId="LiveId" clId="{33FD61F2-0C11-48DF-B7F9-EE033A8F3D4A}" dt="2019-02-03T15:13:54.632" v="1309" actId="1076"/>
          <ac:spMkLst>
            <pc:docMk/>
            <pc:sldMk cId="1347470066" sldId="432"/>
            <ac:spMk id="3" creationId="{00000000-0000-0000-0000-000000000000}"/>
          </ac:spMkLst>
        </pc:spChg>
      </pc:sldChg>
      <pc:sldChg chg="modSp">
        <pc:chgData name="Kathy Moczerniak" userId="482eff44a8730993" providerId="LiveId" clId="{33FD61F2-0C11-48DF-B7F9-EE033A8F3D4A}" dt="2019-02-03T15:14:51.725" v="1316" actId="1076"/>
        <pc:sldMkLst>
          <pc:docMk/>
          <pc:sldMk cId="3525736300" sldId="433"/>
        </pc:sldMkLst>
        <pc:spChg chg="mod">
          <ac:chgData name="Kathy Moczerniak" userId="482eff44a8730993" providerId="LiveId" clId="{33FD61F2-0C11-48DF-B7F9-EE033A8F3D4A}" dt="2019-02-03T15:14:51.725" v="1316" actId="1076"/>
          <ac:spMkLst>
            <pc:docMk/>
            <pc:sldMk cId="3525736300" sldId="433"/>
            <ac:spMk id="2" creationId="{00000000-0000-0000-0000-000000000000}"/>
          </ac:spMkLst>
        </pc:spChg>
        <pc:spChg chg="mod">
          <ac:chgData name="Kathy Moczerniak" userId="482eff44a8730993" providerId="LiveId" clId="{33FD61F2-0C11-48DF-B7F9-EE033A8F3D4A}" dt="2019-02-03T15:14:10.642" v="1314" actId="20577"/>
          <ac:spMkLst>
            <pc:docMk/>
            <pc:sldMk cId="3525736300" sldId="433"/>
            <ac:spMk id="3" creationId="{00000000-0000-0000-0000-000000000000}"/>
          </ac:spMkLst>
        </pc:spChg>
      </pc:sldChg>
      <pc:sldChg chg="modSp">
        <pc:chgData name="Kathy Moczerniak" userId="482eff44a8730993" providerId="LiveId" clId="{33FD61F2-0C11-48DF-B7F9-EE033A8F3D4A}" dt="2019-02-03T15:15:47.745" v="1340" actId="1076"/>
        <pc:sldMkLst>
          <pc:docMk/>
          <pc:sldMk cId="2328074817" sldId="434"/>
        </pc:sldMkLst>
        <pc:spChg chg="mod">
          <ac:chgData name="Kathy Moczerniak" userId="482eff44a8730993" providerId="LiveId" clId="{33FD61F2-0C11-48DF-B7F9-EE033A8F3D4A}" dt="2019-02-03T15:15:43.126" v="1339" actId="1076"/>
          <ac:spMkLst>
            <pc:docMk/>
            <pc:sldMk cId="2328074817" sldId="434"/>
            <ac:spMk id="2" creationId="{00000000-0000-0000-0000-000000000000}"/>
          </ac:spMkLst>
        </pc:spChg>
        <pc:spChg chg="mod">
          <ac:chgData name="Kathy Moczerniak" userId="482eff44a8730993" providerId="LiveId" clId="{33FD61F2-0C11-48DF-B7F9-EE033A8F3D4A}" dt="2019-02-03T15:15:47.745" v="1340" actId="1076"/>
          <ac:spMkLst>
            <pc:docMk/>
            <pc:sldMk cId="2328074817" sldId="434"/>
            <ac:spMk id="3" creationId="{00000000-0000-0000-0000-000000000000}"/>
          </ac:spMkLst>
        </pc:spChg>
      </pc:sldChg>
      <pc:sldChg chg="modSp">
        <pc:chgData name="Kathy Moczerniak" userId="482eff44a8730993" providerId="LiveId" clId="{33FD61F2-0C11-48DF-B7F9-EE033A8F3D4A}" dt="2019-02-03T15:16:45.622" v="1357" actId="1076"/>
        <pc:sldMkLst>
          <pc:docMk/>
          <pc:sldMk cId="1120665246" sldId="435"/>
        </pc:sldMkLst>
        <pc:spChg chg="mod">
          <ac:chgData name="Kathy Moczerniak" userId="482eff44a8730993" providerId="LiveId" clId="{33FD61F2-0C11-48DF-B7F9-EE033A8F3D4A}" dt="2019-02-03T15:16:45.622" v="1357" actId="1076"/>
          <ac:spMkLst>
            <pc:docMk/>
            <pc:sldMk cId="1120665246" sldId="435"/>
            <ac:spMk id="2" creationId="{00000000-0000-0000-0000-000000000000}"/>
          </ac:spMkLst>
        </pc:spChg>
        <pc:spChg chg="mod">
          <ac:chgData name="Kathy Moczerniak" userId="482eff44a8730993" providerId="LiveId" clId="{33FD61F2-0C11-48DF-B7F9-EE033A8F3D4A}" dt="2019-02-03T15:16:42.785" v="1356" actId="1076"/>
          <ac:spMkLst>
            <pc:docMk/>
            <pc:sldMk cId="1120665246" sldId="435"/>
            <ac:spMk id="3" creationId="{00000000-0000-0000-0000-000000000000}"/>
          </ac:spMkLst>
        </pc:spChg>
      </pc:sldChg>
      <pc:sldChg chg="modSp">
        <pc:chgData name="Kathy Moczerniak" userId="482eff44a8730993" providerId="LiveId" clId="{33FD61F2-0C11-48DF-B7F9-EE033A8F3D4A}" dt="2019-02-03T15:17:14.012" v="1367" actId="14100"/>
        <pc:sldMkLst>
          <pc:docMk/>
          <pc:sldMk cId="112325819" sldId="436"/>
        </pc:sldMkLst>
        <pc:spChg chg="mod">
          <ac:chgData name="Kathy Moczerniak" userId="482eff44a8730993" providerId="LiveId" clId="{33FD61F2-0C11-48DF-B7F9-EE033A8F3D4A}" dt="2019-02-03T15:17:03.939" v="1362" actId="1076"/>
          <ac:spMkLst>
            <pc:docMk/>
            <pc:sldMk cId="112325819" sldId="436"/>
            <ac:spMk id="2" creationId="{00000000-0000-0000-0000-000000000000}"/>
          </ac:spMkLst>
        </pc:spChg>
        <pc:spChg chg="mod">
          <ac:chgData name="Kathy Moczerniak" userId="482eff44a8730993" providerId="LiveId" clId="{33FD61F2-0C11-48DF-B7F9-EE033A8F3D4A}" dt="2019-02-03T15:17:14.012" v="1367" actId="14100"/>
          <ac:spMkLst>
            <pc:docMk/>
            <pc:sldMk cId="112325819" sldId="436"/>
            <ac:spMk id="3" creationId="{00000000-0000-0000-0000-000000000000}"/>
          </ac:spMkLst>
        </pc:spChg>
      </pc:sldChg>
      <pc:sldChg chg="modSp">
        <pc:chgData name="Kathy Moczerniak" userId="482eff44a8730993" providerId="LiveId" clId="{33FD61F2-0C11-48DF-B7F9-EE033A8F3D4A}" dt="2019-02-03T15:17:36.942" v="1375" actId="20577"/>
        <pc:sldMkLst>
          <pc:docMk/>
          <pc:sldMk cId="992579780" sldId="437"/>
        </pc:sldMkLst>
        <pc:spChg chg="mod">
          <ac:chgData name="Kathy Moczerniak" userId="482eff44a8730993" providerId="LiveId" clId="{33FD61F2-0C11-48DF-B7F9-EE033A8F3D4A}" dt="2019-02-02T18:43:35.860" v="216"/>
          <ac:spMkLst>
            <pc:docMk/>
            <pc:sldMk cId="992579780" sldId="437"/>
            <ac:spMk id="2" creationId="{00000000-0000-0000-0000-000000000000}"/>
          </ac:spMkLst>
        </pc:spChg>
        <pc:spChg chg="mod">
          <ac:chgData name="Kathy Moczerniak" userId="482eff44a8730993" providerId="LiveId" clId="{33FD61F2-0C11-48DF-B7F9-EE033A8F3D4A}" dt="2019-02-03T15:17:36.942" v="1375" actId="20577"/>
          <ac:spMkLst>
            <pc:docMk/>
            <pc:sldMk cId="992579780" sldId="437"/>
            <ac:spMk id="3" creationId="{00000000-0000-0000-0000-000000000000}"/>
          </ac:spMkLst>
        </pc:spChg>
      </pc:sldChg>
      <pc:sldChg chg="modSp">
        <pc:chgData name="Kathy Moczerniak" userId="482eff44a8730993" providerId="LiveId" clId="{33FD61F2-0C11-48DF-B7F9-EE033A8F3D4A}" dt="2019-02-03T15:18:21.223" v="1391" actId="14100"/>
        <pc:sldMkLst>
          <pc:docMk/>
          <pc:sldMk cId="33922963" sldId="438"/>
        </pc:sldMkLst>
        <pc:spChg chg="mod">
          <ac:chgData name="Kathy Moczerniak" userId="482eff44a8730993" providerId="LiveId" clId="{33FD61F2-0C11-48DF-B7F9-EE033A8F3D4A}" dt="2019-02-03T15:17:56.539" v="1380" actId="1076"/>
          <ac:spMkLst>
            <pc:docMk/>
            <pc:sldMk cId="33922963" sldId="438"/>
            <ac:spMk id="2" creationId="{00000000-0000-0000-0000-000000000000}"/>
          </ac:spMkLst>
        </pc:spChg>
        <pc:spChg chg="mod">
          <ac:chgData name="Kathy Moczerniak" userId="482eff44a8730993" providerId="LiveId" clId="{33FD61F2-0C11-48DF-B7F9-EE033A8F3D4A}" dt="2019-02-03T15:18:21.223" v="1391" actId="14100"/>
          <ac:spMkLst>
            <pc:docMk/>
            <pc:sldMk cId="33922963" sldId="438"/>
            <ac:spMk id="3" creationId="{00000000-0000-0000-0000-000000000000}"/>
          </ac:spMkLst>
        </pc:spChg>
      </pc:sldChg>
      <pc:sldChg chg="modSp">
        <pc:chgData name="Kathy Moczerniak" userId="482eff44a8730993" providerId="LiveId" clId="{33FD61F2-0C11-48DF-B7F9-EE033A8F3D4A}" dt="2019-02-03T15:19:21.501" v="1406" actId="1076"/>
        <pc:sldMkLst>
          <pc:docMk/>
          <pc:sldMk cId="871713196" sldId="439"/>
        </pc:sldMkLst>
        <pc:spChg chg="mod">
          <ac:chgData name="Kathy Moczerniak" userId="482eff44a8730993" providerId="LiveId" clId="{33FD61F2-0C11-48DF-B7F9-EE033A8F3D4A}" dt="2019-02-03T15:19:18.144" v="1405" actId="1076"/>
          <ac:spMkLst>
            <pc:docMk/>
            <pc:sldMk cId="871713196" sldId="439"/>
            <ac:spMk id="2" creationId="{00000000-0000-0000-0000-000000000000}"/>
          </ac:spMkLst>
        </pc:spChg>
        <pc:spChg chg="mod">
          <ac:chgData name="Kathy Moczerniak" userId="482eff44a8730993" providerId="LiveId" clId="{33FD61F2-0C11-48DF-B7F9-EE033A8F3D4A}" dt="2019-02-03T15:19:21.501" v="1406" actId="1076"/>
          <ac:spMkLst>
            <pc:docMk/>
            <pc:sldMk cId="871713196" sldId="439"/>
            <ac:spMk id="3" creationId="{00000000-0000-0000-0000-000000000000}"/>
          </ac:spMkLst>
        </pc:spChg>
      </pc:sldChg>
      <pc:sldChg chg="modSp">
        <pc:chgData name="Kathy Moczerniak" userId="482eff44a8730993" providerId="LiveId" clId="{33FD61F2-0C11-48DF-B7F9-EE033A8F3D4A}" dt="2019-02-03T15:19:51.228" v="1416" actId="947"/>
        <pc:sldMkLst>
          <pc:docMk/>
          <pc:sldMk cId="2061875877" sldId="440"/>
        </pc:sldMkLst>
        <pc:spChg chg="mod">
          <ac:chgData name="Kathy Moczerniak" userId="482eff44a8730993" providerId="LiveId" clId="{33FD61F2-0C11-48DF-B7F9-EE033A8F3D4A}" dt="2019-02-03T15:19:40.246" v="1410" actId="1076"/>
          <ac:spMkLst>
            <pc:docMk/>
            <pc:sldMk cId="2061875877" sldId="440"/>
            <ac:spMk id="2" creationId="{00000000-0000-0000-0000-000000000000}"/>
          </ac:spMkLst>
        </pc:spChg>
        <pc:spChg chg="mod">
          <ac:chgData name="Kathy Moczerniak" userId="482eff44a8730993" providerId="LiveId" clId="{33FD61F2-0C11-48DF-B7F9-EE033A8F3D4A}" dt="2019-02-03T15:19:51.228" v="1416" actId="947"/>
          <ac:spMkLst>
            <pc:docMk/>
            <pc:sldMk cId="2061875877" sldId="440"/>
            <ac:spMk id="3" creationId="{00000000-0000-0000-0000-000000000000}"/>
          </ac:spMkLst>
        </pc:spChg>
      </pc:sldChg>
      <pc:sldChg chg="modSp">
        <pc:chgData name="Kathy Moczerniak" userId="482eff44a8730993" providerId="LiveId" clId="{33FD61F2-0C11-48DF-B7F9-EE033A8F3D4A}" dt="2019-02-03T15:21:11.891" v="1421" actId="1076"/>
        <pc:sldMkLst>
          <pc:docMk/>
          <pc:sldMk cId="2571077467" sldId="441"/>
        </pc:sldMkLst>
        <pc:spChg chg="mod">
          <ac:chgData name="Kathy Moczerniak" userId="482eff44a8730993" providerId="LiveId" clId="{33FD61F2-0C11-48DF-B7F9-EE033A8F3D4A}" dt="2019-02-02T18:43:52.222" v="220"/>
          <ac:spMkLst>
            <pc:docMk/>
            <pc:sldMk cId="2571077467" sldId="441"/>
            <ac:spMk id="2" creationId="{00000000-0000-0000-0000-000000000000}"/>
          </ac:spMkLst>
        </pc:spChg>
        <pc:spChg chg="mod">
          <ac:chgData name="Kathy Moczerniak" userId="482eff44a8730993" providerId="LiveId" clId="{33FD61F2-0C11-48DF-B7F9-EE033A8F3D4A}" dt="2019-02-03T15:21:11.891" v="1421" actId="1076"/>
          <ac:spMkLst>
            <pc:docMk/>
            <pc:sldMk cId="2571077467" sldId="441"/>
            <ac:spMk id="3" creationId="{00000000-0000-0000-0000-000000000000}"/>
          </ac:spMkLst>
        </pc:spChg>
      </pc:sldChg>
      <pc:sldChg chg="modSp">
        <pc:chgData name="Kathy Moczerniak" userId="482eff44a8730993" providerId="LiveId" clId="{33FD61F2-0C11-48DF-B7F9-EE033A8F3D4A}" dt="2019-02-03T15:21:32.675" v="1430" actId="1076"/>
        <pc:sldMkLst>
          <pc:docMk/>
          <pc:sldMk cId="2795112780" sldId="442"/>
        </pc:sldMkLst>
        <pc:spChg chg="mod">
          <ac:chgData name="Kathy Moczerniak" userId="482eff44a8730993" providerId="LiveId" clId="{33FD61F2-0C11-48DF-B7F9-EE033A8F3D4A}" dt="2019-02-03T15:21:25.864" v="1424" actId="404"/>
          <ac:spMkLst>
            <pc:docMk/>
            <pc:sldMk cId="2795112780" sldId="442"/>
            <ac:spMk id="2" creationId="{00000000-0000-0000-0000-000000000000}"/>
          </ac:spMkLst>
        </pc:spChg>
        <pc:spChg chg="mod">
          <ac:chgData name="Kathy Moczerniak" userId="482eff44a8730993" providerId="LiveId" clId="{33FD61F2-0C11-48DF-B7F9-EE033A8F3D4A}" dt="2019-02-03T15:21:32.675" v="1430" actId="1076"/>
          <ac:spMkLst>
            <pc:docMk/>
            <pc:sldMk cId="2795112780" sldId="442"/>
            <ac:spMk id="3" creationId="{00000000-0000-0000-0000-000000000000}"/>
          </ac:spMkLst>
        </pc:spChg>
      </pc:sldChg>
      <pc:sldChg chg="modSp">
        <pc:chgData name="Kathy Moczerniak" userId="482eff44a8730993" providerId="LiveId" clId="{33FD61F2-0C11-48DF-B7F9-EE033A8F3D4A}" dt="2019-02-03T15:22:43.522" v="1447" actId="1076"/>
        <pc:sldMkLst>
          <pc:docMk/>
          <pc:sldMk cId="2958500916" sldId="444"/>
        </pc:sldMkLst>
        <pc:spChg chg="mod">
          <ac:chgData name="Kathy Moczerniak" userId="482eff44a8730993" providerId="LiveId" clId="{33FD61F2-0C11-48DF-B7F9-EE033A8F3D4A}" dt="2019-02-03T15:22:07.479" v="1433"/>
          <ac:spMkLst>
            <pc:docMk/>
            <pc:sldMk cId="2958500916" sldId="444"/>
            <ac:spMk id="2" creationId="{00000000-0000-0000-0000-000000000000}"/>
          </ac:spMkLst>
        </pc:spChg>
        <pc:spChg chg="mod">
          <ac:chgData name="Kathy Moczerniak" userId="482eff44a8730993" providerId="LiveId" clId="{33FD61F2-0C11-48DF-B7F9-EE033A8F3D4A}" dt="2019-02-03T15:22:43.522" v="1447" actId="1076"/>
          <ac:spMkLst>
            <pc:docMk/>
            <pc:sldMk cId="2958500916" sldId="444"/>
            <ac:spMk id="3" creationId="{00000000-0000-0000-0000-000000000000}"/>
          </ac:spMkLst>
        </pc:spChg>
      </pc:sldChg>
      <pc:sldChg chg="modSp">
        <pc:chgData name="Kathy Moczerniak" userId="482eff44a8730993" providerId="LiveId" clId="{33FD61F2-0C11-48DF-B7F9-EE033A8F3D4A}" dt="2019-02-03T15:23:46.795" v="1458" actId="1076"/>
        <pc:sldMkLst>
          <pc:docMk/>
          <pc:sldMk cId="2885602522" sldId="445"/>
        </pc:sldMkLst>
        <pc:spChg chg="mod">
          <ac:chgData name="Kathy Moczerniak" userId="482eff44a8730993" providerId="LiveId" clId="{33FD61F2-0C11-48DF-B7F9-EE033A8F3D4A}" dt="2019-02-03T15:23:43.475" v="1457" actId="1076"/>
          <ac:spMkLst>
            <pc:docMk/>
            <pc:sldMk cId="2885602522" sldId="445"/>
            <ac:spMk id="2" creationId="{00000000-0000-0000-0000-000000000000}"/>
          </ac:spMkLst>
        </pc:spChg>
        <pc:spChg chg="mod">
          <ac:chgData name="Kathy Moczerniak" userId="482eff44a8730993" providerId="LiveId" clId="{33FD61F2-0C11-48DF-B7F9-EE033A8F3D4A}" dt="2019-02-03T15:23:46.795" v="1458" actId="1076"/>
          <ac:spMkLst>
            <pc:docMk/>
            <pc:sldMk cId="2885602522" sldId="445"/>
            <ac:spMk id="3" creationId="{00000000-0000-0000-0000-000000000000}"/>
          </ac:spMkLst>
        </pc:spChg>
      </pc:sldChg>
      <pc:sldChg chg="modSp">
        <pc:chgData name="Kathy Moczerniak" userId="482eff44a8730993" providerId="LiveId" clId="{33FD61F2-0C11-48DF-B7F9-EE033A8F3D4A}" dt="2019-02-03T15:24:27.047" v="1469" actId="404"/>
        <pc:sldMkLst>
          <pc:docMk/>
          <pc:sldMk cId="3372228994" sldId="446"/>
        </pc:sldMkLst>
        <pc:spChg chg="mod">
          <ac:chgData name="Kathy Moczerniak" userId="482eff44a8730993" providerId="LiveId" clId="{33FD61F2-0C11-48DF-B7F9-EE033A8F3D4A}" dt="2019-02-03T15:24:27.047" v="1469" actId="404"/>
          <ac:spMkLst>
            <pc:docMk/>
            <pc:sldMk cId="3372228994" sldId="446"/>
            <ac:spMk id="2" creationId="{00000000-0000-0000-0000-000000000000}"/>
          </ac:spMkLst>
        </pc:spChg>
        <pc:spChg chg="mod">
          <ac:chgData name="Kathy Moczerniak" userId="482eff44a8730993" providerId="LiveId" clId="{33FD61F2-0C11-48DF-B7F9-EE033A8F3D4A}" dt="2019-02-03T15:24:17.508" v="1468" actId="1076"/>
          <ac:spMkLst>
            <pc:docMk/>
            <pc:sldMk cId="3372228994" sldId="446"/>
            <ac:spMk id="3" creationId="{00000000-0000-0000-0000-000000000000}"/>
          </ac:spMkLst>
        </pc:spChg>
      </pc:sldChg>
      <pc:sldChg chg="modSp">
        <pc:chgData name="Kathy Moczerniak" userId="482eff44a8730993" providerId="LiveId" clId="{33FD61F2-0C11-48DF-B7F9-EE033A8F3D4A}" dt="2019-02-03T15:26:36.661" v="1486"/>
        <pc:sldMkLst>
          <pc:docMk/>
          <pc:sldMk cId="1607304464" sldId="448"/>
        </pc:sldMkLst>
        <pc:spChg chg="mod">
          <ac:chgData name="Kathy Moczerniak" userId="482eff44a8730993" providerId="LiveId" clId="{33FD61F2-0C11-48DF-B7F9-EE033A8F3D4A}" dt="2019-02-03T15:24:50.576" v="1472" actId="404"/>
          <ac:spMkLst>
            <pc:docMk/>
            <pc:sldMk cId="1607304464" sldId="448"/>
            <ac:spMk id="2" creationId="{00000000-0000-0000-0000-000000000000}"/>
          </ac:spMkLst>
        </pc:spChg>
        <pc:spChg chg="mod">
          <ac:chgData name="Kathy Moczerniak" userId="482eff44a8730993" providerId="LiveId" clId="{33FD61F2-0C11-48DF-B7F9-EE033A8F3D4A}" dt="2019-02-03T15:26:36.661" v="1486"/>
          <ac:spMkLst>
            <pc:docMk/>
            <pc:sldMk cId="1607304464" sldId="448"/>
            <ac:spMk id="3" creationId="{00000000-0000-0000-0000-000000000000}"/>
          </ac:spMkLst>
        </pc:spChg>
      </pc:sldChg>
      <pc:sldChg chg="modSp">
        <pc:chgData name="Kathy Moczerniak" userId="482eff44a8730993" providerId="LiveId" clId="{33FD61F2-0C11-48DF-B7F9-EE033A8F3D4A}" dt="2019-02-03T15:28:00.150" v="1497" actId="27636"/>
        <pc:sldMkLst>
          <pc:docMk/>
          <pc:sldMk cId="502447892" sldId="450"/>
        </pc:sldMkLst>
        <pc:spChg chg="mod">
          <ac:chgData name="Kathy Moczerniak" userId="482eff44a8730993" providerId="LiveId" clId="{33FD61F2-0C11-48DF-B7F9-EE033A8F3D4A}" dt="2019-02-03T15:27:38.967" v="1491" actId="1076"/>
          <ac:spMkLst>
            <pc:docMk/>
            <pc:sldMk cId="502447892" sldId="450"/>
            <ac:spMk id="2" creationId="{00000000-0000-0000-0000-000000000000}"/>
          </ac:spMkLst>
        </pc:spChg>
        <pc:spChg chg="mod">
          <ac:chgData name="Kathy Moczerniak" userId="482eff44a8730993" providerId="LiveId" clId="{33FD61F2-0C11-48DF-B7F9-EE033A8F3D4A}" dt="2019-02-03T15:28:00.150" v="1497" actId="27636"/>
          <ac:spMkLst>
            <pc:docMk/>
            <pc:sldMk cId="502447892" sldId="450"/>
            <ac:spMk id="3" creationId="{00000000-0000-0000-0000-000000000000}"/>
          </ac:spMkLst>
        </pc:spChg>
      </pc:sldChg>
      <pc:sldChg chg="modSp">
        <pc:chgData name="Kathy Moczerniak" userId="482eff44a8730993" providerId="LiveId" clId="{33FD61F2-0C11-48DF-B7F9-EE033A8F3D4A}" dt="2019-02-03T15:28:43.287" v="1509" actId="1076"/>
        <pc:sldMkLst>
          <pc:docMk/>
          <pc:sldMk cId="3271611090" sldId="452"/>
        </pc:sldMkLst>
        <pc:spChg chg="mod">
          <ac:chgData name="Kathy Moczerniak" userId="482eff44a8730993" providerId="LiveId" clId="{33FD61F2-0C11-48DF-B7F9-EE033A8F3D4A}" dt="2019-02-03T15:28:31.100" v="1503" actId="1076"/>
          <ac:spMkLst>
            <pc:docMk/>
            <pc:sldMk cId="3271611090" sldId="452"/>
            <ac:spMk id="2" creationId="{00000000-0000-0000-0000-000000000000}"/>
          </ac:spMkLst>
        </pc:spChg>
        <pc:spChg chg="mod">
          <ac:chgData name="Kathy Moczerniak" userId="482eff44a8730993" providerId="LiveId" clId="{33FD61F2-0C11-48DF-B7F9-EE033A8F3D4A}" dt="2019-02-03T15:28:43.287" v="1509" actId="1076"/>
          <ac:spMkLst>
            <pc:docMk/>
            <pc:sldMk cId="3271611090" sldId="452"/>
            <ac:spMk id="3" creationId="{00000000-0000-0000-0000-000000000000}"/>
          </ac:spMkLst>
        </pc:spChg>
      </pc:sldChg>
      <pc:sldChg chg="modSp">
        <pc:chgData name="Kathy Moczerniak" userId="482eff44a8730993" providerId="LiveId" clId="{33FD61F2-0C11-48DF-B7F9-EE033A8F3D4A}" dt="2019-02-03T15:29:39.985" v="1522" actId="1076"/>
        <pc:sldMkLst>
          <pc:docMk/>
          <pc:sldMk cId="3343887023" sldId="453"/>
        </pc:sldMkLst>
        <pc:spChg chg="mod">
          <ac:chgData name="Kathy Moczerniak" userId="482eff44a8730993" providerId="LiveId" clId="{33FD61F2-0C11-48DF-B7F9-EE033A8F3D4A}" dt="2019-02-03T15:29:04.632" v="1515" actId="404"/>
          <ac:spMkLst>
            <pc:docMk/>
            <pc:sldMk cId="3343887023" sldId="453"/>
            <ac:spMk id="2" creationId="{00000000-0000-0000-0000-000000000000}"/>
          </ac:spMkLst>
        </pc:spChg>
        <pc:spChg chg="mod">
          <ac:chgData name="Kathy Moczerniak" userId="482eff44a8730993" providerId="LiveId" clId="{33FD61F2-0C11-48DF-B7F9-EE033A8F3D4A}" dt="2019-02-03T15:29:39.985" v="1522" actId="1076"/>
          <ac:spMkLst>
            <pc:docMk/>
            <pc:sldMk cId="3343887023" sldId="453"/>
            <ac:spMk id="3" creationId="{00000000-0000-0000-0000-000000000000}"/>
          </ac:spMkLst>
        </pc:spChg>
      </pc:sldChg>
      <pc:sldChg chg="modSp">
        <pc:chgData name="Kathy Moczerniak" userId="482eff44a8730993" providerId="LiveId" clId="{33FD61F2-0C11-48DF-B7F9-EE033A8F3D4A}" dt="2019-02-03T15:30:34.080" v="1535"/>
        <pc:sldMkLst>
          <pc:docMk/>
          <pc:sldMk cId="260610975" sldId="454"/>
        </pc:sldMkLst>
        <pc:spChg chg="mod">
          <ac:chgData name="Kathy Moczerniak" userId="482eff44a8730993" providerId="LiveId" clId="{33FD61F2-0C11-48DF-B7F9-EE033A8F3D4A}" dt="2019-02-03T15:30:34.080" v="1535"/>
          <ac:spMkLst>
            <pc:docMk/>
            <pc:sldMk cId="260610975" sldId="454"/>
            <ac:spMk id="2" creationId="{00000000-0000-0000-0000-000000000000}"/>
          </ac:spMkLst>
        </pc:spChg>
        <pc:spChg chg="mod">
          <ac:chgData name="Kathy Moczerniak" userId="482eff44a8730993" providerId="LiveId" clId="{33FD61F2-0C11-48DF-B7F9-EE033A8F3D4A}" dt="2019-02-03T15:30:11.854" v="1533" actId="255"/>
          <ac:spMkLst>
            <pc:docMk/>
            <pc:sldMk cId="260610975" sldId="454"/>
            <ac:spMk id="3" creationId="{00000000-0000-0000-0000-000000000000}"/>
          </ac:spMkLst>
        </pc:spChg>
      </pc:sldChg>
      <pc:sldChg chg="modSp">
        <pc:chgData name="Kathy Moczerniak" userId="482eff44a8730993" providerId="LiveId" clId="{33FD61F2-0C11-48DF-B7F9-EE033A8F3D4A}" dt="2019-02-03T15:30:59.655" v="1546" actId="1076"/>
        <pc:sldMkLst>
          <pc:docMk/>
          <pc:sldMk cId="2294340960" sldId="455"/>
        </pc:sldMkLst>
        <pc:spChg chg="mod">
          <ac:chgData name="Kathy Moczerniak" userId="482eff44a8730993" providerId="LiveId" clId="{33FD61F2-0C11-48DF-B7F9-EE033A8F3D4A}" dt="2019-02-03T15:30:56.316" v="1544" actId="404"/>
          <ac:spMkLst>
            <pc:docMk/>
            <pc:sldMk cId="2294340960" sldId="455"/>
            <ac:spMk id="2" creationId="{00000000-0000-0000-0000-000000000000}"/>
          </ac:spMkLst>
        </pc:spChg>
        <pc:spChg chg="mod">
          <ac:chgData name="Kathy Moczerniak" userId="482eff44a8730993" providerId="LiveId" clId="{33FD61F2-0C11-48DF-B7F9-EE033A8F3D4A}" dt="2019-02-03T15:30:59.655" v="1546" actId="1076"/>
          <ac:spMkLst>
            <pc:docMk/>
            <pc:sldMk cId="2294340960" sldId="455"/>
            <ac:spMk id="3" creationId="{00000000-0000-0000-0000-000000000000}"/>
          </ac:spMkLst>
        </pc:spChg>
      </pc:sldChg>
      <pc:sldChg chg="modSp">
        <pc:chgData name="Kathy Moczerniak" userId="482eff44a8730993" providerId="LiveId" clId="{33FD61F2-0C11-48DF-B7F9-EE033A8F3D4A}" dt="2019-02-03T15:33:58.562" v="1568" actId="1076"/>
        <pc:sldMkLst>
          <pc:docMk/>
          <pc:sldMk cId="4180048374" sldId="456"/>
        </pc:sldMkLst>
        <pc:spChg chg="mod">
          <ac:chgData name="Kathy Moczerniak" userId="482eff44a8730993" providerId="LiveId" clId="{33FD61F2-0C11-48DF-B7F9-EE033A8F3D4A}" dt="2019-02-03T15:33:19.620" v="1551" actId="404"/>
          <ac:spMkLst>
            <pc:docMk/>
            <pc:sldMk cId="4180048374" sldId="456"/>
            <ac:spMk id="2" creationId="{00000000-0000-0000-0000-000000000000}"/>
          </ac:spMkLst>
        </pc:spChg>
        <pc:spChg chg="mod">
          <ac:chgData name="Kathy Moczerniak" userId="482eff44a8730993" providerId="LiveId" clId="{33FD61F2-0C11-48DF-B7F9-EE033A8F3D4A}" dt="2019-02-03T15:33:58.562" v="1568" actId="1076"/>
          <ac:spMkLst>
            <pc:docMk/>
            <pc:sldMk cId="4180048374" sldId="456"/>
            <ac:spMk id="3" creationId="{00000000-0000-0000-0000-000000000000}"/>
          </ac:spMkLst>
        </pc:spChg>
      </pc:sldChg>
      <pc:sldChg chg="modSp">
        <pc:chgData name="Kathy Moczerniak" userId="482eff44a8730993" providerId="LiveId" clId="{33FD61F2-0C11-48DF-B7F9-EE033A8F3D4A}" dt="2019-02-03T15:34:47.177" v="1582"/>
        <pc:sldMkLst>
          <pc:docMk/>
          <pc:sldMk cId="421532525" sldId="460"/>
        </pc:sldMkLst>
        <pc:spChg chg="mod">
          <ac:chgData name="Kathy Moczerniak" userId="482eff44a8730993" providerId="LiveId" clId="{33FD61F2-0C11-48DF-B7F9-EE033A8F3D4A}" dt="2019-02-03T15:34:47.177" v="1582"/>
          <ac:spMkLst>
            <pc:docMk/>
            <pc:sldMk cId="421532525" sldId="460"/>
            <ac:spMk id="2" creationId="{00000000-0000-0000-0000-000000000000}"/>
          </ac:spMkLst>
        </pc:spChg>
        <pc:spChg chg="mod">
          <ac:chgData name="Kathy Moczerniak" userId="482eff44a8730993" providerId="LiveId" clId="{33FD61F2-0C11-48DF-B7F9-EE033A8F3D4A}" dt="2019-02-03T15:34:28.627" v="1579" actId="1076"/>
          <ac:spMkLst>
            <pc:docMk/>
            <pc:sldMk cId="421532525" sldId="460"/>
            <ac:spMk id="3" creationId="{00000000-0000-0000-0000-000000000000}"/>
          </ac:spMkLst>
        </pc:spChg>
      </pc:sldChg>
      <pc:sldChg chg="modSp">
        <pc:chgData name="Kathy Moczerniak" userId="482eff44a8730993" providerId="LiveId" clId="{33FD61F2-0C11-48DF-B7F9-EE033A8F3D4A}" dt="2019-02-03T15:35:49.276" v="1600" actId="948"/>
        <pc:sldMkLst>
          <pc:docMk/>
          <pc:sldMk cId="1707263018" sldId="461"/>
        </pc:sldMkLst>
        <pc:spChg chg="mod">
          <ac:chgData name="Kathy Moczerniak" userId="482eff44a8730993" providerId="LiveId" clId="{33FD61F2-0C11-48DF-B7F9-EE033A8F3D4A}" dt="2019-02-03T15:35:11.972" v="1587" actId="1076"/>
          <ac:spMkLst>
            <pc:docMk/>
            <pc:sldMk cId="1707263018" sldId="461"/>
            <ac:spMk id="2" creationId="{00000000-0000-0000-0000-000000000000}"/>
          </ac:spMkLst>
        </pc:spChg>
        <pc:spChg chg="mod">
          <ac:chgData name="Kathy Moczerniak" userId="482eff44a8730993" providerId="LiveId" clId="{33FD61F2-0C11-48DF-B7F9-EE033A8F3D4A}" dt="2019-02-03T15:35:49.276" v="1600" actId="948"/>
          <ac:spMkLst>
            <pc:docMk/>
            <pc:sldMk cId="1707263018" sldId="461"/>
            <ac:spMk id="3" creationId="{00000000-0000-0000-0000-000000000000}"/>
          </ac:spMkLst>
        </pc:spChg>
      </pc:sldChg>
      <pc:sldChg chg="modSp">
        <pc:chgData name="Kathy Moczerniak" userId="482eff44a8730993" providerId="LiveId" clId="{33FD61F2-0C11-48DF-B7F9-EE033A8F3D4A}" dt="2019-02-03T15:37:00.245" v="1615" actId="947"/>
        <pc:sldMkLst>
          <pc:docMk/>
          <pc:sldMk cId="326060732" sldId="466"/>
        </pc:sldMkLst>
        <pc:spChg chg="mod">
          <ac:chgData name="Kathy Moczerniak" userId="482eff44a8730993" providerId="LiveId" clId="{33FD61F2-0C11-48DF-B7F9-EE033A8F3D4A}" dt="2019-02-03T15:36:53.924" v="1614"/>
          <ac:spMkLst>
            <pc:docMk/>
            <pc:sldMk cId="326060732" sldId="466"/>
            <ac:spMk id="2" creationId="{00000000-0000-0000-0000-000000000000}"/>
          </ac:spMkLst>
        </pc:spChg>
        <pc:spChg chg="mod">
          <ac:chgData name="Kathy Moczerniak" userId="482eff44a8730993" providerId="LiveId" clId="{33FD61F2-0C11-48DF-B7F9-EE033A8F3D4A}" dt="2019-02-03T15:37:00.245" v="1615" actId="947"/>
          <ac:spMkLst>
            <pc:docMk/>
            <pc:sldMk cId="326060732" sldId="466"/>
            <ac:spMk id="3" creationId="{00000000-0000-0000-0000-000000000000}"/>
          </ac:spMkLst>
        </pc:spChg>
      </pc:sldChg>
      <pc:sldChg chg="modSp">
        <pc:chgData name="Kathy Moczerniak" userId="482eff44a8730993" providerId="LiveId" clId="{33FD61F2-0C11-48DF-B7F9-EE033A8F3D4A}" dt="2019-02-03T15:37:36.130" v="1617" actId="1076"/>
        <pc:sldMkLst>
          <pc:docMk/>
          <pc:sldMk cId="4078075576" sldId="467"/>
        </pc:sldMkLst>
        <pc:spChg chg="mod">
          <ac:chgData name="Kathy Moczerniak" userId="482eff44a8730993" providerId="LiveId" clId="{33FD61F2-0C11-48DF-B7F9-EE033A8F3D4A}" dt="2019-02-02T18:44:18.306" v="224" actId="404"/>
          <ac:spMkLst>
            <pc:docMk/>
            <pc:sldMk cId="4078075576" sldId="467"/>
            <ac:spMk id="2" creationId="{00000000-0000-0000-0000-000000000000}"/>
          </ac:spMkLst>
        </pc:spChg>
        <pc:spChg chg="mod">
          <ac:chgData name="Kathy Moczerniak" userId="482eff44a8730993" providerId="LiveId" clId="{33FD61F2-0C11-48DF-B7F9-EE033A8F3D4A}" dt="2019-02-03T15:37:36.130" v="1617" actId="1076"/>
          <ac:spMkLst>
            <pc:docMk/>
            <pc:sldMk cId="4078075576" sldId="467"/>
            <ac:spMk id="3" creationId="{00000000-0000-0000-0000-000000000000}"/>
          </ac:spMkLst>
        </pc:spChg>
      </pc:sldChg>
      <pc:sldChg chg="modSp">
        <pc:chgData name="Kathy Moczerniak" userId="482eff44a8730993" providerId="LiveId" clId="{33FD61F2-0C11-48DF-B7F9-EE033A8F3D4A}" dt="2019-02-03T15:38:32.288" v="1630" actId="255"/>
        <pc:sldMkLst>
          <pc:docMk/>
          <pc:sldMk cId="376981662" sldId="468"/>
        </pc:sldMkLst>
        <pc:spChg chg="mod">
          <ac:chgData name="Kathy Moczerniak" userId="482eff44a8730993" providerId="LiveId" clId="{33FD61F2-0C11-48DF-B7F9-EE033A8F3D4A}" dt="2019-02-03T15:38:00.181" v="1620" actId="404"/>
          <ac:spMkLst>
            <pc:docMk/>
            <pc:sldMk cId="376981662" sldId="468"/>
            <ac:spMk id="2" creationId="{00000000-0000-0000-0000-000000000000}"/>
          </ac:spMkLst>
        </pc:spChg>
        <pc:spChg chg="mod">
          <ac:chgData name="Kathy Moczerniak" userId="482eff44a8730993" providerId="LiveId" clId="{33FD61F2-0C11-48DF-B7F9-EE033A8F3D4A}" dt="2019-02-03T15:38:32.288" v="1630" actId="255"/>
          <ac:spMkLst>
            <pc:docMk/>
            <pc:sldMk cId="376981662" sldId="468"/>
            <ac:spMk id="3" creationId="{00000000-0000-0000-0000-000000000000}"/>
          </ac:spMkLst>
        </pc:spChg>
      </pc:sldChg>
      <pc:sldChg chg="modSp">
        <pc:chgData name="Kathy Moczerniak" userId="482eff44a8730993" providerId="LiveId" clId="{33FD61F2-0C11-48DF-B7F9-EE033A8F3D4A}" dt="2019-02-03T15:39:25.731" v="1641" actId="948"/>
        <pc:sldMkLst>
          <pc:docMk/>
          <pc:sldMk cId="3116787526" sldId="469"/>
        </pc:sldMkLst>
        <pc:spChg chg="mod">
          <ac:chgData name="Kathy Moczerniak" userId="482eff44a8730993" providerId="LiveId" clId="{33FD61F2-0C11-48DF-B7F9-EE033A8F3D4A}" dt="2019-02-03T15:39:13.524" v="1639" actId="1076"/>
          <ac:spMkLst>
            <pc:docMk/>
            <pc:sldMk cId="3116787526" sldId="469"/>
            <ac:spMk id="2" creationId="{00000000-0000-0000-0000-000000000000}"/>
          </ac:spMkLst>
        </pc:spChg>
        <pc:spChg chg="mod">
          <ac:chgData name="Kathy Moczerniak" userId="482eff44a8730993" providerId="LiveId" clId="{33FD61F2-0C11-48DF-B7F9-EE033A8F3D4A}" dt="2019-02-03T15:39:25.731" v="1641" actId="948"/>
          <ac:spMkLst>
            <pc:docMk/>
            <pc:sldMk cId="3116787526" sldId="469"/>
            <ac:spMk id="3" creationId="{00000000-0000-0000-0000-000000000000}"/>
          </ac:spMkLst>
        </pc:spChg>
      </pc:sldChg>
      <pc:sldChg chg="modSp">
        <pc:chgData name="Kathy Moczerniak" userId="482eff44a8730993" providerId="LiveId" clId="{33FD61F2-0C11-48DF-B7F9-EE033A8F3D4A}" dt="2019-02-03T15:40:01.501" v="1649" actId="14100"/>
        <pc:sldMkLst>
          <pc:docMk/>
          <pc:sldMk cId="3240548333" sldId="470"/>
        </pc:sldMkLst>
        <pc:spChg chg="mod">
          <ac:chgData name="Kathy Moczerniak" userId="482eff44a8730993" providerId="LiveId" clId="{33FD61F2-0C11-48DF-B7F9-EE033A8F3D4A}" dt="2019-02-03T15:39:53.939" v="1646" actId="404"/>
          <ac:spMkLst>
            <pc:docMk/>
            <pc:sldMk cId="3240548333" sldId="470"/>
            <ac:spMk id="2" creationId="{00000000-0000-0000-0000-000000000000}"/>
          </ac:spMkLst>
        </pc:spChg>
        <pc:spChg chg="mod">
          <ac:chgData name="Kathy Moczerniak" userId="482eff44a8730993" providerId="LiveId" clId="{33FD61F2-0C11-48DF-B7F9-EE033A8F3D4A}" dt="2019-02-03T15:40:01.501" v="1649" actId="14100"/>
          <ac:spMkLst>
            <pc:docMk/>
            <pc:sldMk cId="3240548333" sldId="470"/>
            <ac:spMk id="3" creationId="{00000000-0000-0000-0000-000000000000}"/>
          </ac:spMkLst>
        </pc:spChg>
      </pc:sldChg>
      <pc:sldChg chg="modSp">
        <pc:chgData name="Kathy Moczerniak" userId="482eff44a8730993" providerId="LiveId" clId="{33FD61F2-0C11-48DF-B7F9-EE033A8F3D4A}" dt="2019-02-03T15:40:21.503" v="1652" actId="948"/>
        <pc:sldMkLst>
          <pc:docMk/>
          <pc:sldMk cId="820466620" sldId="471"/>
        </pc:sldMkLst>
        <pc:spChg chg="mod">
          <ac:chgData name="Kathy Moczerniak" userId="482eff44a8730993" providerId="LiveId" clId="{33FD61F2-0C11-48DF-B7F9-EE033A8F3D4A}" dt="2019-02-02T18:44:29.155" v="228"/>
          <ac:spMkLst>
            <pc:docMk/>
            <pc:sldMk cId="820466620" sldId="471"/>
            <ac:spMk id="2" creationId="{00000000-0000-0000-0000-000000000000}"/>
          </ac:spMkLst>
        </pc:spChg>
        <pc:spChg chg="mod">
          <ac:chgData name="Kathy Moczerniak" userId="482eff44a8730993" providerId="LiveId" clId="{33FD61F2-0C11-48DF-B7F9-EE033A8F3D4A}" dt="2019-02-03T15:40:21.503" v="1652" actId="948"/>
          <ac:spMkLst>
            <pc:docMk/>
            <pc:sldMk cId="820466620" sldId="471"/>
            <ac:spMk id="3" creationId="{00000000-0000-0000-0000-000000000000}"/>
          </ac:spMkLst>
        </pc:spChg>
      </pc:sldChg>
      <pc:sldChg chg="modSp">
        <pc:chgData name="Kathy Moczerniak" userId="482eff44a8730993" providerId="LiveId" clId="{33FD61F2-0C11-48DF-B7F9-EE033A8F3D4A}" dt="2019-02-03T15:41:08.809" v="1664" actId="14100"/>
        <pc:sldMkLst>
          <pc:docMk/>
          <pc:sldMk cId="972845477" sldId="472"/>
        </pc:sldMkLst>
        <pc:spChg chg="mod">
          <ac:chgData name="Kathy Moczerniak" userId="482eff44a8730993" providerId="LiveId" clId="{33FD61F2-0C11-48DF-B7F9-EE033A8F3D4A}" dt="2019-02-03T15:41:01.937" v="1663" actId="1076"/>
          <ac:spMkLst>
            <pc:docMk/>
            <pc:sldMk cId="972845477" sldId="472"/>
            <ac:spMk id="2" creationId="{00000000-0000-0000-0000-000000000000}"/>
          </ac:spMkLst>
        </pc:spChg>
        <pc:spChg chg="mod">
          <ac:chgData name="Kathy Moczerniak" userId="482eff44a8730993" providerId="LiveId" clId="{33FD61F2-0C11-48DF-B7F9-EE033A8F3D4A}" dt="2019-02-03T15:41:08.809" v="1664" actId="14100"/>
          <ac:spMkLst>
            <pc:docMk/>
            <pc:sldMk cId="972845477" sldId="472"/>
            <ac:spMk id="3" creationId="{00000000-0000-0000-0000-000000000000}"/>
          </ac:spMkLst>
        </pc:spChg>
      </pc:sldChg>
      <pc:sldChg chg="modSp">
        <pc:chgData name="Kathy Moczerniak" userId="482eff44a8730993" providerId="LiveId" clId="{33FD61F2-0C11-48DF-B7F9-EE033A8F3D4A}" dt="2019-02-03T15:41:45.833" v="1670" actId="948"/>
        <pc:sldMkLst>
          <pc:docMk/>
          <pc:sldMk cId="2148902346" sldId="473"/>
        </pc:sldMkLst>
        <pc:spChg chg="mod">
          <ac:chgData name="Kathy Moczerniak" userId="482eff44a8730993" providerId="LiveId" clId="{33FD61F2-0C11-48DF-B7F9-EE033A8F3D4A}" dt="2019-02-02T18:44:36.487" v="230"/>
          <ac:spMkLst>
            <pc:docMk/>
            <pc:sldMk cId="2148902346" sldId="473"/>
            <ac:spMk id="2" creationId="{00000000-0000-0000-0000-000000000000}"/>
          </ac:spMkLst>
        </pc:spChg>
        <pc:spChg chg="mod">
          <ac:chgData name="Kathy Moczerniak" userId="482eff44a8730993" providerId="LiveId" clId="{33FD61F2-0C11-48DF-B7F9-EE033A8F3D4A}" dt="2019-02-03T15:41:45.833" v="1670" actId="948"/>
          <ac:spMkLst>
            <pc:docMk/>
            <pc:sldMk cId="2148902346" sldId="473"/>
            <ac:spMk id="3" creationId="{00000000-0000-0000-0000-000000000000}"/>
          </ac:spMkLst>
        </pc:spChg>
      </pc:sldChg>
      <pc:sldChg chg="modSp">
        <pc:chgData name="Kathy Moczerniak" userId="482eff44a8730993" providerId="LiveId" clId="{33FD61F2-0C11-48DF-B7F9-EE033A8F3D4A}" dt="2019-02-03T15:42:52.986" v="1682" actId="1076"/>
        <pc:sldMkLst>
          <pc:docMk/>
          <pc:sldMk cId="1936689468" sldId="474"/>
        </pc:sldMkLst>
        <pc:spChg chg="mod">
          <ac:chgData name="Kathy Moczerniak" userId="482eff44a8730993" providerId="LiveId" clId="{33FD61F2-0C11-48DF-B7F9-EE033A8F3D4A}" dt="2019-02-03T15:42:27.350" v="1679" actId="1076"/>
          <ac:spMkLst>
            <pc:docMk/>
            <pc:sldMk cId="1936689468" sldId="474"/>
            <ac:spMk id="2" creationId="{00000000-0000-0000-0000-000000000000}"/>
          </ac:spMkLst>
        </pc:spChg>
        <pc:spChg chg="mod">
          <ac:chgData name="Kathy Moczerniak" userId="482eff44a8730993" providerId="LiveId" clId="{33FD61F2-0C11-48DF-B7F9-EE033A8F3D4A}" dt="2019-02-03T15:42:52.986" v="1682" actId="1076"/>
          <ac:spMkLst>
            <pc:docMk/>
            <pc:sldMk cId="1936689468" sldId="474"/>
            <ac:spMk id="3" creationId="{00000000-0000-0000-0000-000000000000}"/>
          </ac:spMkLst>
        </pc:spChg>
      </pc:sldChg>
      <pc:sldChg chg="modSp">
        <pc:chgData name="Kathy Moczerniak" userId="482eff44a8730993" providerId="LiveId" clId="{33FD61F2-0C11-48DF-B7F9-EE033A8F3D4A}" dt="2019-02-03T15:43:26.681" v="1693" actId="20577"/>
        <pc:sldMkLst>
          <pc:docMk/>
          <pc:sldMk cId="3512554173" sldId="476"/>
        </pc:sldMkLst>
        <pc:spChg chg="mod">
          <ac:chgData name="Kathy Moczerniak" userId="482eff44a8730993" providerId="LiveId" clId="{33FD61F2-0C11-48DF-B7F9-EE033A8F3D4A}" dt="2019-02-03T15:43:22.591" v="1689" actId="1076"/>
          <ac:spMkLst>
            <pc:docMk/>
            <pc:sldMk cId="3512554173" sldId="476"/>
            <ac:spMk id="2" creationId="{00000000-0000-0000-0000-000000000000}"/>
          </ac:spMkLst>
        </pc:spChg>
        <pc:spChg chg="mod">
          <ac:chgData name="Kathy Moczerniak" userId="482eff44a8730993" providerId="LiveId" clId="{33FD61F2-0C11-48DF-B7F9-EE033A8F3D4A}" dt="2019-02-03T15:43:26.681" v="1693" actId="20577"/>
          <ac:spMkLst>
            <pc:docMk/>
            <pc:sldMk cId="3512554173" sldId="476"/>
            <ac:spMk id="3" creationId="{00000000-0000-0000-0000-000000000000}"/>
          </ac:spMkLst>
        </pc:spChg>
      </pc:sldChg>
      <pc:sldChg chg="modSp">
        <pc:chgData name="Kathy Moczerniak" userId="482eff44a8730993" providerId="LiveId" clId="{33FD61F2-0C11-48DF-B7F9-EE033A8F3D4A}" dt="2019-02-03T15:45:00.111" v="1711" actId="1076"/>
        <pc:sldMkLst>
          <pc:docMk/>
          <pc:sldMk cId="2926907620" sldId="478"/>
        </pc:sldMkLst>
        <pc:spChg chg="mod">
          <ac:chgData name="Kathy Moczerniak" userId="482eff44a8730993" providerId="LiveId" clId="{33FD61F2-0C11-48DF-B7F9-EE033A8F3D4A}" dt="2019-02-03T15:44:24.832" v="1698" actId="1076"/>
          <ac:spMkLst>
            <pc:docMk/>
            <pc:sldMk cId="2926907620" sldId="478"/>
            <ac:spMk id="2" creationId="{00000000-0000-0000-0000-000000000000}"/>
          </ac:spMkLst>
        </pc:spChg>
        <pc:spChg chg="mod">
          <ac:chgData name="Kathy Moczerniak" userId="482eff44a8730993" providerId="LiveId" clId="{33FD61F2-0C11-48DF-B7F9-EE033A8F3D4A}" dt="2019-02-03T15:45:00.111" v="1711" actId="1076"/>
          <ac:spMkLst>
            <pc:docMk/>
            <pc:sldMk cId="2926907620" sldId="478"/>
            <ac:spMk id="3" creationId="{00000000-0000-0000-0000-000000000000}"/>
          </ac:spMkLst>
        </pc:spChg>
      </pc:sldChg>
      <pc:sldChg chg="modSp">
        <pc:chgData name="Kathy Moczerniak" userId="482eff44a8730993" providerId="LiveId" clId="{33FD61F2-0C11-48DF-B7F9-EE033A8F3D4A}" dt="2019-02-03T15:46:29.980" v="1725" actId="1076"/>
        <pc:sldMkLst>
          <pc:docMk/>
          <pc:sldMk cId="1378955873" sldId="480"/>
        </pc:sldMkLst>
        <pc:spChg chg="mod">
          <ac:chgData name="Kathy Moczerniak" userId="482eff44a8730993" providerId="LiveId" clId="{33FD61F2-0C11-48DF-B7F9-EE033A8F3D4A}" dt="2019-02-03T15:45:48.792" v="1719" actId="1076"/>
          <ac:spMkLst>
            <pc:docMk/>
            <pc:sldMk cId="1378955873" sldId="480"/>
            <ac:spMk id="2" creationId="{00000000-0000-0000-0000-000000000000}"/>
          </ac:spMkLst>
        </pc:spChg>
        <pc:spChg chg="mod">
          <ac:chgData name="Kathy Moczerniak" userId="482eff44a8730993" providerId="LiveId" clId="{33FD61F2-0C11-48DF-B7F9-EE033A8F3D4A}" dt="2019-02-03T15:46:29.980" v="1725" actId="1076"/>
          <ac:spMkLst>
            <pc:docMk/>
            <pc:sldMk cId="1378955873" sldId="480"/>
            <ac:spMk id="3" creationId="{00000000-0000-0000-0000-000000000000}"/>
          </ac:spMkLst>
        </pc:spChg>
      </pc:sldChg>
      <pc:sldChg chg="modSp">
        <pc:chgData name="Kathy Moczerniak" userId="482eff44a8730993" providerId="LiveId" clId="{33FD61F2-0C11-48DF-B7F9-EE033A8F3D4A}" dt="2019-02-03T15:47:51.071" v="1759" actId="1076"/>
        <pc:sldMkLst>
          <pc:docMk/>
          <pc:sldMk cId="3436032228" sldId="482"/>
        </pc:sldMkLst>
        <pc:spChg chg="mod">
          <ac:chgData name="Kathy Moczerniak" userId="482eff44a8730993" providerId="LiveId" clId="{33FD61F2-0C11-48DF-B7F9-EE033A8F3D4A}" dt="2019-02-03T15:47:51.071" v="1759" actId="1076"/>
          <ac:spMkLst>
            <pc:docMk/>
            <pc:sldMk cId="3436032228" sldId="482"/>
            <ac:spMk id="2" creationId="{00000000-0000-0000-0000-000000000000}"/>
          </ac:spMkLst>
        </pc:spChg>
        <pc:spChg chg="mod">
          <ac:chgData name="Kathy Moczerniak" userId="482eff44a8730993" providerId="LiveId" clId="{33FD61F2-0C11-48DF-B7F9-EE033A8F3D4A}" dt="2019-02-03T15:47:40.856" v="1758" actId="27636"/>
          <ac:spMkLst>
            <pc:docMk/>
            <pc:sldMk cId="3436032228" sldId="482"/>
            <ac:spMk id="3" creationId="{00000000-0000-0000-0000-000000000000}"/>
          </ac:spMkLst>
        </pc:spChg>
      </pc:sldChg>
      <pc:sldChg chg="modSp">
        <pc:chgData name="Kathy Moczerniak" userId="482eff44a8730993" providerId="LiveId" clId="{33FD61F2-0C11-48DF-B7F9-EE033A8F3D4A}" dt="2019-02-03T15:48:55.254" v="1781" actId="1076"/>
        <pc:sldMkLst>
          <pc:docMk/>
          <pc:sldMk cId="1692080152" sldId="484"/>
        </pc:sldMkLst>
        <pc:spChg chg="mod">
          <ac:chgData name="Kathy Moczerniak" userId="482eff44a8730993" providerId="LiveId" clId="{33FD61F2-0C11-48DF-B7F9-EE033A8F3D4A}" dt="2019-02-03T15:48:47.344" v="1780" actId="1076"/>
          <ac:spMkLst>
            <pc:docMk/>
            <pc:sldMk cId="1692080152" sldId="484"/>
            <ac:spMk id="2" creationId="{00000000-0000-0000-0000-000000000000}"/>
          </ac:spMkLst>
        </pc:spChg>
        <pc:spChg chg="mod">
          <ac:chgData name="Kathy Moczerniak" userId="482eff44a8730993" providerId="LiveId" clId="{33FD61F2-0C11-48DF-B7F9-EE033A8F3D4A}" dt="2019-02-03T15:48:55.254" v="1781" actId="1076"/>
          <ac:spMkLst>
            <pc:docMk/>
            <pc:sldMk cId="1692080152" sldId="484"/>
            <ac:spMk id="3" creationId="{00000000-0000-0000-0000-000000000000}"/>
          </ac:spMkLst>
        </pc:spChg>
      </pc:sldChg>
      <pc:sldChg chg="modSp">
        <pc:chgData name="Kathy Moczerniak" userId="482eff44a8730993" providerId="LiveId" clId="{33FD61F2-0C11-48DF-B7F9-EE033A8F3D4A}" dt="2019-02-03T15:49:56.341" v="1792" actId="14100"/>
        <pc:sldMkLst>
          <pc:docMk/>
          <pc:sldMk cId="3207978352" sldId="486"/>
        </pc:sldMkLst>
        <pc:spChg chg="mod">
          <ac:chgData name="Kathy Moczerniak" userId="482eff44a8730993" providerId="LiveId" clId="{33FD61F2-0C11-48DF-B7F9-EE033A8F3D4A}" dt="2019-02-03T15:49:43.582" v="1788" actId="1076"/>
          <ac:spMkLst>
            <pc:docMk/>
            <pc:sldMk cId="3207978352" sldId="486"/>
            <ac:spMk id="2" creationId="{00000000-0000-0000-0000-000000000000}"/>
          </ac:spMkLst>
        </pc:spChg>
        <pc:spChg chg="mod">
          <ac:chgData name="Kathy Moczerniak" userId="482eff44a8730993" providerId="LiveId" clId="{33FD61F2-0C11-48DF-B7F9-EE033A8F3D4A}" dt="2019-02-03T15:49:56.341" v="1792" actId="14100"/>
          <ac:spMkLst>
            <pc:docMk/>
            <pc:sldMk cId="3207978352" sldId="486"/>
            <ac:spMk id="3" creationId="{00000000-0000-0000-0000-000000000000}"/>
          </ac:spMkLst>
        </pc:spChg>
      </pc:sldChg>
      <pc:sldChg chg="modSp">
        <pc:chgData name="Kathy Moczerniak" userId="482eff44a8730993" providerId="LiveId" clId="{33FD61F2-0C11-48DF-B7F9-EE033A8F3D4A}" dt="2019-02-03T15:51:00.662" v="1814" actId="14100"/>
        <pc:sldMkLst>
          <pc:docMk/>
          <pc:sldMk cId="3618997480" sldId="488"/>
        </pc:sldMkLst>
        <pc:spChg chg="mod">
          <ac:chgData name="Kathy Moczerniak" userId="482eff44a8730993" providerId="LiveId" clId="{33FD61F2-0C11-48DF-B7F9-EE033A8F3D4A}" dt="2019-02-03T15:50:49.941" v="1800" actId="1076"/>
          <ac:spMkLst>
            <pc:docMk/>
            <pc:sldMk cId="3618997480" sldId="488"/>
            <ac:spMk id="2" creationId="{00000000-0000-0000-0000-000000000000}"/>
          </ac:spMkLst>
        </pc:spChg>
        <pc:spChg chg="mod">
          <ac:chgData name="Kathy Moczerniak" userId="482eff44a8730993" providerId="LiveId" clId="{33FD61F2-0C11-48DF-B7F9-EE033A8F3D4A}" dt="2019-02-03T15:51:00.662" v="1814" actId="14100"/>
          <ac:spMkLst>
            <pc:docMk/>
            <pc:sldMk cId="3618997480" sldId="488"/>
            <ac:spMk id="3" creationId="{00000000-0000-0000-0000-000000000000}"/>
          </ac:spMkLst>
        </pc:spChg>
      </pc:sldChg>
      <pc:sldChg chg="modSp">
        <pc:chgData name="Kathy Moczerniak" userId="482eff44a8730993" providerId="LiveId" clId="{33FD61F2-0C11-48DF-B7F9-EE033A8F3D4A}" dt="2019-02-03T16:07:25.952" v="1843" actId="1076"/>
        <pc:sldMkLst>
          <pc:docMk/>
          <pc:sldMk cId="2715678370" sldId="490"/>
        </pc:sldMkLst>
        <pc:spChg chg="mod">
          <ac:chgData name="Kathy Moczerniak" userId="482eff44a8730993" providerId="LiveId" clId="{33FD61F2-0C11-48DF-B7F9-EE033A8F3D4A}" dt="2019-02-03T16:07:25.952" v="1843" actId="1076"/>
          <ac:spMkLst>
            <pc:docMk/>
            <pc:sldMk cId="2715678370" sldId="490"/>
            <ac:spMk id="2" creationId="{00000000-0000-0000-0000-000000000000}"/>
          </ac:spMkLst>
        </pc:spChg>
        <pc:spChg chg="mod">
          <ac:chgData name="Kathy Moczerniak" userId="482eff44a8730993" providerId="LiveId" clId="{33FD61F2-0C11-48DF-B7F9-EE033A8F3D4A}" dt="2019-02-03T16:07:20.694" v="1842" actId="1076"/>
          <ac:spMkLst>
            <pc:docMk/>
            <pc:sldMk cId="2715678370" sldId="490"/>
            <ac:spMk id="3" creationId="{00000000-0000-0000-0000-000000000000}"/>
          </ac:spMkLst>
        </pc:spChg>
      </pc:sldChg>
      <pc:sldChg chg="modSp">
        <pc:chgData name="Kathy Moczerniak" userId="482eff44a8730993" providerId="LiveId" clId="{33FD61F2-0C11-48DF-B7F9-EE033A8F3D4A}" dt="2019-02-03T16:07:50.804" v="1848" actId="1076"/>
        <pc:sldMkLst>
          <pc:docMk/>
          <pc:sldMk cId="2259729593" sldId="492"/>
        </pc:sldMkLst>
        <pc:spChg chg="mod">
          <ac:chgData name="Kathy Moczerniak" userId="482eff44a8730993" providerId="LiveId" clId="{33FD61F2-0C11-48DF-B7F9-EE033A8F3D4A}" dt="2019-02-03T16:07:45.682" v="1846" actId="1076"/>
          <ac:spMkLst>
            <pc:docMk/>
            <pc:sldMk cId="2259729593" sldId="492"/>
            <ac:spMk id="2" creationId="{00000000-0000-0000-0000-000000000000}"/>
          </ac:spMkLst>
        </pc:spChg>
        <pc:spChg chg="mod">
          <ac:chgData name="Kathy Moczerniak" userId="482eff44a8730993" providerId="LiveId" clId="{33FD61F2-0C11-48DF-B7F9-EE033A8F3D4A}" dt="2019-02-03T16:07:50.804" v="1848" actId="1076"/>
          <ac:spMkLst>
            <pc:docMk/>
            <pc:sldMk cId="2259729593" sldId="492"/>
            <ac:spMk id="3" creationId="{00000000-0000-0000-0000-000000000000}"/>
          </ac:spMkLst>
        </pc:spChg>
      </pc:sldChg>
      <pc:sldChg chg="delSp modSp">
        <pc:chgData name="Kathy Moczerniak" userId="482eff44a8730993" providerId="LiveId" clId="{33FD61F2-0C11-48DF-B7F9-EE033A8F3D4A}" dt="2019-02-03T16:11:58.269" v="1903" actId="1076"/>
        <pc:sldMkLst>
          <pc:docMk/>
          <pc:sldMk cId="3361336773" sldId="493"/>
        </pc:sldMkLst>
        <pc:spChg chg="mod">
          <ac:chgData name="Kathy Moczerniak" userId="482eff44a8730993" providerId="LiveId" clId="{33FD61F2-0C11-48DF-B7F9-EE033A8F3D4A}" dt="2019-02-03T16:08:22.139" v="1852" actId="404"/>
          <ac:spMkLst>
            <pc:docMk/>
            <pc:sldMk cId="3361336773" sldId="493"/>
            <ac:spMk id="2" creationId="{00000000-0000-0000-0000-000000000000}"/>
          </ac:spMkLst>
        </pc:spChg>
        <pc:spChg chg="mod">
          <ac:chgData name="Kathy Moczerniak" userId="482eff44a8730993" providerId="LiveId" clId="{33FD61F2-0C11-48DF-B7F9-EE033A8F3D4A}" dt="2019-02-03T16:11:58.269" v="1903" actId="1076"/>
          <ac:spMkLst>
            <pc:docMk/>
            <pc:sldMk cId="3361336773" sldId="493"/>
            <ac:spMk id="4" creationId="{00000000-0000-0000-0000-000000000000}"/>
          </ac:spMkLst>
        </pc:spChg>
        <pc:spChg chg="del mod">
          <ac:chgData name="Kathy Moczerniak" userId="482eff44a8730993" providerId="LiveId" clId="{33FD61F2-0C11-48DF-B7F9-EE033A8F3D4A}" dt="2019-02-03T16:11:33.025" v="1894"/>
          <ac:spMkLst>
            <pc:docMk/>
            <pc:sldMk cId="3361336773" sldId="493"/>
            <ac:spMk id="5" creationId="{00000000-0000-0000-0000-000000000000}"/>
          </ac:spMkLst>
        </pc:spChg>
      </pc:sldChg>
      <pc:sldChg chg="modSp">
        <pc:chgData name="Kathy Moczerniak" userId="482eff44a8730993" providerId="LiveId" clId="{33FD61F2-0C11-48DF-B7F9-EE033A8F3D4A}" dt="2019-02-03T16:15:34.269" v="1970" actId="1076"/>
        <pc:sldMkLst>
          <pc:docMk/>
          <pc:sldMk cId="2089062951" sldId="494"/>
        </pc:sldMkLst>
        <pc:spChg chg="mod">
          <ac:chgData name="Kathy Moczerniak" userId="482eff44a8730993" providerId="LiveId" clId="{33FD61F2-0C11-48DF-B7F9-EE033A8F3D4A}" dt="2019-02-03T16:15:34.269" v="1970" actId="1076"/>
          <ac:spMkLst>
            <pc:docMk/>
            <pc:sldMk cId="2089062951" sldId="494"/>
            <ac:spMk id="2" creationId="{00000000-0000-0000-0000-000000000000}"/>
          </ac:spMkLst>
        </pc:spChg>
        <pc:spChg chg="mod">
          <ac:chgData name="Kathy Moczerniak" userId="482eff44a8730993" providerId="LiveId" clId="{33FD61F2-0C11-48DF-B7F9-EE033A8F3D4A}" dt="2019-02-03T16:15:28.824" v="1969" actId="1076"/>
          <ac:spMkLst>
            <pc:docMk/>
            <pc:sldMk cId="2089062951" sldId="494"/>
            <ac:spMk id="3" creationId="{00000000-0000-0000-0000-000000000000}"/>
          </ac:spMkLst>
        </pc:spChg>
      </pc:sldChg>
      <pc:sldChg chg="modSp">
        <pc:chgData name="Kathy Moczerniak" userId="482eff44a8730993" providerId="LiveId" clId="{33FD61F2-0C11-48DF-B7F9-EE033A8F3D4A}" dt="2019-02-03T16:16:07.467" v="1976" actId="1076"/>
        <pc:sldMkLst>
          <pc:docMk/>
          <pc:sldMk cId="3672006338" sldId="497"/>
        </pc:sldMkLst>
        <pc:spChg chg="mod">
          <ac:chgData name="Kathy Moczerniak" userId="482eff44a8730993" providerId="LiveId" clId="{33FD61F2-0C11-48DF-B7F9-EE033A8F3D4A}" dt="2019-02-03T16:15:56.032" v="1973" actId="404"/>
          <ac:spMkLst>
            <pc:docMk/>
            <pc:sldMk cId="3672006338" sldId="497"/>
            <ac:spMk id="2" creationId="{00000000-0000-0000-0000-000000000000}"/>
          </ac:spMkLst>
        </pc:spChg>
        <pc:spChg chg="mod">
          <ac:chgData name="Kathy Moczerniak" userId="482eff44a8730993" providerId="LiveId" clId="{33FD61F2-0C11-48DF-B7F9-EE033A8F3D4A}" dt="2019-02-03T16:16:07.467" v="1976" actId="1076"/>
          <ac:spMkLst>
            <pc:docMk/>
            <pc:sldMk cId="3672006338" sldId="497"/>
            <ac:spMk id="3" creationId="{00000000-0000-0000-0000-000000000000}"/>
          </ac:spMkLst>
        </pc:spChg>
      </pc:sldChg>
      <pc:sldChg chg="modSp ord">
        <pc:chgData name="Kathy Moczerniak" userId="482eff44a8730993" providerId="LiveId" clId="{33FD61F2-0C11-48DF-B7F9-EE033A8F3D4A}" dt="2019-02-03T16:19:53.703" v="2037" actId="1076"/>
        <pc:sldMkLst>
          <pc:docMk/>
          <pc:sldMk cId="3220906067" sldId="498"/>
        </pc:sldMkLst>
        <pc:spChg chg="mod">
          <ac:chgData name="Kathy Moczerniak" userId="482eff44a8730993" providerId="LiveId" clId="{33FD61F2-0C11-48DF-B7F9-EE033A8F3D4A}" dt="2019-02-03T16:19:53.703" v="2037" actId="1076"/>
          <ac:spMkLst>
            <pc:docMk/>
            <pc:sldMk cId="3220906067" sldId="498"/>
            <ac:spMk id="2" creationId="{00000000-0000-0000-0000-000000000000}"/>
          </ac:spMkLst>
        </pc:spChg>
        <pc:spChg chg="mod">
          <ac:chgData name="Kathy Moczerniak" userId="482eff44a8730993" providerId="LiveId" clId="{33FD61F2-0C11-48DF-B7F9-EE033A8F3D4A}" dt="2019-02-03T16:19:50.826" v="2036" actId="1076"/>
          <ac:spMkLst>
            <pc:docMk/>
            <pc:sldMk cId="3220906067" sldId="498"/>
            <ac:spMk id="3" creationId="{00000000-0000-0000-0000-000000000000}"/>
          </ac:spMkLst>
        </pc:spChg>
      </pc:sldChg>
      <pc:sldChg chg="modSp">
        <pc:chgData name="Kathy Moczerniak" userId="482eff44a8730993" providerId="LiveId" clId="{33FD61F2-0C11-48DF-B7F9-EE033A8F3D4A}" dt="2019-02-03T16:22:14.124" v="2052" actId="947"/>
        <pc:sldMkLst>
          <pc:docMk/>
          <pc:sldMk cId="1872845324" sldId="499"/>
        </pc:sldMkLst>
        <pc:spChg chg="mod">
          <ac:chgData name="Kathy Moczerniak" userId="482eff44a8730993" providerId="LiveId" clId="{33FD61F2-0C11-48DF-B7F9-EE033A8F3D4A}" dt="2019-02-03T16:22:07.971" v="2051"/>
          <ac:spMkLst>
            <pc:docMk/>
            <pc:sldMk cId="1872845324" sldId="499"/>
            <ac:spMk id="2" creationId="{00000000-0000-0000-0000-000000000000}"/>
          </ac:spMkLst>
        </pc:spChg>
        <pc:spChg chg="mod">
          <ac:chgData name="Kathy Moczerniak" userId="482eff44a8730993" providerId="LiveId" clId="{33FD61F2-0C11-48DF-B7F9-EE033A8F3D4A}" dt="2019-02-03T16:22:14.124" v="2052" actId="947"/>
          <ac:spMkLst>
            <pc:docMk/>
            <pc:sldMk cId="1872845324" sldId="499"/>
            <ac:spMk id="3" creationId="{00000000-0000-0000-0000-000000000000}"/>
          </ac:spMkLst>
        </pc:spChg>
      </pc:sldChg>
      <pc:sldChg chg="modSp">
        <pc:chgData name="Kathy Moczerniak" userId="482eff44a8730993" providerId="LiveId" clId="{33FD61F2-0C11-48DF-B7F9-EE033A8F3D4A}" dt="2019-02-03T17:58:19.897" v="2786" actId="947"/>
        <pc:sldMkLst>
          <pc:docMk/>
          <pc:sldMk cId="291517982" sldId="500"/>
        </pc:sldMkLst>
        <pc:spChg chg="mod">
          <ac:chgData name="Kathy Moczerniak" userId="482eff44a8730993" providerId="LiveId" clId="{33FD61F2-0C11-48DF-B7F9-EE033A8F3D4A}" dt="2019-02-03T16:22:36.606" v="2056" actId="404"/>
          <ac:spMkLst>
            <pc:docMk/>
            <pc:sldMk cId="291517982" sldId="500"/>
            <ac:spMk id="2" creationId="{00000000-0000-0000-0000-000000000000}"/>
          </ac:spMkLst>
        </pc:spChg>
        <pc:spChg chg="mod">
          <ac:chgData name="Kathy Moczerniak" userId="482eff44a8730993" providerId="LiveId" clId="{33FD61F2-0C11-48DF-B7F9-EE033A8F3D4A}" dt="2019-02-03T17:58:19.897" v="2786" actId="947"/>
          <ac:spMkLst>
            <pc:docMk/>
            <pc:sldMk cId="291517982" sldId="500"/>
            <ac:spMk id="3" creationId="{00000000-0000-0000-0000-000000000000}"/>
          </ac:spMkLst>
        </pc:spChg>
      </pc:sldChg>
      <pc:sldChg chg="modSp">
        <pc:chgData name="Kathy Moczerniak" userId="482eff44a8730993" providerId="LiveId" clId="{33FD61F2-0C11-48DF-B7F9-EE033A8F3D4A}" dt="2019-02-03T16:23:47.259" v="2078" actId="20577"/>
        <pc:sldMkLst>
          <pc:docMk/>
          <pc:sldMk cId="4052212808" sldId="504"/>
        </pc:sldMkLst>
        <pc:spChg chg="mod">
          <ac:chgData name="Kathy Moczerniak" userId="482eff44a8730993" providerId="LiveId" clId="{33FD61F2-0C11-48DF-B7F9-EE033A8F3D4A}" dt="2019-02-03T16:23:10.257" v="2063" actId="1076"/>
          <ac:spMkLst>
            <pc:docMk/>
            <pc:sldMk cId="4052212808" sldId="504"/>
            <ac:spMk id="2" creationId="{00000000-0000-0000-0000-000000000000}"/>
          </ac:spMkLst>
        </pc:spChg>
        <pc:spChg chg="mod">
          <ac:chgData name="Kathy Moczerniak" userId="482eff44a8730993" providerId="LiveId" clId="{33FD61F2-0C11-48DF-B7F9-EE033A8F3D4A}" dt="2019-02-03T16:23:47.259" v="2078" actId="20577"/>
          <ac:spMkLst>
            <pc:docMk/>
            <pc:sldMk cId="4052212808" sldId="504"/>
            <ac:spMk id="3" creationId="{00000000-0000-0000-0000-000000000000}"/>
          </ac:spMkLst>
        </pc:spChg>
      </pc:sldChg>
      <pc:sldChg chg="modSp">
        <pc:chgData name="Kathy Moczerniak" userId="482eff44a8730993" providerId="LiveId" clId="{33FD61F2-0C11-48DF-B7F9-EE033A8F3D4A}" dt="2019-02-03T16:34:10.161" v="2094" actId="1076"/>
        <pc:sldMkLst>
          <pc:docMk/>
          <pc:sldMk cId="609231509" sldId="505"/>
        </pc:sldMkLst>
        <pc:spChg chg="mod">
          <ac:chgData name="Kathy Moczerniak" userId="482eff44a8730993" providerId="LiveId" clId="{33FD61F2-0C11-48DF-B7F9-EE033A8F3D4A}" dt="2019-02-03T16:28:25.858" v="2081"/>
          <ac:spMkLst>
            <pc:docMk/>
            <pc:sldMk cId="609231509" sldId="505"/>
            <ac:spMk id="2" creationId="{00000000-0000-0000-0000-000000000000}"/>
          </ac:spMkLst>
        </pc:spChg>
        <pc:spChg chg="mod">
          <ac:chgData name="Kathy Moczerniak" userId="482eff44a8730993" providerId="LiveId" clId="{33FD61F2-0C11-48DF-B7F9-EE033A8F3D4A}" dt="2019-02-03T16:34:10.161" v="2094" actId="1076"/>
          <ac:spMkLst>
            <pc:docMk/>
            <pc:sldMk cId="609231509" sldId="505"/>
            <ac:spMk id="3" creationId="{00000000-0000-0000-0000-000000000000}"/>
          </ac:spMkLst>
        </pc:spChg>
      </pc:sldChg>
      <pc:sldChg chg="modSp">
        <pc:chgData name="Kathy Moczerniak" userId="482eff44a8730993" providerId="LiveId" clId="{33FD61F2-0C11-48DF-B7F9-EE033A8F3D4A}" dt="2019-02-03T16:35:40.879" v="2101" actId="1076"/>
        <pc:sldMkLst>
          <pc:docMk/>
          <pc:sldMk cId="3605243466" sldId="510"/>
        </pc:sldMkLst>
        <pc:spChg chg="mod">
          <ac:chgData name="Kathy Moczerniak" userId="482eff44a8730993" providerId="LiveId" clId="{33FD61F2-0C11-48DF-B7F9-EE033A8F3D4A}" dt="2019-02-03T16:35:09.659" v="2097" actId="1076"/>
          <ac:spMkLst>
            <pc:docMk/>
            <pc:sldMk cId="3605243466" sldId="510"/>
            <ac:spMk id="2" creationId="{00000000-0000-0000-0000-000000000000}"/>
          </ac:spMkLst>
        </pc:spChg>
        <pc:spChg chg="mod">
          <ac:chgData name="Kathy Moczerniak" userId="482eff44a8730993" providerId="LiveId" clId="{33FD61F2-0C11-48DF-B7F9-EE033A8F3D4A}" dt="2019-02-03T16:35:40.879" v="2101" actId="1076"/>
          <ac:spMkLst>
            <pc:docMk/>
            <pc:sldMk cId="3605243466" sldId="510"/>
            <ac:spMk id="3" creationId="{00000000-0000-0000-0000-000000000000}"/>
          </ac:spMkLst>
        </pc:spChg>
      </pc:sldChg>
      <pc:sldChg chg="modSp">
        <pc:chgData name="Kathy Moczerniak" userId="482eff44a8730993" providerId="LiveId" clId="{33FD61F2-0C11-48DF-B7F9-EE033A8F3D4A}" dt="2019-02-03T16:36:25.703" v="2105" actId="1076"/>
        <pc:sldMkLst>
          <pc:docMk/>
          <pc:sldMk cId="666884972" sldId="511"/>
        </pc:sldMkLst>
        <pc:spChg chg="mod">
          <ac:chgData name="Kathy Moczerniak" userId="482eff44a8730993" providerId="LiveId" clId="{33FD61F2-0C11-48DF-B7F9-EE033A8F3D4A}" dt="2019-02-02T18:44:57.487" v="232"/>
          <ac:spMkLst>
            <pc:docMk/>
            <pc:sldMk cId="666884972" sldId="511"/>
            <ac:spMk id="2" creationId="{00000000-0000-0000-0000-000000000000}"/>
          </ac:spMkLst>
        </pc:spChg>
        <pc:spChg chg="mod">
          <ac:chgData name="Kathy Moczerniak" userId="482eff44a8730993" providerId="LiveId" clId="{33FD61F2-0C11-48DF-B7F9-EE033A8F3D4A}" dt="2019-02-03T16:36:25.703" v="2105" actId="1076"/>
          <ac:spMkLst>
            <pc:docMk/>
            <pc:sldMk cId="666884972" sldId="511"/>
            <ac:spMk id="3" creationId="{00000000-0000-0000-0000-000000000000}"/>
          </ac:spMkLst>
        </pc:spChg>
      </pc:sldChg>
      <pc:sldChg chg="modSp">
        <pc:chgData name="Kathy Moczerniak" userId="482eff44a8730993" providerId="LiveId" clId="{33FD61F2-0C11-48DF-B7F9-EE033A8F3D4A}" dt="2019-02-03T16:37:09.911" v="2114" actId="404"/>
        <pc:sldMkLst>
          <pc:docMk/>
          <pc:sldMk cId="4203317030" sldId="512"/>
        </pc:sldMkLst>
        <pc:spChg chg="mod">
          <ac:chgData name="Kathy Moczerniak" userId="482eff44a8730993" providerId="LiveId" clId="{33FD61F2-0C11-48DF-B7F9-EE033A8F3D4A}" dt="2019-02-03T16:37:09.911" v="2114" actId="404"/>
          <ac:spMkLst>
            <pc:docMk/>
            <pc:sldMk cId="4203317030" sldId="512"/>
            <ac:spMk id="2" creationId="{00000000-0000-0000-0000-000000000000}"/>
          </ac:spMkLst>
        </pc:spChg>
        <pc:spChg chg="mod">
          <ac:chgData name="Kathy Moczerniak" userId="482eff44a8730993" providerId="LiveId" clId="{33FD61F2-0C11-48DF-B7F9-EE033A8F3D4A}" dt="2019-02-03T16:37:02.104" v="2113" actId="1076"/>
          <ac:spMkLst>
            <pc:docMk/>
            <pc:sldMk cId="4203317030" sldId="512"/>
            <ac:spMk id="3" creationId="{00000000-0000-0000-0000-000000000000}"/>
          </ac:spMkLst>
        </pc:spChg>
      </pc:sldChg>
      <pc:sldChg chg="modSp">
        <pc:chgData name="Kathy Moczerniak" userId="482eff44a8730993" providerId="LiveId" clId="{33FD61F2-0C11-48DF-B7F9-EE033A8F3D4A}" dt="2019-02-03T16:37:33.444" v="2115" actId="947"/>
        <pc:sldMkLst>
          <pc:docMk/>
          <pc:sldMk cId="149822503" sldId="513"/>
        </pc:sldMkLst>
        <pc:spChg chg="mod">
          <ac:chgData name="Kathy Moczerniak" userId="482eff44a8730993" providerId="LiveId" clId="{33FD61F2-0C11-48DF-B7F9-EE033A8F3D4A}" dt="2019-02-02T18:45:03.303" v="234"/>
          <ac:spMkLst>
            <pc:docMk/>
            <pc:sldMk cId="149822503" sldId="513"/>
            <ac:spMk id="2" creationId="{00000000-0000-0000-0000-000000000000}"/>
          </ac:spMkLst>
        </pc:spChg>
        <pc:spChg chg="mod">
          <ac:chgData name="Kathy Moczerniak" userId="482eff44a8730993" providerId="LiveId" clId="{33FD61F2-0C11-48DF-B7F9-EE033A8F3D4A}" dt="2019-02-03T16:37:33.444" v="2115" actId="947"/>
          <ac:spMkLst>
            <pc:docMk/>
            <pc:sldMk cId="149822503" sldId="513"/>
            <ac:spMk id="3" creationId="{00000000-0000-0000-0000-000000000000}"/>
          </ac:spMkLst>
        </pc:spChg>
      </pc:sldChg>
      <pc:sldChg chg="modSp">
        <pc:chgData name="Kathy Moczerniak" userId="482eff44a8730993" providerId="LiveId" clId="{33FD61F2-0C11-48DF-B7F9-EE033A8F3D4A}" dt="2019-02-03T16:38:20.547" v="2130" actId="1076"/>
        <pc:sldMkLst>
          <pc:docMk/>
          <pc:sldMk cId="3123116741" sldId="514"/>
        </pc:sldMkLst>
        <pc:spChg chg="mod">
          <ac:chgData name="Kathy Moczerniak" userId="482eff44a8730993" providerId="LiveId" clId="{33FD61F2-0C11-48DF-B7F9-EE033A8F3D4A}" dt="2019-02-03T16:37:51.561" v="2117"/>
          <ac:spMkLst>
            <pc:docMk/>
            <pc:sldMk cId="3123116741" sldId="514"/>
            <ac:spMk id="2" creationId="{00000000-0000-0000-0000-000000000000}"/>
          </ac:spMkLst>
        </pc:spChg>
        <pc:spChg chg="mod">
          <ac:chgData name="Kathy Moczerniak" userId="482eff44a8730993" providerId="LiveId" clId="{33FD61F2-0C11-48DF-B7F9-EE033A8F3D4A}" dt="2019-02-03T16:38:20.547" v="2130" actId="1076"/>
          <ac:spMkLst>
            <pc:docMk/>
            <pc:sldMk cId="3123116741" sldId="514"/>
            <ac:spMk id="3" creationId="{00000000-0000-0000-0000-000000000000}"/>
          </ac:spMkLst>
        </pc:spChg>
      </pc:sldChg>
      <pc:sldChg chg="modSp">
        <pc:chgData name="Kathy Moczerniak" userId="482eff44a8730993" providerId="LiveId" clId="{33FD61F2-0C11-48DF-B7F9-EE033A8F3D4A}" dt="2019-02-03T16:40:22.775" v="2150" actId="1076"/>
        <pc:sldMkLst>
          <pc:docMk/>
          <pc:sldMk cId="3886162645" sldId="515"/>
        </pc:sldMkLst>
        <pc:spChg chg="mod">
          <ac:chgData name="Kathy Moczerniak" userId="482eff44a8730993" providerId="LiveId" clId="{33FD61F2-0C11-48DF-B7F9-EE033A8F3D4A}" dt="2019-02-03T16:40:22.775" v="2150" actId="1076"/>
          <ac:spMkLst>
            <pc:docMk/>
            <pc:sldMk cId="3886162645" sldId="515"/>
            <ac:spMk id="2" creationId="{00000000-0000-0000-0000-000000000000}"/>
          </ac:spMkLst>
        </pc:spChg>
        <pc:spChg chg="mod">
          <ac:chgData name="Kathy Moczerniak" userId="482eff44a8730993" providerId="LiveId" clId="{33FD61F2-0C11-48DF-B7F9-EE033A8F3D4A}" dt="2019-02-03T16:40:08.833" v="2149" actId="948"/>
          <ac:spMkLst>
            <pc:docMk/>
            <pc:sldMk cId="3886162645" sldId="515"/>
            <ac:spMk id="3" creationId="{00000000-0000-0000-0000-000000000000}"/>
          </ac:spMkLst>
        </pc:spChg>
      </pc:sldChg>
      <pc:sldChg chg="modSp">
        <pc:chgData name="Kathy Moczerniak" userId="482eff44a8730993" providerId="LiveId" clId="{33FD61F2-0C11-48DF-B7F9-EE033A8F3D4A}" dt="2019-02-03T16:41:07.753" v="2159" actId="1076"/>
        <pc:sldMkLst>
          <pc:docMk/>
          <pc:sldMk cId="2969533888" sldId="516"/>
        </pc:sldMkLst>
        <pc:spChg chg="mod">
          <ac:chgData name="Kathy Moczerniak" userId="482eff44a8730993" providerId="LiveId" clId="{33FD61F2-0C11-48DF-B7F9-EE033A8F3D4A}" dt="2019-02-03T16:40:42.816" v="2154"/>
          <ac:spMkLst>
            <pc:docMk/>
            <pc:sldMk cId="2969533888" sldId="516"/>
            <ac:spMk id="2" creationId="{00000000-0000-0000-0000-000000000000}"/>
          </ac:spMkLst>
        </pc:spChg>
        <pc:spChg chg="mod">
          <ac:chgData name="Kathy Moczerniak" userId="482eff44a8730993" providerId="LiveId" clId="{33FD61F2-0C11-48DF-B7F9-EE033A8F3D4A}" dt="2019-02-03T16:41:07.753" v="2159" actId="1076"/>
          <ac:spMkLst>
            <pc:docMk/>
            <pc:sldMk cId="2969533888" sldId="516"/>
            <ac:spMk id="3" creationId="{00000000-0000-0000-0000-000000000000}"/>
          </ac:spMkLst>
        </pc:spChg>
      </pc:sldChg>
      <pc:sldChg chg="modSp">
        <pc:chgData name="Kathy Moczerniak" userId="482eff44a8730993" providerId="LiveId" clId="{33FD61F2-0C11-48DF-B7F9-EE033A8F3D4A}" dt="2019-02-03T16:42:08.257" v="2171" actId="1076"/>
        <pc:sldMkLst>
          <pc:docMk/>
          <pc:sldMk cId="2722731734" sldId="518"/>
        </pc:sldMkLst>
        <pc:spChg chg="mod">
          <ac:chgData name="Kathy Moczerniak" userId="482eff44a8730993" providerId="LiveId" clId="{33FD61F2-0C11-48DF-B7F9-EE033A8F3D4A}" dt="2019-02-03T16:41:53.177" v="2164" actId="1076"/>
          <ac:spMkLst>
            <pc:docMk/>
            <pc:sldMk cId="2722731734" sldId="518"/>
            <ac:spMk id="2" creationId="{00000000-0000-0000-0000-000000000000}"/>
          </ac:spMkLst>
        </pc:spChg>
        <pc:spChg chg="mod">
          <ac:chgData name="Kathy Moczerniak" userId="482eff44a8730993" providerId="LiveId" clId="{33FD61F2-0C11-48DF-B7F9-EE033A8F3D4A}" dt="2019-02-03T16:42:08.257" v="2171" actId="1076"/>
          <ac:spMkLst>
            <pc:docMk/>
            <pc:sldMk cId="2722731734" sldId="518"/>
            <ac:spMk id="3" creationId="{00000000-0000-0000-0000-000000000000}"/>
          </ac:spMkLst>
        </pc:spChg>
      </pc:sldChg>
      <pc:sldChg chg="modSp">
        <pc:chgData name="Kathy Moczerniak" userId="482eff44a8730993" providerId="LiveId" clId="{33FD61F2-0C11-48DF-B7F9-EE033A8F3D4A}" dt="2019-02-03T16:43:23.645" v="2185" actId="1076"/>
        <pc:sldMkLst>
          <pc:docMk/>
          <pc:sldMk cId="249139706" sldId="519"/>
        </pc:sldMkLst>
        <pc:spChg chg="mod">
          <ac:chgData name="Kathy Moczerniak" userId="482eff44a8730993" providerId="LiveId" clId="{33FD61F2-0C11-48DF-B7F9-EE033A8F3D4A}" dt="2019-02-03T16:43:23.645" v="2185" actId="1076"/>
          <ac:spMkLst>
            <pc:docMk/>
            <pc:sldMk cId="249139706" sldId="519"/>
            <ac:spMk id="2" creationId="{00000000-0000-0000-0000-000000000000}"/>
          </ac:spMkLst>
        </pc:spChg>
        <pc:spChg chg="mod">
          <ac:chgData name="Kathy Moczerniak" userId="482eff44a8730993" providerId="LiveId" clId="{33FD61F2-0C11-48DF-B7F9-EE033A8F3D4A}" dt="2019-02-03T16:43:20.967" v="2184" actId="1076"/>
          <ac:spMkLst>
            <pc:docMk/>
            <pc:sldMk cId="249139706" sldId="519"/>
            <ac:spMk id="3" creationId="{00000000-0000-0000-0000-000000000000}"/>
          </ac:spMkLst>
        </pc:spChg>
      </pc:sldChg>
      <pc:sldChg chg="modSp">
        <pc:chgData name="Kathy Moczerniak" userId="482eff44a8730993" providerId="LiveId" clId="{33FD61F2-0C11-48DF-B7F9-EE033A8F3D4A}" dt="2019-02-03T16:45:48.532" v="2199" actId="1076"/>
        <pc:sldMkLst>
          <pc:docMk/>
          <pc:sldMk cId="381662434" sldId="520"/>
        </pc:sldMkLst>
        <pc:spChg chg="mod">
          <ac:chgData name="Kathy Moczerniak" userId="482eff44a8730993" providerId="LiveId" clId="{33FD61F2-0C11-48DF-B7F9-EE033A8F3D4A}" dt="2019-02-03T16:44:30.215" v="2192" actId="20577"/>
          <ac:spMkLst>
            <pc:docMk/>
            <pc:sldMk cId="381662434" sldId="520"/>
            <ac:spMk id="2" creationId="{00000000-0000-0000-0000-000000000000}"/>
          </ac:spMkLst>
        </pc:spChg>
        <pc:spChg chg="mod">
          <ac:chgData name="Kathy Moczerniak" userId="482eff44a8730993" providerId="LiveId" clId="{33FD61F2-0C11-48DF-B7F9-EE033A8F3D4A}" dt="2019-02-03T16:45:48.532" v="2199" actId="1076"/>
          <ac:spMkLst>
            <pc:docMk/>
            <pc:sldMk cId="381662434" sldId="520"/>
            <ac:spMk id="3" creationId="{00000000-0000-0000-0000-000000000000}"/>
          </ac:spMkLst>
        </pc:spChg>
      </pc:sldChg>
      <pc:sldChg chg="modSp">
        <pc:chgData name="Kathy Moczerniak" userId="482eff44a8730993" providerId="LiveId" clId="{33FD61F2-0C11-48DF-B7F9-EE033A8F3D4A}" dt="2019-02-03T16:48:20.566" v="2207" actId="1076"/>
        <pc:sldMkLst>
          <pc:docMk/>
          <pc:sldMk cId="3825846309" sldId="521"/>
        </pc:sldMkLst>
        <pc:spChg chg="mod">
          <ac:chgData name="Kathy Moczerniak" userId="482eff44a8730993" providerId="LiveId" clId="{33FD61F2-0C11-48DF-B7F9-EE033A8F3D4A}" dt="2019-02-02T18:45:23.450" v="240"/>
          <ac:spMkLst>
            <pc:docMk/>
            <pc:sldMk cId="3825846309" sldId="521"/>
            <ac:spMk id="2" creationId="{00000000-0000-0000-0000-000000000000}"/>
          </ac:spMkLst>
        </pc:spChg>
        <pc:spChg chg="mod">
          <ac:chgData name="Kathy Moczerniak" userId="482eff44a8730993" providerId="LiveId" clId="{33FD61F2-0C11-48DF-B7F9-EE033A8F3D4A}" dt="2019-02-03T16:48:20.566" v="2207" actId="1076"/>
          <ac:spMkLst>
            <pc:docMk/>
            <pc:sldMk cId="3825846309" sldId="521"/>
            <ac:spMk id="3" creationId="{00000000-0000-0000-0000-000000000000}"/>
          </ac:spMkLst>
        </pc:spChg>
      </pc:sldChg>
      <pc:sldChg chg="modSp">
        <pc:chgData name="Kathy Moczerniak" userId="482eff44a8730993" providerId="LiveId" clId="{33FD61F2-0C11-48DF-B7F9-EE033A8F3D4A}" dt="2019-02-03T16:49:15.448" v="2225" actId="6549"/>
        <pc:sldMkLst>
          <pc:docMk/>
          <pc:sldMk cId="1511094916" sldId="522"/>
        </pc:sldMkLst>
        <pc:spChg chg="mod">
          <ac:chgData name="Kathy Moczerniak" userId="482eff44a8730993" providerId="LiveId" clId="{33FD61F2-0C11-48DF-B7F9-EE033A8F3D4A}" dt="2019-02-03T16:49:02.886" v="2217" actId="1076"/>
          <ac:spMkLst>
            <pc:docMk/>
            <pc:sldMk cId="1511094916" sldId="522"/>
            <ac:spMk id="2" creationId="{00000000-0000-0000-0000-000000000000}"/>
          </ac:spMkLst>
        </pc:spChg>
        <pc:spChg chg="mod">
          <ac:chgData name="Kathy Moczerniak" userId="482eff44a8730993" providerId="LiveId" clId="{33FD61F2-0C11-48DF-B7F9-EE033A8F3D4A}" dt="2019-02-03T16:49:15.448" v="2225" actId="6549"/>
          <ac:spMkLst>
            <pc:docMk/>
            <pc:sldMk cId="1511094916" sldId="522"/>
            <ac:spMk id="3" creationId="{00000000-0000-0000-0000-000000000000}"/>
          </ac:spMkLst>
        </pc:spChg>
      </pc:sldChg>
      <pc:sldChg chg="modSp">
        <pc:chgData name="Kathy Moczerniak" userId="482eff44a8730993" providerId="LiveId" clId="{33FD61F2-0C11-48DF-B7F9-EE033A8F3D4A}" dt="2019-02-03T16:54:04.223" v="2244" actId="948"/>
        <pc:sldMkLst>
          <pc:docMk/>
          <pc:sldMk cId="586305042" sldId="523"/>
        </pc:sldMkLst>
        <pc:spChg chg="mod">
          <ac:chgData name="Kathy Moczerniak" userId="482eff44a8730993" providerId="LiveId" clId="{33FD61F2-0C11-48DF-B7F9-EE033A8F3D4A}" dt="2019-02-03T16:52:44.128" v="2230" actId="1076"/>
          <ac:spMkLst>
            <pc:docMk/>
            <pc:sldMk cId="586305042" sldId="523"/>
            <ac:spMk id="2" creationId="{00000000-0000-0000-0000-000000000000}"/>
          </ac:spMkLst>
        </pc:spChg>
        <pc:spChg chg="mod">
          <ac:chgData name="Kathy Moczerniak" userId="482eff44a8730993" providerId="LiveId" clId="{33FD61F2-0C11-48DF-B7F9-EE033A8F3D4A}" dt="2019-02-03T16:54:04.223" v="2244" actId="948"/>
          <ac:spMkLst>
            <pc:docMk/>
            <pc:sldMk cId="586305042" sldId="523"/>
            <ac:spMk id="3" creationId="{00000000-0000-0000-0000-000000000000}"/>
          </ac:spMkLst>
        </pc:spChg>
      </pc:sldChg>
      <pc:sldChg chg="modSp">
        <pc:chgData name="Kathy Moczerniak" userId="482eff44a8730993" providerId="LiveId" clId="{33FD61F2-0C11-48DF-B7F9-EE033A8F3D4A}" dt="2019-02-03T16:54:54.681" v="2252" actId="14100"/>
        <pc:sldMkLst>
          <pc:docMk/>
          <pc:sldMk cId="2602433891" sldId="524"/>
        </pc:sldMkLst>
        <pc:spChg chg="mod">
          <ac:chgData name="Kathy Moczerniak" userId="482eff44a8730993" providerId="LiveId" clId="{33FD61F2-0C11-48DF-B7F9-EE033A8F3D4A}" dt="2019-02-03T16:54:34.301" v="2247" actId="1076"/>
          <ac:spMkLst>
            <pc:docMk/>
            <pc:sldMk cId="2602433891" sldId="524"/>
            <ac:spMk id="2" creationId="{00000000-0000-0000-0000-000000000000}"/>
          </ac:spMkLst>
        </pc:spChg>
        <pc:spChg chg="mod">
          <ac:chgData name="Kathy Moczerniak" userId="482eff44a8730993" providerId="LiveId" clId="{33FD61F2-0C11-48DF-B7F9-EE033A8F3D4A}" dt="2019-02-03T16:54:54.681" v="2252" actId="14100"/>
          <ac:spMkLst>
            <pc:docMk/>
            <pc:sldMk cId="2602433891" sldId="524"/>
            <ac:spMk id="3" creationId="{00000000-0000-0000-0000-000000000000}"/>
          </ac:spMkLst>
        </pc:spChg>
      </pc:sldChg>
      <pc:sldChg chg="modSp">
        <pc:chgData name="Kathy Moczerniak" userId="482eff44a8730993" providerId="LiveId" clId="{33FD61F2-0C11-48DF-B7F9-EE033A8F3D4A}" dt="2019-02-03T16:58:27.414" v="2279" actId="1076"/>
        <pc:sldMkLst>
          <pc:docMk/>
          <pc:sldMk cId="3380211529" sldId="525"/>
        </pc:sldMkLst>
        <pc:spChg chg="mod">
          <ac:chgData name="Kathy Moczerniak" userId="482eff44a8730993" providerId="LiveId" clId="{33FD61F2-0C11-48DF-B7F9-EE033A8F3D4A}" dt="2019-02-03T16:58:27.414" v="2279" actId="1076"/>
          <ac:spMkLst>
            <pc:docMk/>
            <pc:sldMk cId="3380211529" sldId="525"/>
            <ac:spMk id="2" creationId="{00000000-0000-0000-0000-000000000000}"/>
          </ac:spMkLst>
        </pc:spChg>
        <pc:spChg chg="mod">
          <ac:chgData name="Kathy Moczerniak" userId="482eff44a8730993" providerId="LiveId" clId="{33FD61F2-0C11-48DF-B7F9-EE033A8F3D4A}" dt="2019-02-03T16:58:22.812" v="2278" actId="1076"/>
          <ac:spMkLst>
            <pc:docMk/>
            <pc:sldMk cId="3380211529" sldId="525"/>
            <ac:spMk id="3" creationId="{00000000-0000-0000-0000-000000000000}"/>
          </ac:spMkLst>
        </pc:spChg>
      </pc:sldChg>
      <pc:sldChg chg="modSp">
        <pc:chgData name="Kathy Moczerniak" userId="482eff44a8730993" providerId="LiveId" clId="{33FD61F2-0C11-48DF-B7F9-EE033A8F3D4A}" dt="2019-02-03T16:59:59.792" v="2296" actId="1076"/>
        <pc:sldMkLst>
          <pc:docMk/>
          <pc:sldMk cId="1930174" sldId="527"/>
        </pc:sldMkLst>
        <pc:spChg chg="mod">
          <ac:chgData name="Kathy Moczerniak" userId="482eff44a8730993" providerId="LiveId" clId="{33FD61F2-0C11-48DF-B7F9-EE033A8F3D4A}" dt="2019-02-03T16:59:27.574" v="2289" actId="404"/>
          <ac:spMkLst>
            <pc:docMk/>
            <pc:sldMk cId="1930174" sldId="527"/>
            <ac:spMk id="2" creationId="{00000000-0000-0000-0000-000000000000}"/>
          </ac:spMkLst>
        </pc:spChg>
        <pc:spChg chg="mod">
          <ac:chgData name="Kathy Moczerniak" userId="482eff44a8730993" providerId="LiveId" clId="{33FD61F2-0C11-48DF-B7F9-EE033A8F3D4A}" dt="2019-02-03T16:59:59.792" v="2296" actId="1076"/>
          <ac:spMkLst>
            <pc:docMk/>
            <pc:sldMk cId="1930174" sldId="527"/>
            <ac:spMk id="3" creationId="{00000000-0000-0000-0000-000000000000}"/>
          </ac:spMkLst>
        </pc:spChg>
      </pc:sldChg>
      <pc:sldChg chg="modSp">
        <pc:chgData name="Kathy Moczerniak" userId="482eff44a8730993" providerId="LiveId" clId="{33FD61F2-0C11-48DF-B7F9-EE033A8F3D4A}" dt="2019-02-03T17:04:11.803" v="2310" actId="1076"/>
        <pc:sldMkLst>
          <pc:docMk/>
          <pc:sldMk cId="2968653673" sldId="529"/>
        </pc:sldMkLst>
        <pc:spChg chg="mod">
          <ac:chgData name="Kathy Moczerniak" userId="482eff44a8730993" providerId="LiveId" clId="{33FD61F2-0C11-48DF-B7F9-EE033A8F3D4A}" dt="2019-02-03T17:03:45.975" v="2302" actId="1076"/>
          <ac:spMkLst>
            <pc:docMk/>
            <pc:sldMk cId="2968653673" sldId="529"/>
            <ac:spMk id="2" creationId="{00000000-0000-0000-0000-000000000000}"/>
          </ac:spMkLst>
        </pc:spChg>
        <pc:spChg chg="mod">
          <ac:chgData name="Kathy Moczerniak" userId="482eff44a8730993" providerId="LiveId" clId="{33FD61F2-0C11-48DF-B7F9-EE033A8F3D4A}" dt="2019-02-03T17:04:11.803" v="2310" actId="1076"/>
          <ac:spMkLst>
            <pc:docMk/>
            <pc:sldMk cId="2968653673" sldId="529"/>
            <ac:spMk id="3" creationId="{00000000-0000-0000-0000-000000000000}"/>
          </ac:spMkLst>
        </pc:spChg>
      </pc:sldChg>
      <pc:sldChg chg="modSp">
        <pc:chgData name="Kathy Moczerniak" userId="482eff44a8730993" providerId="LiveId" clId="{33FD61F2-0C11-48DF-B7F9-EE033A8F3D4A}" dt="2019-02-03T17:05:19.317" v="2323" actId="1076"/>
        <pc:sldMkLst>
          <pc:docMk/>
          <pc:sldMk cId="1646418115" sldId="531"/>
        </pc:sldMkLst>
        <pc:spChg chg="mod">
          <ac:chgData name="Kathy Moczerniak" userId="482eff44a8730993" providerId="LiveId" clId="{33FD61F2-0C11-48DF-B7F9-EE033A8F3D4A}" dt="2019-02-03T17:04:56.345" v="2315" actId="1076"/>
          <ac:spMkLst>
            <pc:docMk/>
            <pc:sldMk cId="1646418115" sldId="531"/>
            <ac:spMk id="2" creationId="{00000000-0000-0000-0000-000000000000}"/>
          </ac:spMkLst>
        </pc:spChg>
        <pc:spChg chg="mod">
          <ac:chgData name="Kathy Moczerniak" userId="482eff44a8730993" providerId="LiveId" clId="{33FD61F2-0C11-48DF-B7F9-EE033A8F3D4A}" dt="2019-02-03T17:05:19.317" v="2323" actId="1076"/>
          <ac:spMkLst>
            <pc:docMk/>
            <pc:sldMk cId="1646418115" sldId="531"/>
            <ac:spMk id="3" creationId="{00000000-0000-0000-0000-000000000000}"/>
          </ac:spMkLst>
        </pc:spChg>
      </pc:sldChg>
      <pc:sldChg chg="modSp">
        <pc:chgData name="Kathy Moczerniak" userId="482eff44a8730993" providerId="LiveId" clId="{33FD61F2-0C11-48DF-B7F9-EE033A8F3D4A}" dt="2019-02-03T17:06:33.458" v="2333" actId="404"/>
        <pc:sldMkLst>
          <pc:docMk/>
          <pc:sldMk cId="2828519677" sldId="533"/>
        </pc:sldMkLst>
        <pc:spChg chg="mod">
          <ac:chgData name="Kathy Moczerniak" userId="482eff44a8730993" providerId="LiveId" clId="{33FD61F2-0C11-48DF-B7F9-EE033A8F3D4A}" dt="2019-02-03T17:06:33.458" v="2333" actId="404"/>
          <ac:spMkLst>
            <pc:docMk/>
            <pc:sldMk cId="2828519677" sldId="533"/>
            <ac:spMk id="2" creationId="{00000000-0000-0000-0000-000000000000}"/>
          </ac:spMkLst>
        </pc:spChg>
        <pc:spChg chg="mod">
          <ac:chgData name="Kathy Moczerniak" userId="482eff44a8730993" providerId="LiveId" clId="{33FD61F2-0C11-48DF-B7F9-EE033A8F3D4A}" dt="2019-02-03T17:05:54.876" v="2332" actId="20577"/>
          <ac:spMkLst>
            <pc:docMk/>
            <pc:sldMk cId="2828519677" sldId="533"/>
            <ac:spMk id="3" creationId="{00000000-0000-0000-0000-000000000000}"/>
          </ac:spMkLst>
        </pc:spChg>
      </pc:sldChg>
      <pc:sldChg chg="modSp">
        <pc:chgData name="Kathy Moczerniak" userId="482eff44a8730993" providerId="LiveId" clId="{33FD61F2-0C11-48DF-B7F9-EE033A8F3D4A}" dt="2019-02-03T17:07:22.522" v="2348" actId="1076"/>
        <pc:sldMkLst>
          <pc:docMk/>
          <pc:sldMk cId="2985692513" sldId="535"/>
        </pc:sldMkLst>
        <pc:spChg chg="mod">
          <ac:chgData name="Kathy Moczerniak" userId="482eff44a8730993" providerId="LiveId" clId="{33FD61F2-0C11-48DF-B7F9-EE033A8F3D4A}" dt="2019-02-03T17:07:07.439" v="2343" actId="1076"/>
          <ac:spMkLst>
            <pc:docMk/>
            <pc:sldMk cId="2985692513" sldId="535"/>
            <ac:spMk id="2" creationId="{00000000-0000-0000-0000-000000000000}"/>
          </ac:spMkLst>
        </pc:spChg>
        <pc:spChg chg="mod">
          <ac:chgData name="Kathy Moczerniak" userId="482eff44a8730993" providerId="LiveId" clId="{33FD61F2-0C11-48DF-B7F9-EE033A8F3D4A}" dt="2019-02-03T17:07:22.522" v="2348" actId="1076"/>
          <ac:spMkLst>
            <pc:docMk/>
            <pc:sldMk cId="2985692513" sldId="535"/>
            <ac:spMk id="3" creationId="{00000000-0000-0000-0000-000000000000}"/>
          </ac:spMkLst>
        </pc:spChg>
      </pc:sldChg>
      <pc:sldChg chg="addSp delSp modSp">
        <pc:chgData name="Kathy Moczerniak" userId="482eff44a8730993" providerId="LiveId" clId="{33FD61F2-0C11-48DF-B7F9-EE033A8F3D4A}" dt="2019-02-03T17:41:40.258" v="2569" actId="5793"/>
        <pc:sldMkLst>
          <pc:docMk/>
          <pc:sldMk cId="1801520959" sldId="537"/>
        </pc:sldMkLst>
        <pc:spChg chg="mod">
          <ac:chgData name="Kathy Moczerniak" userId="482eff44a8730993" providerId="LiveId" clId="{33FD61F2-0C11-48DF-B7F9-EE033A8F3D4A}" dt="2019-02-03T17:10:35.327" v="2380"/>
          <ac:spMkLst>
            <pc:docMk/>
            <pc:sldMk cId="1801520959" sldId="537"/>
            <ac:spMk id="2" creationId="{00000000-0000-0000-0000-000000000000}"/>
          </ac:spMkLst>
        </pc:spChg>
        <pc:spChg chg="add mod">
          <ac:chgData name="Kathy Moczerniak" userId="482eff44a8730993" providerId="LiveId" clId="{33FD61F2-0C11-48DF-B7F9-EE033A8F3D4A}" dt="2019-02-03T17:41:40.258" v="2569" actId="5793"/>
          <ac:spMkLst>
            <pc:docMk/>
            <pc:sldMk cId="1801520959" sldId="537"/>
            <ac:spMk id="3" creationId="{DBD10829-BF96-42B7-BD7B-21B740109208}"/>
          </ac:spMkLst>
        </pc:spChg>
        <pc:spChg chg="del mod">
          <ac:chgData name="Kathy Moczerniak" userId="482eff44a8730993" providerId="LiveId" clId="{33FD61F2-0C11-48DF-B7F9-EE033A8F3D4A}" dt="2019-02-03T17:10:18.804" v="2377"/>
          <ac:spMkLst>
            <pc:docMk/>
            <pc:sldMk cId="1801520959" sldId="537"/>
            <ac:spMk id="4" creationId="{00000000-0000-0000-0000-000000000000}"/>
          </ac:spMkLst>
        </pc:spChg>
        <pc:spChg chg="del mod">
          <ac:chgData name="Kathy Moczerniak" userId="482eff44a8730993" providerId="LiveId" clId="{33FD61F2-0C11-48DF-B7F9-EE033A8F3D4A}" dt="2019-02-03T17:10:18.804" v="2377"/>
          <ac:spMkLst>
            <pc:docMk/>
            <pc:sldMk cId="1801520959" sldId="537"/>
            <ac:spMk id="5" creationId="{00000000-0000-0000-0000-000000000000}"/>
          </ac:spMkLst>
        </pc:spChg>
      </pc:sldChg>
      <pc:sldChg chg="modSp">
        <pc:chgData name="Kathy Moczerniak" userId="482eff44a8730993" providerId="LiveId" clId="{33FD61F2-0C11-48DF-B7F9-EE033A8F3D4A}" dt="2019-02-03T17:35:29.215" v="2478" actId="1076"/>
        <pc:sldMkLst>
          <pc:docMk/>
          <pc:sldMk cId="245306063" sldId="538"/>
        </pc:sldMkLst>
        <pc:spChg chg="mod">
          <ac:chgData name="Kathy Moczerniak" userId="482eff44a8730993" providerId="LiveId" clId="{33FD61F2-0C11-48DF-B7F9-EE033A8F3D4A}" dt="2019-02-03T17:35:20.474" v="2474" actId="404"/>
          <ac:spMkLst>
            <pc:docMk/>
            <pc:sldMk cId="245306063" sldId="538"/>
            <ac:spMk id="2" creationId="{00000000-0000-0000-0000-000000000000}"/>
          </ac:spMkLst>
        </pc:spChg>
        <pc:spChg chg="mod">
          <ac:chgData name="Kathy Moczerniak" userId="482eff44a8730993" providerId="LiveId" clId="{33FD61F2-0C11-48DF-B7F9-EE033A8F3D4A}" dt="2019-02-03T17:35:29.215" v="2478" actId="1076"/>
          <ac:spMkLst>
            <pc:docMk/>
            <pc:sldMk cId="245306063" sldId="538"/>
            <ac:spMk id="3" creationId="{00000000-0000-0000-0000-000000000000}"/>
          </ac:spMkLst>
        </pc:spChg>
      </pc:sldChg>
      <pc:sldChg chg="modSp">
        <pc:chgData name="Kathy Moczerniak" userId="482eff44a8730993" providerId="LiveId" clId="{33FD61F2-0C11-48DF-B7F9-EE033A8F3D4A}" dt="2019-02-03T17:37:06.986" v="2489" actId="1076"/>
        <pc:sldMkLst>
          <pc:docMk/>
          <pc:sldMk cId="1827192206" sldId="539"/>
        </pc:sldMkLst>
        <pc:spChg chg="mod">
          <ac:chgData name="Kathy Moczerniak" userId="482eff44a8730993" providerId="LiveId" clId="{33FD61F2-0C11-48DF-B7F9-EE033A8F3D4A}" dt="2019-02-03T17:35:43.829" v="2481"/>
          <ac:spMkLst>
            <pc:docMk/>
            <pc:sldMk cId="1827192206" sldId="539"/>
            <ac:spMk id="2" creationId="{00000000-0000-0000-0000-000000000000}"/>
          </ac:spMkLst>
        </pc:spChg>
        <pc:spChg chg="mod">
          <ac:chgData name="Kathy Moczerniak" userId="482eff44a8730993" providerId="LiveId" clId="{33FD61F2-0C11-48DF-B7F9-EE033A8F3D4A}" dt="2019-02-03T17:37:06.986" v="2489" actId="1076"/>
          <ac:spMkLst>
            <pc:docMk/>
            <pc:sldMk cId="1827192206" sldId="539"/>
            <ac:spMk id="3" creationId="{00000000-0000-0000-0000-000000000000}"/>
          </ac:spMkLst>
        </pc:spChg>
      </pc:sldChg>
      <pc:sldChg chg="modSp">
        <pc:chgData name="Kathy Moczerniak" userId="482eff44a8730993" providerId="LiveId" clId="{33FD61F2-0C11-48DF-B7F9-EE033A8F3D4A}" dt="2019-02-03T17:38:40.297" v="2522" actId="947"/>
        <pc:sldMkLst>
          <pc:docMk/>
          <pc:sldMk cId="1475255975" sldId="540"/>
        </pc:sldMkLst>
        <pc:spChg chg="mod">
          <ac:chgData name="Kathy Moczerniak" userId="482eff44a8730993" providerId="LiveId" clId="{33FD61F2-0C11-48DF-B7F9-EE033A8F3D4A}" dt="2019-02-03T17:38:29.505" v="2517"/>
          <ac:spMkLst>
            <pc:docMk/>
            <pc:sldMk cId="1475255975" sldId="540"/>
            <ac:spMk id="2" creationId="{00000000-0000-0000-0000-000000000000}"/>
          </ac:spMkLst>
        </pc:spChg>
        <pc:spChg chg="mod">
          <ac:chgData name="Kathy Moczerniak" userId="482eff44a8730993" providerId="LiveId" clId="{33FD61F2-0C11-48DF-B7F9-EE033A8F3D4A}" dt="2019-02-03T17:38:40.297" v="2522" actId="947"/>
          <ac:spMkLst>
            <pc:docMk/>
            <pc:sldMk cId="1475255975" sldId="540"/>
            <ac:spMk id="3" creationId="{00000000-0000-0000-0000-000000000000}"/>
          </ac:spMkLst>
        </pc:spChg>
      </pc:sldChg>
      <pc:sldChg chg="modSp">
        <pc:chgData name="Kathy Moczerniak" userId="482eff44a8730993" providerId="LiveId" clId="{33FD61F2-0C11-48DF-B7F9-EE033A8F3D4A}" dt="2019-02-03T17:39:18.646" v="2533" actId="1076"/>
        <pc:sldMkLst>
          <pc:docMk/>
          <pc:sldMk cId="272635775" sldId="541"/>
        </pc:sldMkLst>
        <pc:spChg chg="mod">
          <ac:chgData name="Kathy Moczerniak" userId="482eff44a8730993" providerId="LiveId" clId="{33FD61F2-0C11-48DF-B7F9-EE033A8F3D4A}" dt="2019-02-03T17:39:01.741" v="2525"/>
          <ac:spMkLst>
            <pc:docMk/>
            <pc:sldMk cId="272635775" sldId="541"/>
            <ac:spMk id="2" creationId="{00000000-0000-0000-0000-000000000000}"/>
          </ac:spMkLst>
        </pc:spChg>
        <pc:spChg chg="mod">
          <ac:chgData name="Kathy Moczerniak" userId="482eff44a8730993" providerId="LiveId" clId="{33FD61F2-0C11-48DF-B7F9-EE033A8F3D4A}" dt="2019-02-03T17:39:18.646" v="2533" actId="1076"/>
          <ac:spMkLst>
            <pc:docMk/>
            <pc:sldMk cId="272635775" sldId="541"/>
            <ac:spMk id="3" creationId="{00000000-0000-0000-0000-000000000000}"/>
          </ac:spMkLst>
        </pc:spChg>
      </pc:sldChg>
      <pc:sldChg chg="modSp">
        <pc:chgData name="Kathy Moczerniak" userId="482eff44a8730993" providerId="LiveId" clId="{33FD61F2-0C11-48DF-B7F9-EE033A8F3D4A}" dt="2019-02-03T17:40:10.502" v="2547" actId="1076"/>
        <pc:sldMkLst>
          <pc:docMk/>
          <pc:sldMk cId="1148347470" sldId="542"/>
        </pc:sldMkLst>
        <pc:spChg chg="mod">
          <ac:chgData name="Kathy Moczerniak" userId="482eff44a8730993" providerId="LiveId" clId="{33FD61F2-0C11-48DF-B7F9-EE033A8F3D4A}" dt="2019-02-03T17:39:45.455" v="2536"/>
          <ac:spMkLst>
            <pc:docMk/>
            <pc:sldMk cId="1148347470" sldId="542"/>
            <ac:spMk id="2" creationId="{00000000-0000-0000-0000-000000000000}"/>
          </ac:spMkLst>
        </pc:spChg>
        <pc:spChg chg="mod">
          <ac:chgData name="Kathy Moczerniak" userId="482eff44a8730993" providerId="LiveId" clId="{33FD61F2-0C11-48DF-B7F9-EE033A8F3D4A}" dt="2019-02-03T17:40:10.502" v="2547" actId="1076"/>
          <ac:spMkLst>
            <pc:docMk/>
            <pc:sldMk cId="1148347470" sldId="542"/>
            <ac:spMk id="3" creationId="{00000000-0000-0000-0000-000000000000}"/>
          </ac:spMkLst>
        </pc:spChg>
      </pc:sldChg>
      <pc:sldChg chg="modSp">
        <pc:chgData name="Kathy Moczerniak" userId="482eff44a8730993" providerId="LiveId" clId="{33FD61F2-0C11-48DF-B7F9-EE033A8F3D4A}" dt="2019-02-03T17:40:39.325" v="2555" actId="1076"/>
        <pc:sldMkLst>
          <pc:docMk/>
          <pc:sldMk cId="3312794860" sldId="543"/>
        </pc:sldMkLst>
        <pc:spChg chg="mod">
          <ac:chgData name="Kathy Moczerniak" userId="482eff44a8730993" providerId="LiveId" clId="{33FD61F2-0C11-48DF-B7F9-EE033A8F3D4A}" dt="2019-02-03T17:40:21.695" v="2550"/>
          <ac:spMkLst>
            <pc:docMk/>
            <pc:sldMk cId="3312794860" sldId="543"/>
            <ac:spMk id="2" creationId="{00000000-0000-0000-0000-000000000000}"/>
          </ac:spMkLst>
        </pc:spChg>
        <pc:spChg chg="mod">
          <ac:chgData name="Kathy Moczerniak" userId="482eff44a8730993" providerId="LiveId" clId="{33FD61F2-0C11-48DF-B7F9-EE033A8F3D4A}" dt="2019-02-03T17:40:39.325" v="2555" actId="1076"/>
          <ac:spMkLst>
            <pc:docMk/>
            <pc:sldMk cId="3312794860" sldId="543"/>
            <ac:spMk id="3" creationId="{00000000-0000-0000-0000-000000000000}"/>
          </ac:spMkLst>
        </pc:spChg>
      </pc:sldChg>
      <pc:sldChg chg="modSp">
        <pc:chgData name="Kathy Moczerniak" userId="482eff44a8730993" providerId="LiveId" clId="{33FD61F2-0C11-48DF-B7F9-EE033A8F3D4A}" dt="2019-02-03T17:41:06.719" v="2562" actId="1076"/>
        <pc:sldMkLst>
          <pc:docMk/>
          <pc:sldMk cId="2491805129" sldId="544"/>
        </pc:sldMkLst>
        <pc:spChg chg="mod">
          <ac:chgData name="Kathy Moczerniak" userId="482eff44a8730993" providerId="LiveId" clId="{33FD61F2-0C11-48DF-B7F9-EE033A8F3D4A}" dt="2019-02-03T17:40:57.635" v="2558"/>
          <ac:spMkLst>
            <pc:docMk/>
            <pc:sldMk cId="2491805129" sldId="544"/>
            <ac:spMk id="2" creationId="{00000000-0000-0000-0000-000000000000}"/>
          </ac:spMkLst>
        </pc:spChg>
        <pc:spChg chg="mod">
          <ac:chgData name="Kathy Moczerniak" userId="482eff44a8730993" providerId="LiveId" clId="{33FD61F2-0C11-48DF-B7F9-EE033A8F3D4A}" dt="2019-02-03T17:41:06.719" v="2562" actId="1076"/>
          <ac:spMkLst>
            <pc:docMk/>
            <pc:sldMk cId="2491805129" sldId="544"/>
            <ac:spMk id="3" creationId="{00000000-0000-0000-0000-000000000000}"/>
          </ac:spMkLst>
        </pc:spChg>
      </pc:sldChg>
      <pc:sldChg chg="modSp">
        <pc:chgData name="Kathy Moczerniak" userId="482eff44a8730993" providerId="LiveId" clId="{33FD61F2-0C11-48DF-B7F9-EE033A8F3D4A}" dt="2019-02-03T17:42:39.808" v="2585" actId="1076"/>
        <pc:sldMkLst>
          <pc:docMk/>
          <pc:sldMk cId="539224263" sldId="548"/>
        </pc:sldMkLst>
        <pc:spChg chg="mod">
          <ac:chgData name="Kathy Moczerniak" userId="482eff44a8730993" providerId="LiveId" clId="{33FD61F2-0C11-48DF-B7F9-EE033A8F3D4A}" dt="2019-02-03T17:42:34.329" v="2584"/>
          <ac:spMkLst>
            <pc:docMk/>
            <pc:sldMk cId="539224263" sldId="548"/>
            <ac:spMk id="2" creationId="{00000000-0000-0000-0000-000000000000}"/>
          </ac:spMkLst>
        </pc:spChg>
        <pc:spChg chg="mod">
          <ac:chgData name="Kathy Moczerniak" userId="482eff44a8730993" providerId="LiveId" clId="{33FD61F2-0C11-48DF-B7F9-EE033A8F3D4A}" dt="2019-02-03T17:42:39.808" v="2585" actId="1076"/>
          <ac:spMkLst>
            <pc:docMk/>
            <pc:sldMk cId="539224263" sldId="548"/>
            <ac:spMk id="3" creationId="{00000000-0000-0000-0000-000000000000}"/>
          </ac:spMkLst>
        </pc:spChg>
      </pc:sldChg>
      <pc:sldChg chg="modSp">
        <pc:chgData name="Kathy Moczerniak" userId="482eff44a8730993" providerId="LiveId" clId="{33FD61F2-0C11-48DF-B7F9-EE033A8F3D4A}" dt="2019-02-03T17:43:46.093" v="2601" actId="1076"/>
        <pc:sldMkLst>
          <pc:docMk/>
          <pc:sldMk cId="1793663704" sldId="549"/>
        </pc:sldMkLst>
        <pc:spChg chg="mod">
          <ac:chgData name="Kathy Moczerniak" userId="482eff44a8730993" providerId="LiveId" clId="{33FD61F2-0C11-48DF-B7F9-EE033A8F3D4A}" dt="2019-02-03T17:43:11.215" v="2588"/>
          <ac:spMkLst>
            <pc:docMk/>
            <pc:sldMk cId="1793663704" sldId="549"/>
            <ac:spMk id="2" creationId="{00000000-0000-0000-0000-000000000000}"/>
          </ac:spMkLst>
        </pc:spChg>
        <pc:spChg chg="mod">
          <ac:chgData name="Kathy Moczerniak" userId="482eff44a8730993" providerId="LiveId" clId="{33FD61F2-0C11-48DF-B7F9-EE033A8F3D4A}" dt="2019-02-03T17:43:46.093" v="2601" actId="1076"/>
          <ac:spMkLst>
            <pc:docMk/>
            <pc:sldMk cId="1793663704" sldId="549"/>
            <ac:spMk id="3" creationId="{00000000-0000-0000-0000-000000000000}"/>
          </ac:spMkLst>
        </pc:spChg>
      </pc:sldChg>
      <pc:sldChg chg="modSp">
        <pc:chgData name="Kathy Moczerniak" userId="482eff44a8730993" providerId="LiveId" clId="{33FD61F2-0C11-48DF-B7F9-EE033A8F3D4A}" dt="2019-02-03T17:45:53.711" v="2613" actId="27636"/>
        <pc:sldMkLst>
          <pc:docMk/>
          <pc:sldMk cId="3230237569" sldId="553"/>
        </pc:sldMkLst>
        <pc:spChg chg="mod">
          <ac:chgData name="Kathy Moczerniak" userId="482eff44a8730993" providerId="LiveId" clId="{33FD61F2-0C11-48DF-B7F9-EE033A8F3D4A}" dt="2019-02-03T17:44:25.674" v="2605" actId="404"/>
          <ac:spMkLst>
            <pc:docMk/>
            <pc:sldMk cId="3230237569" sldId="553"/>
            <ac:spMk id="2" creationId="{00000000-0000-0000-0000-000000000000}"/>
          </ac:spMkLst>
        </pc:spChg>
        <pc:spChg chg="mod">
          <ac:chgData name="Kathy Moczerniak" userId="482eff44a8730993" providerId="LiveId" clId="{33FD61F2-0C11-48DF-B7F9-EE033A8F3D4A}" dt="2019-02-03T17:45:53.711" v="2613" actId="27636"/>
          <ac:spMkLst>
            <pc:docMk/>
            <pc:sldMk cId="3230237569" sldId="553"/>
            <ac:spMk id="3" creationId="{00000000-0000-0000-0000-000000000000}"/>
          </ac:spMkLst>
        </pc:spChg>
      </pc:sldChg>
      <pc:sldChg chg="modSp">
        <pc:chgData name="Kathy Moczerniak" userId="482eff44a8730993" providerId="LiveId" clId="{33FD61F2-0C11-48DF-B7F9-EE033A8F3D4A}" dt="2019-02-03T17:46:47.537" v="2624" actId="1076"/>
        <pc:sldMkLst>
          <pc:docMk/>
          <pc:sldMk cId="657476989" sldId="555"/>
        </pc:sldMkLst>
        <pc:spChg chg="mod">
          <ac:chgData name="Kathy Moczerniak" userId="482eff44a8730993" providerId="LiveId" clId="{33FD61F2-0C11-48DF-B7F9-EE033A8F3D4A}" dt="2019-02-03T17:46:40.536" v="2623"/>
          <ac:spMkLst>
            <pc:docMk/>
            <pc:sldMk cId="657476989" sldId="555"/>
            <ac:spMk id="2" creationId="{00000000-0000-0000-0000-000000000000}"/>
          </ac:spMkLst>
        </pc:spChg>
        <pc:spChg chg="mod">
          <ac:chgData name="Kathy Moczerniak" userId="482eff44a8730993" providerId="LiveId" clId="{33FD61F2-0C11-48DF-B7F9-EE033A8F3D4A}" dt="2019-02-03T17:46:47.537" v="2624" actId="1076"/>
          <ac:spMkLst>
            <pc:docMk/>
            <pc:sldMk cId="657476989" sldId="555"/>
            <ac:spMk id="3" creationId="{00000000-0000-0000-0000-000000000000}"/>
          </ac:spMkLst>
        </pc:spChg>
      </pc:sldChg>
      <pc:sldChg chg="modSp">
        <pc:chgData name="Kathy Moczerniak" userId="482eff44a8730993" providerId="LiveId" clId="{33FD61F2-0C11-48DF-B7F9-EE033A8F3D4A}" dt="2019-02-03T17:47:34.906" v="2636" actId="1076"/>
        <pc:sldMkLst>
          <pc:docMk/>
          <pc:sldMk cId="1723030659" sldId="557"/>
        </pc:sldMkLst>
        <pc:spChg chg="mod">
          <ac:chgData name="Kathy Moczerniak" userId="482eff44a8730993" providerId="LiveId" clId="{33FD61F2-0C11-48DF-B7F9-EE033A8F3D4A}" dt="2019-02-03T17:47:34.906" v="2636" actId="1076"/>
          <ac:spMkLst>
            <pc:docMk/>
            <pc:sldMk cId="1723030659" sldId="557"/>
            <ac:spMk id="2" creationId="{00000000-0000-0000-0000-000000000000}"/>
          </ac:spMkLst>
        </pc:spChg>
        <pc:spChg chg="mod">
          <ac:chgData name="Kathy Moczerniak" userId="482eff44a8730993" providerId="LiveId" clId="{33FD61F2-0C11-48DF-B7F9-EE033A8F3D4A}" dt="2019-02-03T17:47:21.748" v="2635" actId="1076"/>
          <ac:spMkLst>
            <pc:docMk/>
            <pc:sldMk cId="1723030659" sldId="557"/>
            <ac:spMk id="3" creationId="{00000000-0000-0000-0000-000000000000}"/>
          </ac:spMkLst>
        </pc:spChg>
      </pc:sldChg>
      <pc:sldChg chg="modSp">
        <pc:chgData name="Kathy Moczerniak" userId="482eff44a8730993" providerId="LiveId" clId="{33FD61F2-0C11-48DF-B7F9-EE033A8F3D4A}" dt="2019-02-03T17:48:17.583" v="2654" actId="20577"/>
        <pc:sldMkLst>
          <pc:docMk/>
          <pc:sldMk cId="2898727453" sldId="559"/>
        </pc:sldMkLst>
        <pc:spChg chg="mod">
          <ac:chgData name="Kathy Moczerniak" userId="482eff44a8730993" providerId="LiveId" clId="{33FD61F2-0C11-48DF-B7F9-EE033A8F3D4A}" dt="2019-02-03T17:47:47.018" v="2641" actId="404"/>
          <ac:spMkLst>
            <pc:docMk/>
            <pc:sldMk cId="2898727453" sldId="559"/>
            <ac:spMk id="2" creationId="{00000000-0000-0000-0000-000000000000}"/>
          </ac:spMkLst>
        </pc:spChg>
        <pc:spChg chg="mod">
          <ac:chgData name="Kathy Moczerniak" userId="482eff44a8730993" providerId="LiveId" clId="{33FD61F2-0C11-48DF-B7F9-EE033A8F3D4A}" dt="2019-02-03T17:48:17.583" v="2654" actId="20577"/>
          <ac:spMkLst>
            <pc:docMk/>
            <pc:sldMk cId="2898727453" sldId="559"/>
            <ac:spMk id="3" creationId="{00000000-0000-0000-0000-000000000000}"/>
          </ac:spMkLst>
        </pc:spChg>
      </pc:sldChg>
      <pc:sldChg chg="modSp">
        <pc:chgData name="Kathy Moczerniak" userId="482eff44a8730993" providerId="LiveId" clId="{33FD61F2-0C11-48DF-B7F9-EE033A8F3D4A}" dt="2019-02-03T17:48:59.888" v="2668" actId="1076"/>
        <pc:sldMkLst>
          <pc:docMk/>
          <pc:sldMk cId="2120238752" sldId="561"/>
        </pc:sldMkLst>
        <pc:spChg chg="mod">
          <ac:chgData name="Kathy Moczerniak" userId="482eff44a8730993" providerId="LiveId" clId="{33FD61F2-0C11-48DF-B7F9-EE033A8F3D4A}" dt="2019-02-03T17:48:38.320" v="2658" actId="404"/>
          <ac:spMkLst>
            <pc:docMk/>
            <pc:sldMk cId="2120238752" sldId="561"/>
            <ac:spMk id="2" creationId="{00000000-0000-0000-0000-000000000000}"/>
          </ac:spMkLst>
        </pc:spChg>
        <pc:spChg chg="mod">
          <ac:chgData name="Kathy Moczerniak" userId="482eff44a8730993" providerId="LiveId" clId="{33FD61F2-0C11-48DF-B7F9-EE033A8F3D4A}" dt="2019-02-03T17:48:59.888" v="2668" actId="1076"/>
          <ac:spMkLst>
            <pc:docMk/>
            <pc:sldMk cId="2120238752" sldId="561"/>
            <ac:spMk id="3" creationId="{00000000-0000-0000-0000-000000000000}"/>
          </ac:spMkLst>
        </pc:spChg>
      </pc:sldChg>
      <pc:sldChg chg="modSp">
        <pc:chgData name="Kathy Moczerniak" userId="482eff44a8730993" providerId="LiveId" clId="{33FD61F2-0C11-48DF-B7F9-EE033A8F3D4A}" dt="2019-02-03T17:49:39.838" v="2678" actId="1076"/>
        <pc:sldMkLst>
          <pc:docMk/>
          <pc:sldMk cId="1764471084" sldId="563"/>
        </pc:sldMkLst>
        <pc:spChg chg="mod">
          <ac:chgData name="Kathy Moczerniak" userId="482eff44a8730993" providerId="LiveId" clId="{33FD61F2-0C11-48DF-B7F9-EE033A8F3D4A}" dt="2019-02-03T17:49:39.838" v="2678" actId="1076"/>
          <ac:spMkLst>
            <pc:docMk/>
            <pc:sldMk cId="1764471084" sldId="563"/>
            <ac:spMk id="2" creationId="{00000000-0000-0000-0000-000000000000}"/>
          </ac:spMkLst>
        </pc:spChg>
        <pc:spChg chg="mod">
          <ac:chgData name="Kathy Moczerniak" userId="482eff44a8730993" providerId="LiveId" clId="{33FD61F2-0C11-48DF-B7F9-EE033A8F3D4A}" dt="2019-02-03T17:49:29.860" v="2676" actId="1076"/>
          <ac:spMkLst>
            <pc:docMk/>
            <pc:sldMk cId="1764471084" sldId="563"/>
            <ac:spMk id="3" creationId="{00000000-0000-0000-0000-000000000000}"/>
          </ac:spMkLst>
        </pc:spChg>
      </pc:sldChg>
      <pc:sldChg chg="modSp">
        <pc:chgData name="Kathy Moczerniak" userId="482eff44a8730993" providerId="LiveId" clId="{33FD61F2-0C11-48DF-B7F9-EE033A8F3D4A}" dt="2019-02-03T17:50:04.654" v="2687" actId="1076"/>
        <pc:sldMkLst>
          <pc:docMk/>
          <pc:sldMk cId="1919029599" sldId="564"/>
        </pc:sldMkLst>
        <pc:spChg chg="mod">
          <ac:chgData name="Kathy Moczerniak" userId="482eff44a8730993" providerId="LiveId" clId="{33FD61F2-0C11-48DF-B7F9-EE033A8F3D4A}" dt="2019-02-03T17:49:58.263" v="2683"/>
          <ac:spMkLst>
            <pc:docMk/>
            <pc:sldMk cId="1919029599" sldId="564"/>
            <ac:spMk id="2" creationId="{00000000-0000-0000-0000-000000000000}"/>
          </ac:spMkLst>
        </pc:spChg>
        <pc:spChg chg="mod">
          <ac:chgData name="Kathy Moczerniak" userId="482eff44a8730993" providerId="LiveId" clId="{33FD61F2-0C11-48DF-B7F9-EE033A8F3D4A}" dt="2019-02-03T17:50:04.654" v="2687" actId="1076"/>
          <ac:spMkLst>
            <pc:docMk/>
            <pc:sldMk cId="1919029599" sldId="564"/>
            <ac:spMk id="3" creationId="{00000000-0000-0000-0000-000000000000}"/>
          </ac:spMkLst>
        </pc:spChg>
      </pc:sldChg>
      <pc:sldChg chg="modSp">
        <pc:chgData name="Kathy Moczerniak" userId="482eff44a8730993" providerId="LiveId" clId="{33FD61F2-0C11-48DF-B7F9-EE033A8F3D4A}" dt="2019-02-03T17:50:27.203" v="2694" actId="1076"/>
        <pc:sldMkLst>
          <pc:docMk/>
          <pc:sldMk cId="1315159854" sldId="565"/>
        </pc:sldMkLst>
        <pc:spChg chg="mod">
          <ac:chgData name="Kathy Moczerniak" userId="482eff44a8730993" providerId="LiveId" clId="{33FD61F2-0C11-48DF-B7F9-EE033A8F3D4A}" dt="2019-02-03T17:50:19.651" v="2690"/>
          <ac:spMkLst>
            <pc:docMk/>
            <pc:sldMk cId="1315159854" sldId="565"/>
            <ac:spMk id="2" creationId="{00000000-0000-0000-0000-000000000000}"/>
          </ac:spMkLst>
        </pc:spChg>
        <pc:spChg chg="mod">
          <ac:chgData name="Kathy Moczerniak" userId="482eff44a8730993" providerId="LiveId" clId="{33FD61F2-0C11-48DF-B7F9-EE033A8F3D4A}" dt="2019-02-03T17:50:27.203" v="2694" actId="1076"/>
          <ac:spMkLst>
            <pc:docMk/>
            <pc:sldMk cId="1315159854" sldId="565"/>
            <ac:spMk id="3" creationId="{00000000-0000-0000-0000-000000000000}"/>
          </ac:spMkLst>
        </pc:spChg>
      </pc:sldChg>
      <pc:sldChg chg="modSp">
        <pc:chgData name="Kathy Moczerniak" userId="482eff44a8730993" providerId="LiveId" clId="{33FD61F2-0C11-48DF-B7F9-EE033A8F3D4A}" dt="2019-02-03T17:51:05.565" v="2703" actId="20577"/>
        <pc:sldMkLst>
          <pc:docMk/>
          <pc:sldMk cId="3332822640" sldId="566"/>
        </pc:sldMkLst>
        <pc:spChg chg="mod">
          <ac:chgData name="Kathy Moczerniak" userId="482eff44a8730993" providerId="LiveId" clId="{33FD61F2-0C11-48DF-B7F9-EE033A8F3D4A}" dt="2019-02-03T17:51:05.565" v="2703" actId="20577"/>
          <ac:spMkLst>
            <pc:docMk/>
            <pc:sldMk cId="3332822640" sldId="566"/>
            <ac:spMk id="2" creationId="{00000000-0000-0000-0000-000000000000}"/>
          </ac:spMkLst>
        </pc:spChg>
        <pc:spChg chg="mod">
          <ac:chgData name="Kathy Moczerniak" userId="482eff44a8730993" providerId="LiveId" clId="{33FD61F2-0C11-48DF-B7F9-EE033A8F3D4A}" dt="2019-02-03T17:50:46.290" v="2701" actId="20577"/>
          <ac:spMkLst>
            <pc:docMk/>
            <pc:sldMk cId="3332822640" sldId="566"/>
            <ac:spMk id="3" creationId="{00000000-0000-0000-0000-000000000000}"/>
          </ac:spMkLst>
        </pc:spChg>
      </pc:sldChg>
      <pc:sldChg chg="modSp">
        <pc:chgData name="Kathy Moczerniak" userId="482eff44a8730993" providerId="LiveId" clId="{33FD61F2-0C11-48DF-B7F9-EE033A8F3D4A}" dt="2019-02-03T17:55:41.002" v="2781" actId="1076"/>
        <pc:sldMkLst>
          <pc:docMk/>
          <pc:sldMk cId="1646255079" sldId="569"/>
        </pc:sldMkLst>
        <pc:spChg chg="mod">
          <ac:chgData name="Kathy Moczerniak" userId="482eff44a8730993" providerId="LiveId" clId="{33FD61F2-0C11-48DF-B7F9-EE033A8F3D4A}" dt="2019-02-03T17:55:41.002" v="2781" actId="1076"/>
          <ac:spMkLst>
            <pc:docMk/>
            <pc:sldMk cId="1646255079" sldId="569"/>
            <ac:spMk id="2" creationId="{00000000-0000-0000-0000-000000000000}"/>
          </ac:spMkLst>
        </pc:spChg>
        <pc:spChg chg="mod">
          <ac:chgData name="Kathy Moczerniak" userId="482eff44a8730993" providerId="LiveId" clId="{33FD61F2-0C11-48DF-B7F9-EE033A8F3D4A}" dt="2019-02-03T17:53:50.540" v="2742" actId="1076"/>
          <ac:spMkLst>
            <pc:docMk/>
            <pc:sldMk cId="1646255079" sldId="569"/>
            <ac:spMk id="4" creationId="{00000000-0000-0000-0000-000000000000}"/>
          </ac:spMkLst>
        </pc:spChg>
      </pc:sldChg>
      <pc:sldChg chg="modSp">
        <pc:chgData name="Kathy Moczerniak" userId="482eff44a8730993" providerId="LiveId" clId="{33FD61F2-0C11-48DF-B7F9-EE033A8F3D4A}" dt="2019-02-03T17:56:35.049" v="2785" actId="1076"/>
        <pc:sldMkLst>
          <pc:docMk/>
          <pc:sldMk cId="99885313" sldId="570"/>
        </pc:sldMkLst>
        <pc:spChg chg="mod">
          <ac:chgData name="Kathy Moczerniak" userId="482eff44a8730993" providerId="LiveId" clId="{33FD61F2-0C11-48DF-B7F9-EE033A8F3D4A}" dt="2019-02-03T17:56:35.049" v="2785" actId="1076"/>
          <ac:spMkLst>
            <pc:docMk/>
            <pc:sldMk cId="99885313" sldId="570"/>
            <ac:spMk id="2" creationId="{00000000-0000-0000-0000-000000000000}"/>
          </ac:spMkLst>
        </pc:spChg>
        <pc:spChg chg="mod">
          <ac:chgData name="Kathy Moczerniak" userId="482eff44a8730993" providerId="LiveId" clId="{33FD61F2-0C11-48DF-B7F9-EE033A8F3D4A}" dt="2019-02-03T17:56:15.319" v="2784"/>
          <ac:spMkLst>
            <pc:docMk/>
            <pc:sldMk cId="99885313" sldId="570"/>
            <ac:spMk id="4" creationId="{00000000-0000-0000-0000-000000000000}"/>
          </ac:spMkLst>
        </pc:spChg>
      </pc:sldChg>
      <pc:sldChg chg="modSp">
        <pc:chgData name="Kathy Moczerniak" userId="482eff44a8730993" providerId="LiveId" clId="{33FD61F2-0C11-48DF-B7F9-EE033A8F3D4A}" dt="2019-02-02T18:27:08.788" v="69" actId="1076"/>
        <pc:sldMkLst>
          <pc:docMk/>
          <pc:sldMk cId="2100665614" sldId="571"/>
        </pc:sldMkLst>
        <pc:spChg chg="mod">
          <ac:chgData name="Kathy Moczerniak" userId="482eff44a8730993" providerId="LiveId" clId="{33FD61F2-0C11-48DF-B7F9-EE033A8F3D4A}" dt="2019-02-02T18:26:09.143" v="56" actId="404"/>
          <ac:spMkLst>
            <pc:docMk/>
            <pc:sldMk cId="2100665614" sldId="571"/>
            <ac:spMk id="2" creationId="{5C77F78E-F80C-456B-8762-945FDAAC3261}"/>
          </ac:spMkLst>
        </pc:spChg>
        <pc:spChg chg="mod">
          <ac:chgData name="Kathy Moczerniak" userId="482eff44a8730993" providerId="LiveId" clId="{33FD61F2-0C11-48DF-B7F9-EE033A8F3D4A}" dt="2019-02-02T18:27:08.788" v="69" actId="1076"/>
          <ac:spMkLst>
            <pc:docMk/>
            <pc:sldMk cId="2100665614" sldId="571"/>
            <ac:spMk id="4" creationId="{1E9C1E64-AFCC-4B28-A2CF-C4C0F167E08E}"/>
          </ac:spMkLst>
        </pc:spChg>
      </pc:sldChg>
      <pc:sldChg chg="modSp add">
        <pc:chgData name="Kathy Moczerniak" userId="482eff44a8730993" providerId="LiveId" clId="{33FD61F2-0C11-48DF-B7F9-EE033A8F3D4A}" dt="2019-02-02T18:25:07.197" v="43" actId="1076"/>
        <pc:sldMkLst>
          <pc:docMk/>
          <pc:sldMk cId="3966887796" sldId="572"/>
        </pc:sldMkLst>
        <pc:spChg chg="mod">
          <ac:chgData name="Kathy Moczerniak" userId="482eff44a8730993" providerId="LiveId" clId="{33FD61F2-0C11-48DF-B7F9-EE033A8F3D4A}" dt="2019-02-02T18:24:19.971" v="38" actId="404"/>
          <ac:spMkLst>
            <pc:docMk/>
            <pc:sldMk cId="3966887796" sldId="572"/>
            <ac:spMk id="2" creationId="{5FE7B967-4E65-4C7D-9930-27B145D6B1DC}"/>
          </ac:spMkLst>
        </pc:spChg>
        <pc:spChg chg="mod">
          <ac:chgData name="Kathy Moczerniak" userId="482eff44a8730993" providerId="LiveId" clId="{33FD61F2-0C11-48DF-B7F9-EE033A8F3D4A}" dt="2019-02-02T18:25:07.197" v="43" actId="1076"/>
          <ac:spMkLst>
            <pc:docMk/>
            <pc:sldMk cId="3966887796" sldId="572"/>
            <ac:spMk id="3" creationId="{2FE6A07A-5BEB-45E8-9ECB-39EA729553F8}"/>
          </ac:spMkLst>
        </pc:spChg>
      </pc:sldChg>
      <pc:sldChg chg="modSp add">
        <pc:chgData name="Kathy Moczerniak" userId="482eff44a8730993" providerId="LiveId" clId="{33FD61F2-0C11-48DF-B7F9-EE033A8F3D4A}" dt="2019-02-02T19:50:22.054" v="759" actId="1076"/>
        <pc:sldMkLst>
          <pc:docMk/>
          <pc:sldMk cId="1118898862" sldId="573"/>
        </pc:sldMkLst>
        <pc:spChg chg="mod">
          <ac:chgData name="Kathy Moczerniak" userId="482eff44a8730993" providerId="LiveId" clId="{33FD61F2-0C11-48DF-B7F9-EE033A8F3D4A}" dt="2019-02-02T19:50:00.769" v="753" actId="20577"/>
          <ac:spMkLst>
            <pc:docMk/>
            <pc:sldMk cId="1118898862" sldId="573"/>
            <ac:spMk id="2" creationId="{EC131039-F632-4638-86EF-29596217B4E5}"/>
          </ac:spMkLst>
        </pc:spChg>
        <pc:spChg chg="mod">
          <ac:chgData name="Kathy Moczerniak" userId="482eff44a8730993" providerId="LiveId" clId="{33FD61F2-0C11-48DF-B7F9-EE033A8F3D4A}" dt="2019-02-02T19:50:22.054" v="759" actId="1076"/>
          <ac:spMkLst>
            <pc:docMk/>
            <pc:sldMk cId="1118898862" sldId="573"/>
            <ac:spMk id="3" creationId="{A170C08D-040C-4BC5-8FB9-B8BC9894C1E2}"/>
          </ac:spMkLst>
        </pc:spChg>
      </pc:sldChg>
      <pc:sldChg chg="modSp add">
        <pc:chgData name="Kathy Moczerniak" userId="482eff44a8730993" providerId="LiveId" clId="{33FD61F2-0C11-48DF-B7F9-EE033A8F3D4A}" dt="2019-02-02T19:56:04.076" v="838" actId="1076"/>
        <pc:sldMkLst>
          <pc:docMk/>
          <pc:sldMk cId="2929163970" sldId="574"/>
        </pc:sldMkLst>
        <pc:spChg chg="mod">
          <ac:chgData name="Kathy Moczerniak" userId="482eff44a8730993" providerId="LiveId" clId="{33FD61F2-0C11-48DF-B7F9-EE033A8F3D4A}" dt="2019-02-02T19:54:48.915" v="805" actId="404"/>
          <ac:spMkLst>
            <pc:docMk/>
            <pc:sldMk cId="2929163970" sldId="574"/>
            <ac:spMk id="2" creationId="{2256E209-10B5-4C9F-9F4A-3C924DE2192F}"/>
          </ac:spMkLst>
        </pc:spChg>
        <pc:spChg chg="mod">
          <ac:chgData name="Kathy Moczerniak" userId="482eff44a8730993" providerId="LiveId" clId="{33FD61F2-0C11-48DF-B7F9-EE033A8F3D4A}" dt="2019-02-02T19:56:04.076" v="838" actId="1076"/>
          <ac:spMkLst>
            <pc:docMk/>
            <pc:sldMk cId="2929163970" sldId="574"/>
            <ac:spMk id="3" creationId="{432905DB-C203-45DE-9D67-F99C052457FA}"/>
          </ac:spMkLst>
        </pc:spChg>
      </pc:sldChg>
      <pc:sldChg chg="modSp add">
        <pc:chgData name="Kathy Moczerniak" userId="482eff44a8730993" providerId="LiveId" clId="{33FD61F2-0C11-48DF-B7F9-EE033A8F3D4A}" dt="2019-02-02T19:56:19.504" v="842" actId="1076"/>
        <pc:sldMkLst>
          <pc:docMk/>
          <pc:sldMk cId="894425945" sldId="575"/>
        </pc:sldMkLst>
        <pc:spChg chg="mod">
          <ac:chgData name="Kathy Moczerniak" userId="482eff44a8730993" providerId="LiveId" clId="{33FD61F2-0C11-48DF-B7F9-EE033A8F3D4A}" dt="2019-02-02T19:55:06.890" v="826"/>
          <ac:spMkLst>
            <pc:docMk/>
            <pc:sldMk cId="894425945" sldId="575"/>
            <ac:spMk id="2" creationId="{0C067A63-4B41-4B97-99FF-820E1AA997D6}"/>
          </ac:spMkLst>
        </pc:spChg>
        <pc:spChg chg="mod">
          <ac:chgData name="Kathy Moczerniak" userId="482eff44a8730993" providerId="LiveId" clId="{33FD61F2-0C11-48DF-B7F9-EE033A8F3D4A}" dt="2019-02-02T19:56:19.504" v="842" actId="1076"/>
          <ac:spMkLst>
            <pc:docMk/>
            <pc:sldMk cId="894425945" sldId="575"/>
            <ac:spMk id="3" creationId="{14FCD861-6C76-4A21-8919-17D4DD2610B6}"/>
          </ac:spMkLst>
        </pc:spChg>
      </pc:sldChg>
      <pc:sldChg chg="modSp add">
        <pc:chgData name="Kathy Moczerniak" userId="482eff44a8730993" providerId="LiveId" clId="{33FD61F2-0C11-48DF-B7F9-EE033A8F3D4A}" dt="2019-02-02T20:00:11.224" v="903" actId="27636"/>
        <pc:sldMkLst>
          <pc:docMk/>
          <pc:sldMk cId="2610657956" sldId="576"/>
        </pc:sldMkLst>
        <pc:spChg chg="mod">
          <ac:chgData name="Kathy Moczerniak" userId="482eff44a8730993" providerId="LiveId" clId="{33FD61F2-0C11-48DF-B7F9-EE033A8F3D4A}" dt="2019-02-02T19:55:18.123" v="828" actId="404"/>
          <ac:spMkLst>
            <pc:docMk/>
            <pc:sldMk cId="2610657956" sldId="576"/>
            <ac:spMk id="2" creationId="{E224B6EF-479B-4439-81C3-EB30F5492509}"/>
          </ac:spMkLst>
        </pc:spChg>
        <pc:spChg chg="mod">
          <ac:chgData name="Kathy Moczerniak" userId="482eff44a8730993" providerId="LiveId" clId="{33FD61F2-0C11-48DF-B7F9-EE033A8F3D4A}" dt="2019-02-02T20:00:11.224" v="903" actId="27636"/>
          <ac:spMkLst>
            <pc:docMk/>
            <pc:sldMk cId="2610657956" sldId="576"/>
            <ac:spMk id="3" creationId="{9904E029-1469-4970-ACC0-DE3A02A72531}"/>
          </ac:spMkLst>
        </pc:spChg>
      </pc:sldChg>
      <pc:sldChg chg="modSp add">
        <pc:chgData name="Kathy Moczerniak" userId="482eff44a8730993" providerId="LiveId" clId="{33FD61F2-0C11-48DF-B7F9-EE033A8F3D4A}" dt="2019-02-02T19:57:20.257" v="869" actId="20577"/>
        <pc:sldMkLst>
          <pc:docMk/>
          <pc:sldMk cId="1209137562" sldId="577"/>
        </pc:sldMkLst>
        <pc:spChg chg="mod">
          <ac:chgData name="Kathy Moczerniak" userId="482eff44a8730993" providerId="LiveId" clId="{33FD61F2-0C11-48DF-B7F9-EE033A8F3D4A}" dt="2019-02-02T19:55:24.929" v="830" actId="404"/>
          <ac:spMkLst>
            <pc:docMk/>
            <pc:sldMk cId="1209137562" sldId="577"/>
            <ac:spMk id="2" creationId="{26E932E1-0B0B-46A6-864C-A9C0B8FD75A2}"/>
          </ac:spMkLst>
        </pc:spChg>
        <pc:spChg chg="mod">
          <ac:chgData name="Kathy Moczerniak" userId="482eff44a8730993" providerId="LiveId" clId="{33FD61F2-0C11-48DF-B7F9-EE033A8F3D4A}" dt="2019-02-02T19:57:20.257" v="869" actId="20577"/>
          <ac:spMkLst>
            <pc:docMk/>
            <pc:sldMk cId="1209137562" sldId="577"/>
            <ac:spMk id="3" creationId="{E72830E3-479D-488A-B6DB-3A4E9FDE8E6D}"/>
          </ac:spMkLst>
        </pc:spChg>
      </pc:sldChg>
      <pc:sldChg chg="modSp add">
        <pc:chgData name="Kathy Moczerniak" userId="482eff44a8730993" providerId="LiveId" clId="{33FD61F2-0C11-48DF-B7F9-EE033A8F3D4A}" dt="2019-02-02T19:58:43.890" v="896" actId="1076"/>
        <pc:sldMkLst>
          <pc:docMk/>
          <pc:sldMk cId="1629967205" sldId="578"/>
        </pc:sldMkLst>
        <pc:spChg chg="mod">
          <ac:chgData name="Kathy Moczerniak" userId="482eff44a8730993" providerId="LiveId" clId="{33FD61F2-0C11-48DF-B7F9-EE033A8F3D4A}" dt="2019-02-02T19:58:39.284" v="895" actId="1076"/>
          <ac:spMkLst>
            <pc:docMk/>
            <pc:sldMk cId="1629967205" sldId="578"/>
            <ac:spMk id="2" creationId="{2C378610-0E57-44C0-88A7-D8FBEB6133BC}"/>
          </ac:spMkLst>
        </pc:spChg>
        <pc:spChg chg="mod">
          <ac:chgData name="Kathy Moczerniak" userId="482eff44a8730993" providerId="LiveId" clId="{33FD61F2-0C11-48DF-B7F9-EE033A8F3D4A}" dt="2019-02-02T19:58:43.890" v="896" actId="1076"/>
          <ac:spMkLst>
            <pc:docMk/>
            <pc:sldMk cId="1629967205" sldId="578"/>
            <ac:spMk id="3" creationId="{2562692E-AADF-4689-AB3C-4C08A20CCF2A}"/>
          </ac:spMkLst>
        </pc:spChg>
      </pc:sldChg>
      <pc:sldChg chg="modSp add">
        <pc:chgData name="Kathy Moczerniak" userId="482eff44a8730993" providerId="LiveId" clId="{33FD61F2-0C11-48DF-B7F9-EE033A8F3D4A}" dt="2019-02-03T15:11:20.968" v="1296" actId="20577"/>
        <pc:sldMkLst>
          <pc:docMk/>
          <pc:sldMk cId="3805896554" sldId="579"/>
        </pc:sldMkLst>
        <pc:spChg chg="mod">
          <ac:chgData name="Kathy Moczerniak" userId="482eff44a8730993" providerId="LiveId" clId="{33FD61F2-0C11-48DF-B7F9-EE033A8F3D4A}" dt="2019-02-03T15:11:20.968" v="1296" actId="20577"/>
          <ac:spMkLst>
            <pc:docMk/>
            <pc:sldMk cId="3805896554" sldId="579"/>
            <ac:spMk id="2" creationId="{07C6E3B0-8DA2-46EB-90CD-D497C28EED13}"/>
          </ac:spMkLst>
        </pc:spChg>
        <pc:spChg chg="mod">
          <ac:chgData name="Kathy Moczerniak" userId="482eff44a8730993" providerId="LiveId" clId="{33FD61F2-0C11-48DF-B7F9-EE033A8F3D4A}" dt="2019-02-03T15:11:07.569" v="1286" actId="1076"/>
          <ac:spMkLst>
            <pc:docMk/>
            <pc:sldMk cId="3805896554" sldId="579"/>
            <ac:spMk id="3" creationId="{EEC59680-37AA-4C98-A2A6-CD954AFB8CC6}"/>
          </ac:spMkLst>
        </pc:spChg>
      </pc:sldChg>
      <pc:sldChg chg="modSp add">
        <pc:chgData name="Kathy Moczerniak" userId="482eff44a8730993" providerId="LiveId" clId="{33FD61F2-0C11-48DF-B7F9-EE033A8F3D4A}" dt="2019-02-03T15:36:22.939" v="1611" actId="14100"/>
        <pc:sldMkLst>
          <pc:docMk/>
          <pc:sldMk cId="2588319905" sldId="580"/>
        </pc:sldMkLst>
        <pc:spChg chg="mod">
          <ac:chgData name="Kathy Moczerniak" userId="482eff44a8730993" providerId="LiveId" clId="{33FD61F2-0C11-48DF-B7F9-EE033A8F3D4A}" dt="2019-02-03T15:36:09.877" v="1607" actId="1076"/>
          <ac:spMkLst>
            <pc:docMk/>
            <pc:sldMk cId="2588319905" sldId="580"/>
            <ac:spMk id="2" creationId="{F54BD26A-8543-40B7-96D8-BE2AAE4BF51C}"/>
          </ac:spMkLst>
        </pc:spChg>
        <pc:spChg chg="mod">
          <ac:chgData name="Kathy Moczerniak" userId="482eff44a8730993" providerId="LiveId" clId="{33FD61F2-0C11-48DF-B7F9-EE033A8F3D4A}" dt="2019-02-03T15:36:22.939" v="1611" actId="14100"/>
          <ac:spMkLst>
            <pc:docMk/>
            <pc:sldMk cId="2588319905" sldId="580"/>
            <ac:spMk id="3" creationId="{84A66FB9-97AB-4B3C-8F9C-2BBCE98E85AF}"/>
          </ac:spMkLst>
        </pc:spChg>
      </pc:sldChg>
      <pc:sldChg chg="modSp add">
        <pc:chgData name="Kathy Moczerniak" userId="482eff44a8730993" providerId="LiveId" clId="{33FD61F2-0C11-48DF-B7F9-EE033A8F3D4A}" dt="2019-02-03T16:13:24.425" v="1932" actId="6549"/>
        <pc:sldMkLst>
          <pc:docMk/>
          <pc:sldMk cId="1412514597" sldId="581"/>
        </pc:sldMkLst>
        <pc:spChg chg="mod">
          <ac:chgData name="Kathy Moczerniak" userId="482eff44a8730993" providerId="LiveId" clId="{33FD61F2-0C11-48DF-B7F9-EE033A8F3D4A}" dt="2019-02-03T16:12:29.863" v="1906" actId="1076"/>
          <ac:spMkLst>
            <pc:docMk/>
            <pc:sldMk cId="1412514597" sldId="581"/>
            <ac:spMk id="2" creationId="{9151CB0F-0976-4748-953B-4053212836E4}"/>
          </ac:spMkLst>
        </pc:spChg>
        <pc:spChg chg="mod">
          <ac:chgData name="Kathy Moczerniak" userId="482eff44a8730993" providerId="LiveId" clId="{33FD61F2-0C11-48DF-B7F9-EE033A8F3D4A}" dt="2019-02-03T16:13:24.425" v="1932" actId="6549"/>
          <ac:spMkLst>
            <pc:docMk/>
            <pc:sldMk cId="1412514597" sldId="581"/>
            <ac:spMk id="3" creationId="{27B2D05B-F132-46F9-BAA0-ECFD7C8F56A6}"/>
          </ac:spMkLst>
        </pc:spChg>
      </pc:sldChg>
      <pc:sldChg chg="modSp add">
        <pc:chgData name="Kathy Moczerniak" userId="482eff44a8730993" providerId="LiveId" clId="{33FD61F2-0C11-48DF-B7F9-EE033A8F3D4A}" dt="2019-02-03T16:12:57.976" v="1926" actId="948"/>
        <pc:sldMkLst>
          <pc:docMk/>
          <pc:sldMk cId="3595083279" sldId="582"/>
        </pc:sldMkLst>
        <pc:spChg chg="mod">
          <ac:chgData name="Kathy Moczerniak" userId="482eff44a8730993" providerId="LiveId" clId="{33FD61F2-0C11-48DF-B7F9-EE033A8F3D4A}" dt="2019-02-03T16:09:10.763" v="1873" actId="27636"/>
          <ac:spMkLst>
            <pc:docMk/>
            <pc:sldMk cId="3595083279" sldId="582"/>
            <ac:spMk id="2" creationId="{A2DC5B9F-3463-41B5-802E-AAA8DC117F56}"/>
          </ac:spMkLst>
        </pc:spChg>
        <pc:spChg chg="mod">
          <ac:chgData name="Kathy Moczerniak" userId="482eff44a8730993" providerId="LiveId" clId="{33FD61F2-0C11-48DF-B7F9-EE033A8F3D4A}" dt="2019-02-03T16:12:57.976" v="1926" actId="948"/>
          <ac:spMkLst>
            <pc:docMk/>
            <pc:sldMk cId="3595083279" sldId="582"/>
            <ac:spMk id="3" creationId="{2B60C3C2-E290-440E-8B94-74398AF7B66E}"/>
          </ac:spMkLst>
        </pc:spChg>
      </pc:sldChg>
      <pc:sldChg chg="modSp add">
        <pc:chgData name="Kathy Moczerniak" userId="482eff44a8730993" providerId="LiveId" clId="{33FD61F2-0C11-48DF-B7F9-EE033A8F3D4A}" dt="2019-02-03T16:13:20.481" v="1930" actId="20577"/>
        <pc:sldMkLst>
          <pc:docMk/>
          <pc:sldMk cId="2615861667" sldId="583"/>
        </pc:sldMkLst>
        <pc:spChg chg="mod">
          <ac:chgData name="Kathy Moczerniak" userId="482eff44a8730993" providerId="LiveId" clId="{33FD61F2-0C11-48DF-B7F9-EE033A8F3D4A}" dt="2019-02-03T16:11:08.365" v="1891" actId="27636"/>
          <ac:spMkLst>
            <pc:docMk/>
            <pc:sldMk cId="2615861667" sldId="583"/>
            <ac:spMk id="2" creationId="{F5E5A1EE-2E5D-41A9-B201-380CF9C400AC}"/>
          </ac:spMkLst>
        </pc:spChg>
        <pc:spChg chg="mod">
          <ac:chgData name="Kathy Moczerniak" userId="482eff44a8730993" providerId="LiveId" clId="{33FD61F2-0C11-48DF-B7F9-EE033A8F3D4A}" dt="2019-02-03T16:13:20.481" v="1930" actId="20577"/>
          <ac:spMkLst>
            <pc:docMk/>
            <pc:sldMk cId="2615861667" sldId="583"/>
            <ac:spMk id="3" creationId="{F87B5207-F5A1-45B6-9319-38E41FB7D018}"/>
          </ac:spMkLst>
        </pc:spChg>
      </pc:sldChg>
      <pc:sldChg chg="modSp add">
        <pc:chgData name="Kathy Moczerniak" userId="482eff44a8730993" providerId="LiveId" clId="{33FD61F2-0C11-48DF-B7F9-EE033A8F3D4A}" dt="2019-02-03T16:14:20.789" v="1956" actId="1076"/>
        <pc:sldMkLst>
          <pc:docMk/>
          <pc:sldMk cId="4163890539" sldId="584"/>
        </pc:sldMkLst>
        <pc:spChg chg="mod">
          <ac:chgData name="Kathy Moczerniak" userId="482eff44a8730993" providerId="LiveId" clId="{33FD61F2-0C11-48DF-B7F9-EE033A8F3D4A}" dt="2019-02-03T16:11:11.860" v="1893" actId="27636"/>
          <ac:spMkLst>
            <pc:docMk/>
            <pc:sldMk cId="4163890539" sldId="584"/>
            <ac:spMk id="2" creationId="{F21A1DE8-1A20-4979-B313-076C07DE72EB}"/>
          </ac:spMkLst>
        </pc:spChg>
        <pc:spChg chg="mod">
          <ac:chgData name="Kathy Moczerniak" userId="482eff44a8730993" providerId="LiveId" clId="{33FD61F2-0C11-48DF-B7F9-EE033A8F3D4A}" dt="2019-02-03T16:14:20.789" v="1956" actId="1076"/>
          <ac:spMkLst>
            <pc:docMk/>
            <pc:sldMk cId="4163890539" sldId="584"/>
            <ac:spMk id="3" creationId="{24D78A59-89D8-4358-AF81-EF5A71F64E3C}"/>
          </ac:spMkLst>
        </pc:spChg>
      </pc:sldChg>
      <pc:sldChg chg="modSp add">
        <pc:chgData name="Kathy Moczerniak" userId="482eff44a8730993" providerId="LiveId" clId="{33FD61F2-0C11-48DF-B7F9-EE033A8F3D4A}" dt="2019-02-03T16:20:31.158" v="2045" actId="1076"/>
        <pc:sldMkLst>
          <pc:docMk/>
          <pc:sldMk cId="2124860990" sldId="585"/>
        </pc:sldMkLst>
        <pc:spChg chg="mod">
          <ac:chgData name="Kathy Moczerniak" userId="482eff44a8730993" providerId="LiveId" clId="{33FD61F2-0C11-48DF-B7F9-EE033A8F3D4A}" dt="2019-02-03T16:20:31.158" v="2045" actId="1076"/>
          <ac:spMkLst>
            <pc:docMk/>
            <pc:sldMk cId="2124860990" sldId="585"/>
            <ac:spMk id="2" creationId="{540E114E-0F47-47A0-8137-E0DE5C245EC8}"/>
          </ac:spMkLst>
        </pc:spChg>
        <pc:spChg chg="mod">
          <ac:chgData name="Kathy Moczerniak" userId="482eff44a8730993" providerId="LiveId" clId="{33FD61F2-0C11-48DF-B7F9-EE033A8F3D4A}" dt="2019-02-03T16:20:26.013" v="2044" actId="14100"/>
          <ac:spMkLst>
            <pc:docMk/>
            <pc:sldMk cId="2124860990" sldId="585"/>
            <ac:spMk id="3" creationId="{566295DA-C054-400F-9648-1AF22F79D884}"/>
          </ac:spMkLst>
        </pc:spChg>
      </pc:sldChg>
      <pc:sldChg chg="modSp add">
        <pc:chgData name="Kathy Moczerniak" userId="482eff44a8730993" providerId="LiveId" clId="{33FD61F2-0C11-48DF-B7F9-EE033A8F3D4A}" dt="2019-02-03T16:20:46.350" v="2046" actId="1076"/>
        <pc:sldMkLst>
          <pc:docMk/>
          <pc:sldMk cId="2330349282" sldId="586"/>
        </pc:sldMkLst>
        <pc:spChg chg="mod">
          <ac:chgData name="Kathy Moczerniak" userId="482eff44a8730993" providerId="LiveId" clId="{33FD61F2-0C11-48DF-B7F9-EE033A8F3D4A}" dt="2019-02-03T16:20:05.856" v="2041" actId="404"/>
          <ac:spMkLst>
            <pc:docMk/>
            <pc:sldMk cId="2330349282" sldId="586"/>
            <ac:spMk id="2" creationId="{4F5D9A17-B34B-4D05-98A8-34F077B7B2A1}"/>
          </ac:spMkLst>
        </pc:spChg>
        <pc:spChg chg="mod">
          <ac:chgData name="Kathy Moczerniak" userId="482eff44a8730993" providerId="LiveId" clId="{33FD61F2-0C11-48DF-B7F9-EE033A8F3D4A}" dt="2019-02-03T16:20:46.350" v="2046" actId="1076"/>
          <ac:spMkLst>
            <pc:docMk/>
            <pc:sldMk cId="2330349282" sldId="586"/>
            <ac:spMk id="3" creationId="{A07E2B14-6896-45A0-9272-CDDABCB76541}"/>
          </ac:spMkLst>
        </pc:spChg>
      </pc:sldChg>
      <pc:sldChg chg="addSp delSp modSp add">
        <pc:chgData name="Kathy Moczerniak" userId="482eff44a8730993" providerId="LiveId" clId="{33FD61F2-0C11-48DF-B7F9-EE033A8F3D4A}" dt="2019-02-03T17:12:30.829" v="2411" actId="1076"/>
        <pc:sldMkLst>
          <pc:docMk/>
          <pc:sldMk cId="2251862822" sldId="587"/>
        </pc:sldMkLst>
        <pc:spChg chg="del">
          <ac:chgData name="Kathy Moczerniak" userId="482eff44a8730993" providerId="LiveId" clId="{33FD61F2-0C11-48DF-B7F9-EE033A8F3D4A}" dt="2019-02-03T17:08:30.120" v="2357"/>
          <ac:spMkLst>
            <pc:docMk/>
            <pc:sldMk cId="2251862822" sldId="587"/>
            <ac:spMk id="2" creationId="{A28F698D-24E3-4B63-AA92-8C60D662DE5E}"/>
          </ac:spMkLst>
        </pc:spChg>
        <pc:spChg chg="del">
          <ac:chgData name="Kathy Moczerniak" userId="482eff44a8730993" providerId="LiveId" clId="{33FD61F2-0C11-48DF-B7F9-EE033A8F3D4A}" dt="2019-02-03T17:08:30.120" v="2357"/>
          <ac:spMkLst>
            <pc:docMk/>
            <pc:sldMk cId="2251862822" sldId="587"/>
            <ac:spMk id="3" creationId="{20C6A8A8-82D3-4103-88DA-BBD9D251AD9B}"/>
          </ac:spMkLst>
        </pc:spChg>
        <pc:spChg chg="del">
          <ac:chgData name="Kathy Moczerniak" userId="482eff44a8730993" providerId="LiveId" clId="{33FD61F2-0C11-48DF-B7F9-EE033A8F3D4A}" dt="2019-02-03T17:08:30.120" v="2357"/>
          <ac:spMkLst>
            <pc:docMk/>
            <pc:sldMk cId="2251862822" sldId="587"/>
            <ac:spMk id="4" creationId="{D520731A-931D-47EF-965F-2F1BE8C10BAB}"/>
          </ac:spMkLst>
        </pc:spChg>
        <pc:spChg chg="del">
          <ac:chgData name="Kathy Moczerniak" userId="482eff44a8730993" providerId="LiveId" clId="{33FD61F2-0C11-48DF-B7F9-EE033A8F3D4A}" dt="2019-02-03T17:08:30.120" v="2357"/>
          <ac:spMkLst>
            <pc:docMk/>
            <pc:sldMk cId="2251862822" sldId="587"/>
            <ac:spMk id="5" creationId="{A45BDED4-4693-487E-93B9-7BE8EB284240}"/>
          </ac:spMkLst>
        </pc:spChg>
        <pc:spChg chg="del">
          <ac:chgData name="Kathy Moczerniak" userId="482eff44a8730993" providerId="LiveId" clId="{33FD61F2-0C11-48DF-B7F9-EE033A8F3D4A}" dt="2019-02-03T17:08:30.120" v="2357"/>
          <ac:spMkLst>
            <pc:docMk/>
            <pc:sldMk cId="2251862822" sldId="587"/>
            <ac:spMk id="6" creationId="{7B8703B7-F7AC-43E7-B4E9-097BDF0D3279}"/>
          </ac:spMkLst>
        </pc:spChg>
        <pc:spChg chg="add mod">
          <ac:chgData name="Kathy Moczerniak" userId="482eff44a8730993" providerId="LiveId" clId="{33FD61F2-0C11-48DF-B7F9-EE033A8F3D4A}" dt="2019-02-03T17:11:23.536" v="2389" actId="404"/>
          <ac:spMkLst>
            <pc:docMk/>
            <pc:sldMk cId="2251862822" sldId="587"/>
            <ac:spMk id="7" creationId="{C787B9BB-E98B-4F80-BC28-312B967054FC}"/>
          </ac:spMkLst>
        </pc:spChg>
        <pc:spChg chg="add mod">
          <ac:chgData name="Kathy Moczerniak" userId="482eff44a8730993" providerId="LiveId" clId="{33FD61F2-0C11-48DF-B7F9-EE033A8F3D4A}" dt="2019-02-03T17:12:30.829" v="2411" actId="1076"/>
          <ac:spMkLst>
            <pc:docMk/>
            <pc:sldMk cId="2251862822" sldId="587"/>
            <ac:spMk id="8" creationId="{555F6CC9-1BCA-48C0-B08A-8AB0E4460A23}"/>
          </ac:spMkLst>
        </pc:spChg>
      </pc:sldChg>
      <pc:sldChg chg="addSp delSp modSp add">
        <pc:chgData name="Kathy Moczerniak" userId="482eff44a8730993" providerId="LiveId" clId="{33FD61F2-0C11-48DF-B7F9-EE033A8F3D4A}" dt="2019-02-03T17:13:20.378" v="2415" actId="1076"/>
        <pc:sldMkLst>
          <pc:docMk/>
          <pc:sldMk cId="1254433181" sldId="588"/>
        </pc:sldMkLst>
        <pc:spChg chg="del">
          <ac:chgData name="Kathy Moczerniak" userId="482eff44a8730993" providerId="LiveId" clId="{33FD61F2-0C11-48DF-B7F9-EE033A8F3D4A}" dt="2019-02-03T17:08:53.876" v="2361"/>
          <ac:spMkLst>
            <pc:docMk/>
            <pc:sldMk cId="1254433181" sldId="588"/>
            <ac:spMk id="2" creationId="{A5F3C114-B0C8-43A8-9006-F73848C98606}"/>
          </ac:spMkLst>
        </pc:spChg>
        <pc:spChg chg="del">
          <ac:chgData name="Kathy Moczerniak" userId="482eff44a8730993" providerId="LiveId" clId="{33FD61F2-0C11-48DF-B7F9-EE033A8F3D4A}" dt="2019-02-03T17:08:53.876" v="2361"/>
          <ac:spMkLst>
            <pc:docMk/>
            <pc:sldMk cId="1254433181" sldId="588"/>
            <ac:spMk id="3" creationId="{65062329-70A1-4558-8483-4F75CCE6B4C8}"/>
          </ac:spMkLst>
        </pc:spChg>
        <pc:spChg chg="del">
          <ac:chgData name="Kathy Moczerniak" userId="482eff44a8730993" providerId="LiveId" clId="{33FD61F2-0C11-48DF-B7F9-EE033A8F3D4A}" dt="2019-02-03T17:08:53.876" v="2361"/>
          <ac:spMkLst>
            <pc:docMk/>
            <pc:sldMk cId="1254433181" sldId="588"/>
            <ac:spMk id="4" creationId="{21E0B3DB-BE83-405F-8B03-754ACFD82D07}"/>
          </ac:spMkLst>
        </pc:spChg>
        <pc:spChg chg="del">
          <ac:chgData name="Kathy Moczerniak" userId="482eff44a8730993" providerId="LiveId" clId="{33FD61F2-0C11-48DF-B7F9-EE033A8F3D4A}" dt="2019-02-03T17:08:53.876" v="2361"/>
          <ac:spMkLst>
            <pc:docMk/>
            <pc:sldMk cId="1254433181" sldId="588"/>
            <ac:spMk id="5" creationId="{3207B879-77A6-413F-AB14-D17E37D2779D}"/>
          </ac:spMkLst>
        </pc:spChg>
        <pc:spChg chg="del">
          <ac:chgData name="Kathy Moczerniak" userId="482eff44a8730993" providerId="LiveId" clId="{33FD61F2-0C11-48DF-B7F9-EE033A8F3D4A}" dt="2019-02-03T17:08:53.876" v="2361"/>
          <ac:spMkLst>
            <pc:docMk/>
            <pc:sldMk cId="1254433181" sldId="588"/>
            <ac:spMk id="6" creationId="{01209E2E-3671-4654-82CD-5AF010AE5EF5}"/>
          </ac:spMkLst>
        </pc:spChg>
        <pc:spChg chg="add mod">
          <ac:chgData name="Kathy Moczerniak" userId="482eff44a8730993" providerId="LiveId" clId="{33FD61F2-0C11-48DF-B7F9-EE033A8F3D4A}" dt="2019-02-03T17:11:52.652" v="2402" actId="404"/>
          <ac:spMkLst>
            <pc:docMk/>
            <pc:sldMk cId="1254433181" sldId="588"/>
            <ac:spMk id="7" creationId="{D93EFEE6-F39A-480F-95E6-D33A47DAAA36}"/>
          </ac:spMkLst>
        </pc:spChg>
        <pc:spChg chg="add mod">
          <ac:chgData name="Kathy Moczerniak" userId="482eff44a8730993" providerId="LiveId" clId="{33FD61F2-0C11-48DF-B7F9-EE033A8F3D4A}" dt="2019-02-03T17:13:20.378" v="2415" actId="1076"/>
          <ac:spMkLst>
            <pc:docMk/>
            <pc:sldMk cId="1254433181" sldId="588"/>
            <ac:spMk id="8" creationId="{68B7F291-1B1E-494D-9DB1-AE8E1978E233}"/>
          </ac:spMkLst>
        </pc:spChg>
      </pc:sldChg>
      <pc:sldChg chg="modSp add">
        <pc:chgData name="Kathy Moczerniak" userId="482eff44a8730993" providerId="LiveId" clId="{33FD61F2-0C11-48DF-B7F9-EE033A8F3D4A}" dt="2019-02-03T17:33:32.968" v="2437" actId="1076"/>
        <pc:sldMkLst>
          <pc:docMk/>
          <pc:sldMk cId="17808441" sldId="591"/>
        </pc:sldMkLst>
        <pc:spChg chg="mod">
          <ac:chgData name="Kathy Moczerniak" userId="482eff44a8730993" providerId="LiveId" clId="{33FD61F2-0C11-48DF-B7F9-EE033A8F3D4A}" dt="2019-02-03T17:12:00.602" v="2404" actId="404"/>
          <ac:spMkLst>
            <pc:docMk/>
            <pc:sldMk cId="17808441" sldId="591"/>
            <ac:spMk id="2" creationId="{F9C094EB-4AE0-4D7D-883E-AA60AA0CD56F}"/>
          </ac:spMkLst>
        </pc:spChg>
        <pc:spChg chg="mod">
          <ac:chgData name="Kathy Moczerniak" userId="482eff44a8730993" providerId="LiveId" clId="{33FD61F2-0C11-48DF-B7F9-EE033A8F3D4A}" dt="2019-02-03T17:33:32.968" v="2437" actId="1076"/>
          <ac:spMkLst>
            <pc:docMk/>
            <pc:sldMk cId="17808441" sldId="591"/>
            <ac:spMk id="3" creationId="{58569747-D203-4889-B14C-C283D3119297}"/>
          </ac:spMkLst>
        </pc:spChg>
      </pc:sldChg>
      <pc:sldChg chg="modSp add">
        <pc:chgData name="Kathy Moczerniak" userId="482eff44a8730993" providerId="LiveId" clId="{33FD61F2-0C11-48DF-B7F9-EE033A8F3D4A}" dt="2019-02-03T17:33:51.118" v="2441" actId="1076"/>
        <pc:sldMkLst>
          <pc:docMk/>
          <pc:sldMk cId="4117785693" sldId="592"/>
        </pc:sldMkLst>
        <pc:spChg chg="mod">
          <ac:chgData name="Kathy Moczerniak" userId="482eff44a8730993" providerId="LiveId" clId="{33FD61F2-0C11-48DF-B7F9-EE033A8F3D4A}" dt="2019-02-03T17:12:06.370" v="2406" actId="404"/>
          <ac:spMkLst>
            <pc:docMk/>
            <pc:sldMk cId="4117785693" sldId="592"/>
            <ac:spMk id="2" creationId="{58F25DC5-C66C-4822-8B09-B1CED0AB5107}"/>
          </ac:spMkLst>
        </pc:spChg>
        <pc:spChg chg="mod">
          <ac:chgData name="Kathy Moczerniak" userId="482eff44a8730993" providerId="LiveId" clId="{33FD61F2-0C11-48DF-B7F9-EE033A8F3D4A}" dt="2019-02-03T17:33:51.118" v="2441" actId="1076"/>
          <ac:spMkLst>
            <pc:docMk/>
            <pc:sldMk cId="4117785693" sldId="592"/>
            <ac:spMk id="3" creationId="{D9AC2FFD-116F-471A-A821-3033452BD99F}"/>
          </ac:spMkLst>
        </pc:spChg>
      </pc:sldChg>
      <pc:sldChg chg="modSp add">
        <pc:chgData name="Kathy Moczerniak" userId="482eff44a8730993" providerId="LiveId" clId="{33FD61F2-0C11-48DF-B7F9-EE033A8F3D4A}" dt="2019-02-03T17:34:35.535" v="2469" actId="14100"/>
        <pc:sldMkLst>
          <pc:docMk/>
          <pc:sldMk cId="2229640030" sldId="593"/>
        </pc:sldMkLst>
        <pc:spChg chg="mod">
          <ac:chgData name="Kathy Moczerniak" userId="482eff44a8730993" providerId="LiveId" clId="{33FD61F2-0C11-48DF-B7F9-EE033A8F3D4A}" dt="2019-02-03T17:12:11.882" v="2408" actId="404"/>
          <ac:spMkLst>
            <pc:docMk/>
            <pc:sldMk cId="2229640030" sldId="593"/>
            <ac:spMk id="2" creationId="{6BB6863A-9B43-470B-9C0E-FCAE6EB4C4E9}"/>
          </ac:spMkLst>
        </pc:spChg>
        <pc:spChg chg="mod">
          <ac:chgData name="Kathy Moczerniak" userId="482eff44a8730993" providerId="LiveId" clId="{33FD61F2-0C11-48DF-B7F9-EE033A8F3D4A}" dt="2019-02-03T17:34:35.535" v="2469" actId="14100"/>
          <ac:spMkLst>
            <pc:docMk/>
            <pc:sldMk cId="2229640030" sldId="593"/>
            <ac:spMk id="3" creationId="{9B5ECE25-396D-4DFD-803E-75B1B6AD35CD}"/>
          </ac:spMkLst>
        </pc:spChg>
      </pc:sldChg>
      <pc:sldChg chg="modSp add">
        <pc:chgData name="Kathy Moczerniak" userId="482eff44a8730993" providerId="LiveId" clId="{33FD61F2-0C11-48DF-B7F9-EE033A8F3D4A}" dt="2019-02-03T17:38:19.018" v="2514"/>
        <pc:sldMkLst>
          <pc:docMk/>
          <pc:sldMk cId="2382977360" sldId="594"/>
        </pc:sldMkLst>
        <pc:spChg chg="mod">
          <ac:chgData name="Kathy Moczerniak" userId="482eff44a8730993" providerId="LiveId" clId="{33FD61F2-0C11-48DF-B7F9-EE033A8F3D4A}" dt="2019-02-03T17:38:19.018" v="2514"/>
          <ac:spMkLst>
            <pc:docMk/>
            <pc:sldMk cId="2382977360" sldId="594"/>
            <ac:spMk id="2" creationId="{03A4BC5B-9D28-41AB-A22F-40F70655E7BF}"/>
          </ac:spMkLst>
        </pc:spChg>
        <pc:spChg chg="mod">
          <ac:chgData name="Kathy Moczerniak" userId="482eff44a8730993" providerId="LiveId" clId="{33FD61F2-0C11-48DF-B7F9-EE033A8F3D4A}" dt="2019-02-03T17:38:03.110" v="2513" actId="948"/>
          <ac:spMkLst>
            <pc:docMk/>
            <pc:sldMk cId="2382977360" sldId="594"/>
            <ac:spMk id="3" creationId="{289BAD2E-8F37-4E11-8EEC-508511A8C843}"/>
          </ac:spMkLst>
        </pc:spChg>
      </pc:sldChg>
      <pc:sldChg chg="modSp add">
        <pc:chgData name="Kathy Moczerniak" userId="482eff44a8730993" providerId="LiveId" clId="{33FD61F2-0C11-48DF-B7F9-EE033A8F3D4A}" dt="2019-02-03T17:53:41.125" v="2741" actId="1076"/>
        <pc:sldMkLst>
          <pc:docMk/>
          <pc:sldMk cId="36154276" sldId="595"/>
        </pc:sldMkLst>
        <pc:spChg chg="mod">
          <ac:chgData name="Kathy Moczerniak" userId="482eff44a8730993" providerId="LiveId" clId="{33FD61F2-0C11-48DF-B7F9-EE033A8F3D4A}" dt="2019-02-03T17:53:32.379" v="2739" actId="404"/>
          <ac:spMkLst>
            <pc:docMk/>
            <pc:sldMk cId="36154276" sldId="595"/>
            <ac:spMk id="2" creationId="{DD0A0B99-E5F1-43B3-B7AF-252821F29B6D}"/>
          </ac:spMkLst>
        </pc:spChg>
        <pc:spChg chg="mod">
          <ac:chgData name="Kathy Moczerniak" userId="482eff44a8730993" providerId="LiveId" clId="{33FD61F2-0C11-48DF-B7F9-EE033A8F3D4A}" dt="2019-02-03T17:53:41.125" v="2741" actId="1076"/>
          <ac:spMkLst>
            <pc:docMk/>
            <pc:sldMk cId="36154276" sldId="595"/>
            <ac:spMk id="3" creationId="{D4D6E966-2E7E-4585-9AC8-9A975F73FDAF}"/>
          </ac:spMkLst>
        </pc:spChg>
      </pc:sldChg>
      <pc:sldChg chg="modSp add">
        <pc:chgData name="Kathy Moczerniak" userId="482eff44a8730993" providerId="LiveId" clId="{33FD61F2-0C11-48DF-B7F9-EE033A8F3D4A}" dt="2019-02-03T17:56:01.903" v="2783" actId="947"/>
        <pc:sldMkLst>
          <pc:docMk/>
          <pc:sldMk cId="2499071422" sldId="596"/>
        </pc:sldMkLst>
        <pc:spChg chg="mod">
          <ac:chgData name="Kathy Moczerniak" userId="482eff44a8730993" providerId="LiveId" clId="{33FD61F2-0C11-48DF-B7F9-EE033A8F3D4A}" dt="2019-02-03T17:55:52.290" v="2782" actId="1076"/>
          <ac:spMkLst>
            <pc:docMk/>
            <pc:sldMk cId="2499071422" sldId="596"/>
            <ac:spMk id="2" creationId="{B68594AE-A573-4AE6-AE3D-92A000FFC2D9}"/>
          </ac:spMkLst>
        </pc:spChg>
        <pc:spChg chg="mod">
          <ac:chgData name="Kathy Moczerniak" userId="482eff44a8730993" providerId="LiveId" clId="{33FD61F2-0C11-48DF-B7F9-EE033A8F3D4A}" dt="2019-02-03T17:56:01.903" v="2783" actId="947"/>
          <ac:spMkLst>
            <pc:docMk/>
            <pc:sldMk cId="2499071422" sldId="596"/>
            <ac:spMk id="3" creationId="{41CAEA3A-96AF-417F-87A6-77D4763B437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258564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147655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228101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3276669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1722917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252316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31367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347167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285022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3992575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C85BC1-D6DD-45CF-BE2A-16C5866E7185}"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1E4AA1-44AB-438B-BD27-46FDF5C80585}" type="slidenum">
              <a:rPr lang="en-US" smtClean="0"/>
              <a:t>‹#›</a:t>
            </a:fld>
            <a:endParaRPr lang="en-US" dirty="0"/>
          </a:p>
        </p:txBody>
      </p:sp>
    </p:spTree>
    <p:extLst>
      <p:ext uri="{BB962C8B-B14F-4D97-AF65-F5344CB8AC3E}">
        <p14:creationId xmlns:p14="http://schemas.microsoft.com/office/powerpoint/2010/main" val="283246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85BC1-D6DD-45CF-BE2A-16C5866E7185}" type="datetimeFigureOut">
              <a:rPr lang="en-US" smtClean="0"/>
              <a:t>3/29/2019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E4AA1-44AB-438B-BD27-46FDF5C80585}" type="slidenum">
              <a:rPr lang="en-US" smtClean="0"/>
              <a:t>‹#›</a:t>
            </a:fld>
            <a:endParaRPr lang="en-US" dirty="0"/>
          </a:p>
        </p:txBody>
      </p:sp>
    </p:spTree>
    <p:extLst>
      <p:ext uri="{BB962C8B-B14F-4D97-AF65-F5344CB8AC3E}">
        <p14:creationId xmlns:p14="http://schemas.microsoft.com/office/powerpoint/2010/main" val="3654517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i="0" kern="1200" cap="all" baseline="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311" y="1642664"/>
            <a:ext cx="4270513" cy="2387600"/>
          </a:xfrm>
        </p:spPr>
        <p:txBody>
          <a:bodyPr>
            <a:normAutofit/>
          </a:bodyPr>
          <a:lstStyle/>
          <a:p>
            <a:r>
              <a:rPr lang="en-US" sz="4000" b="0" cap="none" dirty="0"/>
              <a:t>Chapter 4:</a:t>
            </a:r>
            <a:br>
              <a:rPr lang="en-US" sz="4000" b="0" cap="none" dirty="0"/>
            </a:br>
            <a:r>
              <a:rPr lang="en-US" sz="4000" b="0" cap="none" dirty="0"/>
              <a:t>Mechanical Ventilators</a:t>
            </a:r>
            <a:endParaRPr lang="en-US" sz="3600" b="0" cap="none" dirty="0"/>
          </a:p>
        </p:txBody>
      </p:sp>
    </p:spTree>
    <p:extLst>
      <p:ext uri="{BB962C8B-B14F-4D97-AF65-F5344CB8AC3E}">
        <p14:creationId xmlns:p14="http://schemas.microsoft.com/office/powerpoint/2010/main" val="34640759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Critical Care Ventilators</a:t>
            </a:r>
          </a:p>
        </p:txBody>
      </p:sp>
      <p:sp>
        <p:nvSpPr>
          <p:cNvPr id="3" name="Content Placeholder 2"/>
          <p:cNvSpPr>
            <a:spLocks noGrp="1"/>
          </p:cNvSpPr>
          <p:nvPr>
            <p:ph idx="1"/>
          </p:nvPr>
        </p:nvSpPr>
        <p:spPr>
          <a:xfrm>
            <a:off x="628650" y="1590676"/>
            <a:ext cx="7886700" cy="4764968"/>
          </a:xfrm>
        </p:spPr>
        <p:txBody>
          <a:bodyPr>
            <a:normAutofit lnSpcReduction="10000"/>
          </a:bodyPr>
          <a:lstStyle/>
          <a:p>
            <a:pPr>
              <a:lnSpc>
                <a:spcPct val="110000"/>
              </a:lnSpc>
              <a:spcBef>
                <a:spcPts val="1200"/>
              </a:spcBef>
            </a:pPr>
            <a:r>
              <a:rPr lang="en-US" sz="2400" dirty="0"/>
              <a:t>Specific ventilators differ on features and modes available, monitoring and graphic displays provided and cost. </a:t>
            </a:r>
          </a:p>
          <a:p>
            <a:pPr>
              <a:lnSpc>
                <a:spcPct val="110000"/>
              </a:lnSpc>
              <a:spcBef>
                <a:spcPts val="1200"/>
              </a:spcBef>
            </a:pPr>
            <a:r>
              <a:rPr lang="en-US" sz="2400" dirty="0"/>
              <a:t>Ventilator choice should be based on patient's needs, specific clinical goals, and the clinician’s familiarity with the ventilator. </a:t>
            </a:r>
          </a:p>
          <a:p>
            <a:pPr>
              <a:lnSpc>
                <a:spcPct val="110000"/>
              </a:lnSpc>
              <a:spcBef>
                <a:spcPts val="1200"/>
              </a:spcBef>
            </a:pPr>
            <a:r>
              <a:rPr lang="en-US" sz="2400" dirty="0"/>
              <a:t>Ventilators features, modes, pressure and flow capabilities, and integrated alarms and monitoring systems should be considered. </a:t>
            </a:r>
          </a:p>
          <a:p>
            <a:pPr>
              <a:lnSpc>
                <a:spcPct val="110000"/>
              </a:lnSpc>
              <a:spcBef>
                <a:spcPts val="1200"/>
              </a:spcBef>
            </a:pPr>
            <a:r>
              <a:rPr lang="en-US" sz="2400" dirty="0"/>
              <a:t>The ventilator chosen should adequately and safely ventilate patients under changing conditions and provide the features and modes required. </a:t>
            </a:r>
          </a:p>
        </p:txBody>
      </p:sp>
    </p:spTree>
    <p:extLst>
      <p:ext uri="{BB962C8B-B14F-4D97-AF65-F5344CB8AC3E}">
        <p14:creationId xmlns:p14="http://schemas.microsoft.com/office/powerpoint/2010/main" val="6276669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7662"/>
            <a:ext cx="7886700" cy="1325563"/>
          </a:xfrm>
        </p:spPr>
        <p:txBody>
          <a:bodyPr>
            <a:normAutofit/>
          </a:bodyPr>
          <a:lstStyle/>
          <a:p>
            <a:r>
              <a:rPr lang="en-US" sz="4000" b="0" cap="none" dirty="0"/>
              <a:t>Noninvasive Ventilation</a:t>
            </a:r>
          </a:p>
        </p:txBody>
      </p:sp>
      <p:sp>
        <p:nvSpPr>
          <p:cNvPr id="3" name="Content Placeholder 2"/>
          <p:cNvSpPr>
            <a:spLocks noGrp="1"/>
          </p:cNvSpPr>
          <p:nvPr>
            <p:ph idx="1"/>
          </p:nvPr>
        </p:nvSpPr>
        <p:spPr>
          <a:xfrm>
            <a:off x="628650" y="1987550"/>
            <a:ext cx="7886700" cy="3908425"/>
          </a:xfrm>
        </p:spPr>
        <p:txBody>
          <a:bodyPr>
            <a:normAutofit/>
          </a:bodyPr>
          <a:lstStyle/>
          <a:p>
            <a:r>
              <a:rPr lang="en-US" sz="2400" dirty="0"/>
              <a:t>Most modes are available for use in NIV except for Bilevel, VC+, PAV+ and VS.</a:t>
            </a:r>
            <a:r>
              <a:rPr lang="en-US" sz="2400" baseline="30000" dirty="0"/>
              <a:t>10</a:t>
            </a:r>
            <a:r>
              <a:rPr lang="en-US" sz="2400" dirty="0"/>
              <a:t> </a:t>
            </a:r>
          </a:p>
          <a:p>
            <a:endParaRPr lang="en-US" sz="2400" dirty="0"/>
          </a:p>
          <a:p>
            <a:r>
              <a:rPr lang="en-US" sz="2400" dirty="0"/>
              <a:t>Designed to be used with a variety of masks, infant nasal prongs and neonatal uncuffed endotracheal tubes. </a:t>
            </a:r>
          </a:p>
          <a:p>
            <a:endParaRPr lang="en-US" sz="2400" dirty="0"/>
          </a:p>
          <a:p>
            <a:r>
              <a:rPr lang="en-US" sz="2400" dirty="0"/>
              <a:t>The PB 980 automatically adapts to variation of leakage in order to maintain the required pressure and PEEP level . </a:t>
            </a:r>
          </a:p>
        </p:txBody>
      </p:sp>
    </p:spTree>
    <p:extLst>
      <p:ext uri="{BB962C8B-B14F-4D97-AF65-F5344CB8AC3E}">
        <p14:creationId xmlns:p14="http://schemas.microsoft.com/office/powerpoint/2010/main" val="32716110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7212"/>
            <a:ext cx="7886700" cy="1325563"/>
          </a:xfrm>
        </p:spPr>
        <p:txBody>
          <a:bodyPr>
            <a:normAutofit/>
          </a:bodyPr>
          <a:lstStyle/>
          <a:p>
            <a:r>
              <a:rPr lang="en-US" sz="4000" b="0" cap="none" dirty="0"/>
              <a:t>Apnea 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2339975"/>
            <a:ext cx="7886700" cy="3689350"/>
          </a:xfrm>
        </p:spPr>
        <p:txBody>
          <a:bodyPr/>
          <a:lstStyle/>
          <a:p>
            <a:r>
              <a:rPr lang="en-US" dirty="0"/>
              <a:t>Ventilator engages apnea backup ventilation when no breath has been delivered by the time clinician selected apnea interval elapses.</a:t>
            </a:r>
            <a:r>
              <a:rPr lang="en-US" baseline="30000" dirty="0"/>
              <a:t>10</a:t>
            </a:r>
            <a:r>
              <a:rPr lang="en-US" dirty="0"/>
              <a:t> </a:t>
            </a:r>
          </a:p>
          <a:p>
            <a:endParaRPr lang="en-US" dirty="0"/>
          </a:p>
          <a:p>
            <a:r>
              <a:rPr lang="en-US" dirty="0"/>
              <a:t>Can be set in either A/C/VC, A/C/PC.</a:t>
            </a:r>
          </a:p>
        </p:txBody>
      </p:sp>
    </p:spTree>
    <p:extLst>
      <p:ext uri="{BB962C8B-B14F-4D97-AF65-F5344CB8AC3E}">
        <p14:creationId xmlns:p14="http://schemas.microsoft.com/office/powerpoint/2010/main" val="33438870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7459"/>
            <a:ext cx="7886700" cy="1325563"/>
          </a:xfrm>
        </p:spPr>
        <p:txBody>
          <a:bodyPr>
            <a:normAutofit/>
          </a:bodyPr>
          <a:lstStyle/>
          <a:p>
            <a:r>
              <a:rPr lang="en-US" sz="4000" b="0" cap="none" dirty="0"/>
              <a:t>Tube Compensation (TC)</a:t>
            </a:r>
          </a:p>
        </p:txBody>
      </p:sp>
      <p:sp>
        <p:nvSpPr>
          <p:cNvPr id="3" name="Content Placeholder 2"/>
          <p:cNvSpPr>
            <a:spLocks noGrp="1"/>
          </p:cNvSpPr>
          <p:nvPr>
            <p:ph idx="1"/>
          </p:nvPr>
        </p:nvSpPr>
        <p:spPr>
          <a:xfrm>
            <a:off x="628650" y="1603022"/>
            <a:ext cx="7886700" cy="4573941"/>
          </a:xfrm>
        </p:spPr>
        <p:txBody>
          <a:bodyPr>
            <a:normAutofit/>
          </a:bodyPr>
          <a:lstStyle/>
          <a:p>
            <a:pPr>
              <a:lnSpc>
                <a:spcPct val="100000"/>
              </a:lnSpc>
            </a:pPr>
            <a:r>
              <a:rPr lang="en-US" sz="2600" dirty="0"/>
              <a:t>PB 980 increases pressure during inspiration to overcome the extra resistance created by the artificial airway.</a:t>
            </a:r>
            <a:r>
              <a:rPr lang="en-US" sz="2600" baseline="30000" dirty="0"/>
              <a:t>10</a:t>
            </a:r>
            <a:endParaRPr lang="en-US" sz="2600" dirty="0"/>
          </a:p>
          <a:p>
            <a:pPr>
              <a:lnSpc>
                <a:spcPct val="100000"/>
              </a:lnSpc>
            </a:pPr>
            <a:endParaRPr lang="en-US" sz="2600" dirty="0"/>
          </a:p>
          <a:p>
            <a:pPr>
              <a:lnSpc>
                <a:spcPct val="100000"/>
              </a:lnSpc>
            </a:pPr>
            <a:r>
              <a:rPr lang="en-US" sz="2600" dirty="0"/>
              <a:t>Available in SIMV, SPONT and BiLevel modes. </a:t>
            </a:r>
          </a:p>
          <a:p>
            <a:pPr>
              <a:lnSpc>
                <a:spcPct val="100000"/>
              </a:lnSpc>
            </a:pPr>
            <a:endParaRPr lang="en-US" sz="2600" dirty="0"/>
          </a:p>
          <a:p>
            <a:pPr>
              <a:lnSpc>
                <a:spcPct val="100000"/>
              </a:lnSpc>
            </a:pPr>
            <a:r>
              <a:rPr lang="en-US" sz="2600" dirty="0"/>
              <a:t>Clinician must set the following parameters: % of the resistive load, artificial airway tube type, artificial airway tube diameter and type of humidification.</a:t>
            </a:r>
          </a:p>
        </p:txBody>
      </p:sp>
    </p:spTree>
    <p:extLst>
      <p:ext uri="{BB962C8B-B14F-4D97-AF65-F5344CB8AC3E}">
        <p14:creationId xmlns:p14="http://schemas.microsoft.com/office/powerpoint/2010/main" val="2606109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normAutofit/>
          </a:bodyPr>
          <a:lstStyle/>
          <a:p>
            <a:r>
              <a:rPr lang="en-US" sz="4000" b="0" cap="none" dirty="0"/>
              <a:t>Neomode 2.0</a:t>
            </a:r>
          </a:p>
        </p:txBody>
      </p:sp>
      <p:sp>
        <p:nvSpPr>
          <p:cNvPr id="3" name="Content Placeholder 2"/>
          <p:cNvSpPr>
            <a:spLocks noGrp="1"/>
          </p:cNvSpPr>
          <p:nvPr>
            <p:ph idx="1"/>
          </p:nvPr>
        </p:nvSpPr>
        <p:spPr>
          <a:xfrm>
            <a:off x="628650" y="2044700"/>
            <a:ext cx="7886700" cy="3346450"/>
          </a:xfrm>
        </p:spPr>
        <p:txBody>
          <a:bodyPr/>
          <a:lstStyle/>
          <a:p>
            <a:r>
              <a:rPr lang="en-US" dirty="0"/>
              <a:t>Intended to provide respiratory support to neonatal patients with predicted body weights down to 0.3 kg.</a:t>
            </a:r>
            <a:r>
              <a:rPr lang="en-US" baseline="30000" dirty="0"/>
              <a:t>10</a:t>
            </a:r>
            <a:endParaRPr lang="en-US" dirty="0"/>
          </a:p>
          <a:p>
            <a:endParaRPr lang="en-US" dirty="0"/>
          </a:p>
          <a:p>
            <a:r>
              <a:rPr lang="en-US" dirty="0"/>
              <a:t>Supports delivered tidal volumes as low as two (2) mL.</a:t>
            </a:r>
          </a:p>
          <a:p>
            <a:endParaRPr lang="en-US" dirty="0"/>
          </a:p>
        </p:txBody>
      </p:sp>
    </p:spTree>
    <p:extLst>
      <p:ext uri="{BB962C8B-B14F-4D97-AF65-F5344CB8AC3E}">
        <p14:creationId xmlns:p14="http://schemas.microsoft.com/office/powerpoint/2010/main" val="22943409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826"/>
            <a:ext cx="7886700" cy="1325563"/>
          </a:xfrm>
        </p:spPr>
        <p:txBody>
          <a:bodyPr>
            <a:normAutofit/>
          </a:bodyPr>
          <a:lstStyle/>
          <a:p>
            <a:r>
              <a:rPr lang="en-US" sz="4000" b="0" cap="none" dirty="0"/>
              <a:t>Leak Sync</a:t>
            </a:r>
          </a:p>
        </p:txBody>
      </p:sp>
      <p:sp>
        <p:nvSpPr>
          <p:cNvPr id="3" name="Content Placeholder 2"/>
          <p:cNvSpPr>
            <a:spLocks noGrp="1"/>
          </p:cNvSpPr>
          <p:nvPr>
            <p:ph idx="1"/>
          </p:nvPr>
        </p:nvSpPr>
        <p:spPr>
          <a:xfrm>
            <a:off x="628650" y="1576389"/>
            <a:ext cx="7886700" cy="4831647"/>
          </a:xfrm>
        </p:spPr>
        <p:txBody>
          <a:bodyPr>
            <a:normAutofit/>
          </a:bodyPr>
          <a:lstStyle/>
          <a:p>
            <a:pPr>
              <a:lnSpc>
                <a:spcPct val="110000"/>
              </a:lnSpc>
              <a:spcBef>
                <a:spcPts val="1800"/>
              </a:spcBef>
            </a:pPr>
            <a:r>
              <a:rPr lang="en-US" sz="2600" dirty="0"/>
              <a:t>Designed to compensate for leaks in the circuit.</a:t>
            </a:r>
            <a:r>
              <a:rPr lang="en-US" sz="2400" baseline="30000" dirty="0"/>
              <a:t>10</a:t>
            </a:r>
            <a:r>
              <a:rPr lang="en-US" sz="2600" dirty="0"/>
              <a:t> </a:t>
            </a:r>
          </a:p>
          <a:p>
            <a:pPr>
              <a:lnSpc>
                <a:spcPct val="110000"/>
              </a:lnSpc>
              <a:spcBef>
                <a:spcPts val="1800"/>
              </a:spcBef>
            </a:pPr>
            <a:r>
              <a:rPr lang="en-US" sz="2600" dirty="0"/>
              <a:t>Maintains the PEEP level and optimizes synchrony between patient and the ventilator by preventing auto-triggering. </a:t>
            </a:r>
          </a:p>
          <a:p>
            <a:pPr>
              <a:lnSpc>
                <a:spcPct val="110000"/>
              </a:lnSpc>
              <a:spcBef>
                <a:spcPts val="1800"/>
              </a:spcBef>
            </a:pPr>
            <a:r>
              <a:rPr lang="en-US" sz="2600" dirty="0"/>
              <a:t>Works in both invasive and noninvasive ventilation modes. </a:t>
            </a:r>
          </a:p>
          <a:p>
            <a:pPr>
              <a:lnSpc>
                <a:spcPct val="110000"/>
              </a:lnSpc>
              <a:spcBef>
                <a:spcPts val="1800"/>
              </a:spcBef>
            </a:pPr>
            <a:r>
              <a:rPr lang="en-US" sz="2600" dirty="0"/>
              <a:t>Leak Sync allows the ventilator to determine leak level and allows the operator to set the flow trigger and peak flow sensitivities to a selected threshold.</a:t>
            </a:r>
          </a:p>
          <a:p>
            <a:pPr>
              <a:spcBef>
                <a:spcPts val="1800"/>
              </a:spcBef>
            </a:pPr>
            <a:endParaRPr lang="en-US" sz="2600" dirty="0"/>
          </a:p>
        </p:txBody>
      </p:sp>
    </p:spTree>
    <p:extLst>
      <p:ext uri="{BB962C8B-B14F-4D97-AF65-F5344CB8AC3E}">
        <p14:creationId xmlns:p14="http://schemas.microsoft.com/office/powerpoint/2010/main" val="41800483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10.1.1.17\productions\ART\ART PROCESS\PPT Process\JBL_PPT\Shelledy_171101_Ancillaries\Images\Chapter 04\Tab04_016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330396"/>
            <a:ext cx="6600825" cy="595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7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0.1.1.17\productions\ART\ART PROCESS\PPT Process\JBL_PPT\Shelledy_171101_Ancillaries\Images\Chapter 04\Tab04_01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919" y="203671"/>
            <a:ext cx="2062162" cy="607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5749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7"/>
            <a:ext cx="7886700" cy="1177924"/>
          </a:xfrm>
        </p:spPr>
        <p:txBody>
          <a:bodyPr/>
          <a:lstStyle/>
          <a:p>
            <a:r>
              <a:rPr lang="en-US" sz="4000" b="0" cap="none" dirty="0"/>
              <a:t>Accessories</a:t>
            </a:r>
            <a:endParaRPr lang="en-US" b="0" cap="none" dirty="0"/>
          </a:p>
        </p:txBody>
      </p:sp>
      <p:sp>
        <p:nvSpPr>
          <p:cNvPr id="3" name="Content Placeholder 2"/>
          <p:cNvSpPr>
            <a:spLocks noGrp="1"/>
          </p:cNvSpPr>
          <p:nvPr>
            <p:ph idx="1"/>
          </p:nvPr>
        </p:nvSpPr>
        <p:spPr>
          <a:xfrm>
            <a:off x="628650" y="1635125"/>
            <a:ext cx="7886700" cy="4351338"/>
          </a:xfrm>
        </p:spPr>
        <p:txBody>
          <a:bodyPr>
            <a:normAutofit fontScale="92500" lnSpcReduction="10000"/>
          </a:bodyPr>
          <a:lstStyle/>
          <a:p>
            <a:r>
              <a:rPr lang="en-US" dirty="0"/>
              <a:t>An optional Aerogen Aeroneb vibrating mesh nebulizer can be used with PB 980.</a:t>
            </a:r>
            <a:r>
              <a:rPr lang="en-US" baseline="30000" dirty="0"/>
              <a:t>10</a:t>
            </a:r>
            <a:endParaRPr lang="en-US" dirty="0"/>
          </a:p>
          <a:p>
            <a:endParaRPr lang="en-US" dirty="0"/>
          </a:p>
          <a:p>
            <a:r>
              <a:rPr lang="en-US" dirty="0"/>
              <a:t>Unlike the many available jet nebulizers; Aerogen nebulizer does not add any flow to circuit (which ultimately would increase the delivered volume).</a:t>
            </a:r>
          </a:p>
          <a:p>
            <a:endParaRPr lang="en-US" dirty="0"/>
          </a:p>
          <a:p>
            <a:r>
              <a:rPr lang="en-US" dirty="0"/>
              <a:t>An optional proximal flow sensor is available to measure flow, volumes and pressures at patient wye. </a:t>
            </a:r>
          </a:p>
          <a:p>
            <a:endParaRPr lang="en-US" dirty="0"/>
          </a:p>
          <a:p>
            <a:r>
              <a:rPr lang="en-US" dirty="0"/>
              <a:t>ETco</a:t>
            </a:r>
            <a:r>
              <a:rPr lang="en-US" baseline="30000" dirty="0"/>
              <a:t>2</a:t>
            </a:r>
            <a:r>
              <a:rPr lang="en-US" dirty="0"/>
              <a:t> measurement is an additional option.</a:t>
            </a:r>
          </a:p>
        </p:txBody>
      </p:sp>
    </p:spTree>
    <p:extLst>
      <p:ext uri="{BB962C8B-B14F-4D97-AF65-F5344CB8AC3E}">
        <p14:creationId xmlns:p14="http://schemas.microsoft.com/office/powerpoint/2010/main" val="4215325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281"/>
            <a:ext cx="7886700" cy="1325563"/>
          </a:xfrm>
        </p:spPr>
        <p:txBody>
          <a:bodyPr>
            <a:normAutofit/>
          </a:bodyPr>
          <a:lstStyle/>
          <a:p>
            <a:r>
              <a:rPr lang="en-US" sz="4000" b="0" cap="none" dirty="0"/>
              <a:t>Vyaire AVEA</a:t>
            </a:r>
          </a:p>
        </p:txBody>
      </p:sp>
      <p:sp>
        <p:nvSpPr>
          <p:cNvPr id="3" name="Content Placeholder 2"/>
          <p:cNvSpPr>
            <a:spLocks noGrp="1"/>
          </p:cNvSpPr>
          <p:nvPr>
            <p:ph idx="1"/>
          </p:nvPr>
        </p:nvSpPr>
        <p:spPr>
          <a:xfrm>
            <a:off x="790574" y="1478843"/>
            <a:ext cx="7791451" cy="4769557"/>
          </a:xfrm>
        </p:spPr>
        <p:txBody>
          <a:bodyPr>
            <a:noAutofit/>
          </a:bodyPr>
          <a:lstStyle/>
          <a:p>
            <a:pPr>
              <a:lnSpc>
                <a:spcPct val="110000"/>
              </a:lnSpc>
              <a:spcBef>
                <a:spcPts val="1800"/>
              </a:spcBef>
            </a:pPr>
            <a:r>
              <a:rPr lang="en-US" sz="2400" dirty="0"/>
              <a:t>The Vyaire AVEA ventilator is a critical care ventilator designed for use in adult, pediatric, and neonatal patients in both acute and subacute clinical locations.</a:t>
            </a:r>
            <a:r>
              <a:rPr lang="en-US" sz="2400" baseline="30000" dirty="0"/>
              <a:t>12 </a:t>
            </a:r>
          </a:p>
          <a:p>
            <a:pPr>
              <a:lnSpc>
                <a:spcPct val="110000"/>
              </a:lnSpc>
              <a:spcBef>
                <a:spcPts val="1800"/>
              </a:spcBef>
            </a:pPr>
            <a:r>
              <a:rPr lang="en-US" sz="2400" dirty="0"/>
              <a:t>It The AVEA is a fourth generation, servo-controlled, software-driven ventilator. </a:t>
            </a:r>
          </a:p>
          <a:p>
            <a:pPr>
              <a:lnSpc>
                <a:spcPct val="110000"/>
              </a:lnSpc>
              <a:spcBef>
                <a:spcPts val="1800"/>
              </a:spcBef>
            </a:pPr>
            <a:r>
              <a:rPr lang="en-US" sz="2400" dirty="0"/>
              <a:t>The Vyaire AVEA operator interface consists of a flat panel color LCD screen with real time graphic displays and digital monitoring capabilities, a touch screen, membrane keys and a dial for changing settings and operating parameters. (pictured in Figure 4-18) </a:t>
            </a:r>
          </a:p>
          <a:p>
            <a:pPr>
              <a:spcBef>
                <a:spcPts val="1800"/>
              </a:spcBef>
            </a:pPr>
            <a:endParaRPr lang="en-US" sz="2400" dirty="0"/>
          </a:p>
        </p:txBody>
      </p:sp>
    </p:spTree>
    <p:extLst>
      <p:ext uri="{BB962C8B-B14F-4D97-AF65-F5344CB8AC3E}">
        <p14:creationId xmlns:p14="http://schemas.microsoft.com/office/powerpoint/2010/main" val="17072630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4BD26A-8543-40B7-96D8-BE2AAE4BF51C}"/>
              </a:ext>
            </a:extLst>
          </p:cNvPr>
          <p:cNvSpPr>
            <a:spLocks noGrp="1"/>
          </p:cNvSpPr>
          <p:nvPr>
            <p:ph type="title"/>
          </p:nvPr>
        </p:nvSpPr>
        <p:spPr>
          <a:xfrm>
            <a:off x="628650" y="250826"/>
            <a:ext cx="7886700" cy="1325563"/>
          </a:xfrm>
        </p:spPr>
        <p:txBody>
          <a:bodyPr>
            <a:normAutofit/>
          </a:bodyPr>
          <a:lstStyle/>
          <a:p>
            <a:r>
              <a:rPr lang="en-US" sz="4000" b="0" cap="none" dirty="0"/>
              <a:t>Vyaire AVEA</a:t>
            </a:r>
            <a:endParaRPr lang="en-US" sz="4000" dirty="0"/>
          </a:p>
        </p:txBody>
      </p:sp>
      <p:sp>
        <p:nvSpPr>
          <p:cNvPr id="3" name="Content Placeholder 2">
            <a:extLst>
              <a:ext uri="{FF2B5EF4-FFF2-40B4-BE49-F238E27FC236}">
                <a16:creationId xmlns="" xmlns:a16="http://schemas.microsoft.com/office/drawing/2014/main" id="{84A66FB9-97AB-4B3C-8F9C-2BBCE98E85AF}"/>
              </a:ext>
            </a:extLst>
          </p:cNvPr>
          <p:cNvSpPr>
            <a:spLocks noGrp="1"/>
          </p:cNvSpPr>
          <p:nvPr>
            <p:ph idx="1"/>
          </p:nvPr>
        </p:nvSpPr>
        <p:spPr>
          <a:xfrm>
            <a:off x="628650" y="1825625"/>
            <a:ext cx="7886700" cy="4241800"/>
          </a:xfrm>
        </p:spPr>
        <p:txBody>
          <a:bodyPr>
            <a:normAutofit/>
          </a:bodyPr>
          <a:lstStyle/>
          <a:p>
            <a:pPr>
              <a:lnSpc>
                <a:spcPct val="110000"/>
              </a:lnSpc>
              <a:spcBef>
                <a:spcPts val="1800"/>
              </a:spcBef>
            </a:pPr>
            <a:r>
              <a:rPr lang="en-US" sz="2600" dirty="0"/>
              <a:t>Settings are entered by pressing a virtual button to select parameter to be changed, then control dial is turned to select the new value, and finally the “ACCEPT” button is pressed. (pictured in Figure 4-19)</a:t>
            </a:r>
          </a:p>
          <a:p>
            <a:pPr>
              <a:lnSpc>
                <a:spcPct val="110000"/>
              </a:lnSpc>
              <a:spcBef>
                <a:spcPts val="1800"/>
              </a:spcBef>
            </a:pPr>
            <a:r>
              <a:rPr lang="en-US" sz="2600" dirty="0"/>
              <a:t>Alternatively virtual button can be pressed again to confirm the setting; real buttons provide various features related to menu navigation, access to alarm settings, and alarm silence among other things.</a:t>
            </a:r>
          </a:p>
          <a:p>
            <a:pPr>
              <a:spcBef>
                <a:spcPts val="1800"/>
              </a:spcBef>
            </a:pPr>
            <a:endParaRPr lang="en-US" sz="2600" dirty="0"/>
          </a:p>
        </p:txBody>
      </p:sp>
    </p:spTree>
    <p:extLst>
      <p:ext uri="{BB962C8B-B14F-4D97-AF65-F5344CB8AC3E}">
        <p14:creationId xmlns:p14="http://schemas.microsoft.com/office/powerpoint/2010/main" val="2588319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Hamilton-G5</a:t>
            </a:r>
          </a:p>
        </p:txBody>
      </p:sp>
      <p:sp>
        <p:nvSpPr>
          <p:cNvPr id="12" name="Content Placeholder 11"/>
          <p:cNvSpPr>
            <a:spLocks noGrp="1"/>
          </p:cNvSpPr>
          <p:nvPr>
            <p:ph idx="1"/>
          </p:nvPr>
        </p:nvSpPr>
        <p:spPr>
          <a:xfrm>
            <a:off x="342900" y="1690689"/>
            <a:ext cx="8172450" cy="4351338"/>
          </a:xfrm>
        </p:spPr>
        <p:txBody>
          <a:bodyPr>
            <a:normAutofit lnSpcReduction="10000"/>
          </a:bodyPr>
          <a:lstStyle/>
          <a:p>
            <a:r>
              <a:rPr lang="en-US" dirty="0"/>
              <a:t>Key features:</a:t>
            </a:r>
          </a:p>
          <a:p>
            <a:pPr lvl="1"/>
            <a:r>
              <a:rPr lang="en-US" dirty="0"/>
              <a:t>For hospital use by healthcare professionals trained in optimizing mechanical ventilation </a:t>
            </a:r>
          </a:p>
          <a:p>
            <a:pPr lvl="1"/>
            <a:r>
              <a:rPr lang="en-US" dirty="0"/>
              <a:t>Can ventilate adult and pediatric patients with an option for infant and neonatal patients</a:t>
            </a:r>
          </a:p>
          <a:p>
            <a:pPr lvl="1"/>
            <a:r>
              <a:rPr lang="en-US" dirty="0"/>
              <a:t>Employs a disposable proximal flow sensor, which is a requirement, and it works in conjunction with other internal sensors to adjust gas delivery to the patient. (The HAMILTON-G5 operator interface is displayed in Figure 4-2). </a:t>
            </a:r>
          </a:p>
          <a:p>
            <a:pPr lvl="1"/>
            <a:r>
              <a:rPr lang="en-US" dirty="0"/>
              <a:t>Consists of a touch screen, some keys, and a turn-and-press knob. Turning the knob changes the values of the parameter chosen, and pressing the knob confirms the selection.</a:t>
            </a:r>
          </a:p>
          <a:p>
            <a:endParaRPr lang="en-US" dirty="0"/>
          </a:p>
        </p:txBody>
      </p:sp>
    </p:spTree>
    <p:extLst>
      <p:ext uri="{BB962C8B-B14F-4D97-AF65-F5344CB8AC3E}">
        <p14:creationId xmlns:p14="http://schemas.microsoft.com/office/powerpoint/2010/main" val="30043071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94555" y="580601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4.18</a:t>
            </a:r>
            <a:endParaRPr lang="en-US" altLang="en-US" sz="2000" dirty="0">
              <a:latin typeface="+mn-lt"/>
              <a:cs typeface="Arial" panose="020B0604020202020204" pitchFamily="34" charset="0"/>
            </a:endParaRPr>
          </a:p>
        </p:txBody>
      </p:sp>
      <p:pic>
        <p:nvPicPr>
          <p:cNvPr id="18435" name="Picture 3" descr="\\10.1.1.17\productions\ART\ART PROCESS\PPT Process\JBL_PPT\Shelledy_171101_Ancillaries\Images\Chapter 04\Fig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819" y="103390"/>
            <a:ext cx="2646363"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1456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0.1.1.17\productions\ART\ART PROCESS\PPT Process\JBL_PPT\Shelledy_171101_Ancillaries\Images\Chapter 04\Fig4.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0450"/>
            <a:ext cx="8839200" cy="47371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4492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4.19</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4828480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1.1.17\productions\ART\ART PROCESS\PPT Process\JBL_PPT\Shelledy_171101_Ancillaries\Images\Chapter 04\Tab04_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05" y="332511"/>
            <a:ext cx="8376329" cy="594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148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A/C</a:t>
            </a:r>
          </a:p>
        </p:txBody>
      </p:sp>
      <p:sp>
        <p:nvSpPr>
          <p:cNvPr id="3" name="Content Placeholder 2"/>
          <p:cNvSpPr>
            <a:spLocks noGrp="1"/>
          </p:cNvSpPr>
          <p:nvPr>
            <p:ph idx="1"/>
          </p:nvPr>
        </p:nvSpPr>
        <p:spPr/>
        <p:txBody>
          <a:bodyPr/>
          <a:lstStyle/>
          <a:p>
            <a:r>
              <a:rPr lang="en-US" dirty="0"/>
              <a:t>Volume-targeted mode of ventilation (VAC) allowing for mandatory, time-triggered breaths or patient-assisted breaths.</a:t>
            </a:r>
            <a:r>
              <a:rPr lang="en-US" baseline="30000" dirty="0"/>
              <a:t>12</a:t>
            </a:r>
            <a:r>
              <a:rPr lang="en-US" dirty="0"/>
              <a:t> </a:t>
            </a:r>
          </a:p>
          <a:p>
            <a:endParaRPr lang="en-US" dirty="0"/>
          </a:p>
          <a:p>
            <a:r>
              <a:rPr lang="en-US" dirty="0"/>
              <a:t>Spontaneous breathing not allowed. </a:t>
            </a:r>
          </a:p>
          <a:p>
            <a:endParaRPr lang="en-US" dirty="0"/>
          </a:p>
          <a:p>
            <a:r>
              <a:rPr lang="en-US" dirty="0"/>
              <a:t>Breath cycles to exhalation once tidal volume (Vt) has been delivered. </a:t>
            </a:r>
          </a:p>
          <a:p>
            <a:endParaRPr lang="en-US" dirty="0"/>
          </a:p>
        </p:txBody>
      </p:sp>
    </p:spTree>
    <p:extLst>
      <p:ext uri="{BB962C8B-B14F-4D97-AF65-F5344CB8AC3E}">
        <p14:creationId xmlns:p14="http://schemas.microsoft.com/office/powerpoint/2010/main" val="3260607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90689"/>
            <a:ext cx="7886700" cy="4351338"/>
          </a:xfrm>
        </p:spPr>
        <p:txBody>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RR</a:t>
            </a:r>
          </a:p>
          <a:p>
            <a:pPr lvl="0"/>
            <a:endParaRPr lang="en-US" dirty="0"/>
          </a:p>
          <a:p>
            <a:r>
              <a:rPr lang="en-US" dirty="0"/>
              <a:t>The resulting pressure created is variable; depending on Vt, flow, and patient respiratory system mechanics.</a:t>
            </a:r>
            <a:r>
              <a:rPr lang="en-US" baseline="30000" dirty="0"/>
              <a:t>12</a:t>
            </a:r>
          </a:p>
          <a:p>
            <a:endParaRPr lang="en-US" dirty="0"/>
          </a:p>
        </p:txBody>
      </p:sp>
    </p:spTree>
    <p:extLst>
      <p:ext uri="{BB962C8B-B14F-4D97-AF65-F5344CB8AC3E}">
        <p14:creationId xmlns:p14="http://schemas.microsoft.com/office/powerpoint/2010/main" val="40780755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192"/>
            <a:ext cx="7886700" cy="1325563"/>
          </a:xfrm>
        </p:spPr>
        <p:txBody>
          <a:bodyPr>
            <a:normAutofit/>
          </a:bodyPr>
          <a:lstStyle/>
          <a:p>
            <a:r>
              <a:rPr lang="en-US" sz="4000" b="0" cap="none" dirty="0"/>
              <a:t>Volume SIMV</a:t>
            </a:r>
          </a:p>
        </p:txBody>
      </p:sp>
      <p:sp>
        <p:nvSpPr>
          <p:cNvPr id="3" name="Content Placeholder 2"/>
          <p:cNvSpPr>
            <a:spLocks noGrp="1"/>
          </p:cNvSpPr>
          <p:nvPr>
            <p:ph idx="1"/>
          </p:nvPr>
        </p:nvSpPr>
        <p:spPr>
          <a:xfrm>
            <a:off x="628650" y="1360666"/>
            <a:ext cx="7886700" cy="4967111"/>
          </a:xfrm>
        </p:spPr>
        <p:txBody>
          <a:bodyPr>
            <a:noAutofit/>
          </a:bodyPr>
          <a:lstStyle/>
          <a:p>
            <a:pPr>
              <a:lnSpc>
                <a:spcPct val="110000"/>
              </a:lnSpc>
            </a:pPr>
            <a:r>
              <a:rPr lang="en-US" sz="2400" dirty="0"/>
              <a:t>Combines two breath types, VAC and PS or spontaneous breathing, while on CPAP.</a:t>
            </a:r>
            <a:r>
              <a:rPr lang="en-US" sz="2400" baseline="30000" dirty="0"/>
              <a:t>12</a:t>
            </a:r>
          </a:p>
          <a:p>
            <a:pPr>
              <a:lnSpc>
                <a:spcPct val="110000"/>
              </a:lnSpc>
            </a:pPr>
            <a:r>
              <a:rPr lang="en-US" sz="2400" dirty="0"/>
              <a:t>Mandatory, time-triggered breaths, patient-assisted breaths, and spontaneous breaths are all provided. </a:t>
            </a:r>
          </a:p>
          <a:p>
            <a:pPr>
              <a:lnSpc>
                <a:spcPct val="110000"/>
              </a:lnSpc>
            </a:pPr>
            <a:r>
              <a:rPr lang="en-US" sz="2400" dirty="0"/>
              <a:t>Ventilator prevents “breath stacking” (a VAC breath compounded by a PS breath) through the use of “timing window.”</a:t>
            </a:r>
          </a:p>
          <a:p>
            <a:pPr>
              <a:lnSpc>
                <a:spcPct val="110000"/>
              </a:lnSpc>
            </a:pPr>
            <a:r>
              <a:rPr lang="en-US" sz="2400" dirty="0"/>
              <a:t>If patient attempts to trigger a breath in this timing window, then ventilator will deliver a VAC breath. </a:t>
            </a:r>
          </a:p>
          <a:p>
            <a:pPr>
              <a:lnSpc>
                <a:spcPct val="110000"/>
              </a:lnSpc>
            </a:pPr>
            <a:r>
              <a:rPr lang="en-US" sz="2400" dirty="0"/>
              <a:t>If the patient attempts to trigger a breath outside window, then spontaneous breath will occur. </a:t>
            </a:r>
          </a:p>
          <a:p>
            <a:endParaRPr lang="en-US" sz="2400" dirty="0"/>
          </a:p>
        </p:txBody>
      </p:sp>
    </p:spTree>
    <p:extLst>
      <p:ext uri="{BB962C8B-B14F-4D97-AF65-F5344CB8AC3E}">
        <p14:creationId xmlns:p14="http://schemas.microsoft.com/office/powerpoint/2010/main" val="3769816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3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825624"/>
            <a:ext cx="7886700" cy="4667249"/>
          </a:xfrm>
        </p:spPr>
        <p:txBody>
          <a:bodyPr>
            <a:noAutofit/>
          </a:bodyPr>
          <a:lstStyle/>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Vt</a:t>
            </a:r>
          </a:p>
          <a:p>
            <a:pPr lvl="0">
              <a:lnSpc>
                <a:spcPct val="80000"/>
              </a:lnSpc>
              <a:spcBef>
                <a:spcPts val="600"/>
              </a:spcBef>
            </a:pPr>
            <a:r>
              <a:rPr lang="en-US" sz="2400" dirty="0"/>
              <a:t>Flow</a:t>
            </a:r>
          </a:p>
          <a:p>
            <a:pPr lvl="0">
              <a:lnSpc>
                <a:spcPct val="80000"/>
              </a:lnSpc>
              <a:spcBef>
                <a:spcPts val="600"/>
              </a:spcBef>
            </a:pPr>
            <a:r>
              <a:rPr lang="en-US" sz="2400" dirty="0"/>
              <a:t>SIMV rate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a:t>
            </a:r>
          </a:p>
          <a:p>
            <a:pPr lvl="0">
              <a:lnSpc>
                <a:spcPct val="80000"/>
              </a:lnSpc>
              <a:spcBef>
                <a:spcPts val="600"/>
              </a:spcBef>
            </a:pPr>
            <a:endParaRPr lang="en-US" sz="2400" dirty="0"/>
          </a:p>
          <a:p>
            <a:pPr>
              <a:lnSpc>
                <a:spcPct val="80000"/>
              </a:lnSpc>
              <a:spcBef>
                <a:spcPts val="600"/>
              </a:spcBef>
            </a:pPr>
            <a:r>
              <a:rPr lang="en-US" sz="2400" dirty="0"/>
              <a:t>During VAC breaths, resulting pressure created is variable and depends on Vt, flow, and patient mechanics.</a:t>
            </a:r>
            <a:r>
              <a:rPr lang="en-US" sz="2400" baseline="30000" dirty="0"/>
              <a:t>12</a:t>
            </a:r>
            <a:endParaRPr lang="en-US" sz="2400" dirty="0"/>
          </a:p>
          <a:p>
            <a:pPr>
              <a:lnSpc>
                <a:spcPct val="80000"/>
              </a:lnSpc>
              <a:spcBef>
                <a:spcPts val="600"/>
              </a:spcBef>
            </a:pPr>
            <a:r>
              <a:rPr lang="en-US" sz="2400" dirty="0"/>
              <a:t>During PS breaths, volume will be variable, depending on PS level, patient effort, and patient respiratory system mechanics.</a:t>
            </a:r>
            <a:r>
              <a:rPr lang="en-US" sz="2400" baseline="30000" dirty="0"/>
              <a:t>12</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31167875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9562"/>
            <a:ext cx="7886700" cy="1325563"/>
          </a:xfrm>
        </p:spPr>
        <p:txBody>
          <a:bodyPr>
            <a:normAutofit/>
          </a:bodyPr>
          <a:lstStyle/>
          <a:p>
            <a:r>
              <a:rPr lang="en-US" sz="4000" b="0" cap="none" dirty="0"/>
              <a:t>Pressure A/C</a:t>
            </a:r>
          </a:p>
        </p:txBody>
      </p:sp>
      <p:sp>
        <p:nvSpPr>
          <p:cNvPr id="3" name="Content Placeholder 2"/>
          <p:cNvSpPr>
            <a:spLocks noGrp="1"/>
          </p:cNvSpPr>
          <p:nvPr>
            <p:ph idx="1"/>
          </p:nvPr>
        </p:nvSpPr>
        <p:spPr>
          <a:xfrm>
            <a:off x="628650" y="1825625"/>
            <a:ext cx="7886700" cy="4203700"/>
          </a:xfrm>
        </p:spPr>
        <p:txBody>
          <a:bodyPr/>
          <a:lstStyle/>
          <a:p>
            <a:r>
              <a:rPr lang="en-US" dirty="0"/>
              <a:t>Pressure-targeted mode of ventilation allowing for mandatory, time-triggered breaths or patient-assisted breaths.</a:t>
            </a:r>
            <a:r>
              <a:rPr lang="en-US" baseline="30000" dirty="0"/>
              <a:t>12</a:t>
            </a:r>
            <a:r>
              <a:rPr lang="en-US" dirty="0"/>
              <a:t> </a:t>
            </a:r>
          </a:p>
          <a:p>
            <a:endParaRPr lang="en-US" dirty="0"/>
          </a:p>
          <a:p>
            <a:r>
              <a:rPr lang="en-US" dirty="0"/>
              <a:t>Spontaneous breaths not allowed. </a:t>
            </a:r>
          </a:p>
          <a:p>
            <a:endParaRPr lang="en-US" dirty="0"/>
          </a:p>
          <a:p>
            <a:r>
              <a:rPr lang="en-US" dirty="0"/>
              <a:t>Breath cycles to exhalation once the inspiratory time has been reached.</a:t>
            </a:r>
          </a:p>
          <a:p>
            <a:endParaRPr lang="en-US" dirty="0"/>
          </a:p>
        </p:txBody>
      </p:sp>
    </p:spTree>
    <p:extLst>
      <p:ext uri="{BB962C8B-B14F-4D97-AF65-F5344CB8AC3E}">
        <p14:creationId xmlns:p14="http://schemas.microsoft.com/office/powerpoint/2010/main" val="324054833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lnSpcReduction="20000"/>
          </a:bodyPr>
          <a:lstStyle/>
          <a:p>
            <a:pPr lvl="0">
              <a:lnSpc>
                <a:spcPct val="100000"/>
              </a:lnSpc>
            </a:pPr>
            <a:r>
              <a:rPr lang="en-US" dirty="0"/>
              <a:t>Fio</a:t>
            </a:r>
            <a:r>
              <a:rPr lang="en-US" baseline="-25000" dirty="0"/>
              <a:t>2</a:t>
            </a:r>
            <a:endParaRPr lang="en-US" dirty="0"/>
          </a:p>
          <a:p>
            <a:pPr lvl="0">
              <a:lnSpc>
                <a:spcPct val="100000"/>
              </a:lnSpc>
            </a:pPr>
            <a:r>
              <a:rPr lang="en-US" dirty="0"/>
              <a:t>PEEP</a:t>
            </a:r>
          </a:p>
          <a:p>
            <a:pPr lvl="0">
              <a:lnSpc>
                <a:spcPct val="100000"/>
              </a:lnSpc>
            </a:pPr>
            <a:r>
              <a:rPr lang="en-US" dirty="0"/>
              <a:t>Inspiratory pressure level</a:t>
            </a:r>
          </a:p>
          <a:p>
            <a:pPr lvl="0">
              <a:lnSpc>
                <a:spcPct val="100000"/>
              </a:lnSpc>
            </a:pPr>
            <a:r>
              <a:rPr lang="en-US" dirty="0"/>
              <a:t>Inspiratory time</a:t>
            </a:r>
          </a:p>
          <a:p>
            <a:pPr lvl="0">
              <a:lnSpc>
                <a:spcPct val="100000"/>
              </a:lnSpc>
            </a:pPr>
            <a:r>
              <a:rPr lang="en-US" dirty="0"/>
              <a:t>RR</a:t>
            </a:r>
          </a:p>
          <a:p>
            <a:pPr marL="0" indent="0">
              <a:lnSpc>
                <a:spcPct val="100000"/>
              </a:lnSpc>
              <a:buNone/>
            </a:pPr>
            <a:endParaRPr lang="en-US" dirty="0"/>
          </a:p>
          <a:p>
            <a:pPr>
              <a:lnSpc>
                <a:spcPct val="110000"/>
              </a:lnSpc>
            </a:pPr>
            <a:r>
              <a:rPr lang="en-US" dirty="0"/>
              <a:t>The pressure will be consistently delivered from breath to breath; Vt and flow are variable and will depend on the inspiratory pressure level, patient effort, and patient respiratory system mechanics.</a:t>
            </a:r>
            <a:r>
              <a:rPr lang="en-US" baseline="30000" dirty="0"/>
              <a:t>12</a:t>
            </a:r>
            <a:endParaRPr lang="en-US" dirty="0"/>
          </a:p>
        </p:txBody>
      </p:sp>
    </p:spTree>
    <p:extLst>
      <p:ext uri="{BB962C8B-B14F-4D97-AF65-F5344CB8AC3E}">
        <p14:creationId xmlns:p14="http://schemas.microsoft.com/office/powerpoint/2010/main" val="8204666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5576"/>
            <a:ext cx="7886700" cy="1325563"/>
          </a:xfrm>
        </p:spPr>
        <p:txBody>
          <a:bodyPr>
            <a:normAutofit/>
          </a:bodyPr>
          <a:lstStyle/>
          <a:p>
            <a:r>
              <a:rPr lang="en-US" sz="4000" b="0" cap="none" dirty="0"/>
              <a:t>Pressure SIMV</a:t>
            </a:r>
          </a:p>
        </p:txBody>
      </p:sp>
      <p:sp>
        <p:nvSpPr>
          <p:cNvPr id="3" name="Content Placeholder 2"/>
          <p:cNvSpPr>
            <a:spLocks noGrp="1"/>
          </p:cNvSpPr>
          <p:nvPr>
            <p:ph idx="1"/>
          </p:nvPr>
        </p:nvSpPr>
        <p:spPr>
          <a:xfrm>
            <a:off x="628650" y="1345141"/>
            <a:ext cx="7886700" cy="5172074"/>
          </a:xfrm>
        </p:spPr>
        <p:txBody>
          <a:bodyPr>
            <a:normAutofit fontScale="85000" lnSpcReduction="20000"/>
          </a:bodyPr>
          <a:lstStyle/>
          <a:p>
            <a:pPr>
              <a:lnSpc>
                <a:spcPct val="110000"/>
              </a:lnSpc>
            </a:pPr>
            <a:r>
              <a:rPr lang="en-US" dirty="0"/>
              <a:t>Similar to SIMV (Volume A/C) except the target is now pressure instead of volume.</a:t>
            </a:r>
            <a:r>
              <a:rPr lang="en-US" baseline="30000" dirty="0"/>
              <a:t>12</a:t>
            </a:r>
            <a:r>
              <a:rPr lang="en-US" dirty="0"/>
              <a:t> </a:t>
            </a:r>
          </a:p>
          <a:p>
            <a:pPr>
              <a:lnSpc>
                <a:spcPct val="110000"/>
              </a:lnSpc>
            </a:pPr>
            <a:r>
              <a:rPr lang="en-US" dirty="0"/>
              <a:t>SIMV (Pressure Control) also combines two breath types, PAC and PS or spontaneous breathing, while on CPAP. </a:t>
            </a:r>
          </a:p>
          <a:p>
            <a:pPr>
              <a:lnSpc>
                <a:spcPct val="110000"/>
              </a:lnSpc>
            </a:pPr>
            <a:r>
              <a:rPr lang="en-US" dirty="0"/>
              <a:t>Combination of mandatory, time-triggered breaths, patient-assisted breaths, and spontaneous breaths. </a:t>
            </a:r>
          </a:p>
          <a:p>
            <a:pPr>
              <a:lnSpc>
                <a:spcPct val="110000"/>
              </a:lnSpc>
            </a:pPr>
            <a:r>
              <a:rPr lang="en-US" dirty="0"/>
              <a:t>Ventilator prevents “breath stacking” (a PAC breath compounded by a PS breath) through the use of “timing window.” </a:t>
            </a:r>
          </a:p>
          <a:p>
            <a:pPr>
              <a:lnSpc>
                <a:spcPct val="110000"/>
              </a:lnSpc>
            </a:pPr>
            <a:r>
              <a:rPr lang="en-US" dirty="0"/>
              <a:t>If patient attempts to trigger a breath in timing window, then ventilator will deliver a PAC breath. </a:t>
            </a:r>
          </a:p>
          <a:p>
            <a:pPr>
              <a:lnSpc>
                <a:spcPct val="110000"/>
              </a:lnSpc>
            </a:pPr>
            <a:r>
              <a:rPr lang="en-US" dirty="0"/>
              <a:t>If patient attempts to trigger a breath outside the window, then a spontaneous breath will occur.</a:t>
            </a:r>
          </a:p>
          <a:p>
            <a:endParaRPr lang="en-US" dirty="0"/>
          </a:p>
        </p:txBody>
      </p:sp>
    </p:spTree>
    <p:extLst>
      <p:ext uri="{BB962C8B-B14F-4D97-AF65-F5344CB8AC3E}">
        <p14:creationId xmlns:p14="http://schemas.microsoft.com/office/powerpoint/2010/main" val="97284547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1.17\productions\ART\ART PROCESS\PPT Process\JBL_PPT\Shelledy_171101_Ancillaries\Images\Chapter 0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482" y="213343"/>
            <a:ext cx="2447037" cy="549679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329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74503332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92264"/>
            <a:ext cx="7886700" cy="4486274"/>
          </a:xfrm>
        </p:spPr>
        <p:txBody>
          <a:bodyPr>
            <a:noAutofit/>
          </a:bodyPr>
          <a:lstStyle/>
          <a:p>
            <a:pPr lvl="0">
              <a:lnSpc>
                <a:spcPct val="86000"/>
              </a:lnSpc>
              <a:spcBef>
                <a:spcPts val="600"/>
              </a:spcBef>
            </a:pPr>
            <a:r>
              <a:rPr lang="en-US" sz="2400" dirty="0"/>
              <a:t>Fio</a:t>
            </a:r>
            <a:r>
              <a:rPr lang="en-US" sz="2400" baseline="-25000" dirty="0"/>
              <a:t>2</a:t>
            </a:r>
            <a:endParaRPr lang="en-US" sz="2400" dirty="0"/>
          </a:p>
          <a:p>
            <a:pPr lvl="0">
              <a:lnSpc>
                <a:spcPct val="86000"/>
              </a:lnSpc>
              <a:spcBef>
                <a:spcPts val="600"/>
              </a:spcBef>
            </a:pPr>
            <a:r>
              <a:rPr lang="en-US" sz="2400" dirty="0"/>
              <a:t>PEEP</a:t>
            </a:r>
          </a:p>
          <a:p>
            <a:pPr lvl="0">
              <a:lnSpc>
                <a:spcPct val="86000"/>
              </a:lnSpc>
              <a:spcBef>
                <a:spcPts val="600"/>
              </a:spcBef>
            </a:pPr>
            <a:r>
              <a:rPr lang="en-US" sz="2400" dirty="0"/>
              <a:t>Inspiratory pressure level</a:t>
            </a:r>
          </a:p>
          <a:p>
            <a:pPr lvl="0">
              <a:lnSpc>
                <a:spcPct val="86000"/>
              </a:lnSpc>
              <a:spcBef>
                <a:spcPts val="600"/>
              </a:spcBef>
            </a:pPr>
            <a:r>
              <a:rPr lang="en-US" sz="2400" dirty="0"/>
              <a:t>Inspiratory time</a:t>
            </a:r>
          </a:p>
          <a:p>
            <a:pPr lvl="0">
              <a:lnSpc>
                <a:spcPct val="86000"/>
              </a:lnSpc>
              <a:spcBef>
                <a:spcPts val="600"/>
              </a:spcBef>
            </a:pPr>
            <a:r>
              <a:rPr lang="en-US" sz="2400" dirty="0"/>
              <a:t>SIMV rate</a:t>
            </a:r>
          </a:p>
          <a:p>
            <a:pPr lvl="0">
              <a:lnSpc>
                <a:spcPct val="86000"/>
              </a:lnSpc>
              <a:spcBef>
                <a:spcPts val="600"/>
              </a:spcBef>
            </a:pPr>
            <a:r>
              <a:rPr lang="en-US" sz="2400" dirty="0"/>
              <a:t>Pressure support level</a:t>
            </a:r>
          </a:p>
          <a:p>
            <a:pPr lvl="0">
              <a:lnSpc>
                <a:spcPct val="86000"/>
              </a:lnSpc>
              <a:spcBef>
                <a:spcPts val="600"/>
              </a:spcBef>
            </a:pPr>
            <a:r>
              <a:rPr lang="en-US" sz="2400" dirty="0"/>
              <a:t>Cycle sensitivity</a:t>
            </a:r>
          </a:p>
          <a:p>
            <a:pPr lvl="0">
              <a:lnSpc>
                <a:spcPct val="86000"/>
              </a:lnSpc>
              <a:spcBef>
                <a:spcPts val="600"/>
              </a:spcBef>
            </a:pPr>
            <a:endParaRPr lang="en-US" sz="2400" dirty="0"/>
          </a:p>
          <a:p>
            <a:pPr lvl="0">
              <a:lnSpc>
                <a:spcPct val="86000"/>
              </a:lnSpc>
              <a:spcBef>
                <a:spcPts val="600"/>
              </a:spcBef>
            </a:pPr>
            <a:r>
              <a:rPr lang="en-US" sz="2400" dirty="0"/>
              <a:t>During PAC breaths, resulting Vt created is variable depending on inspiratory pressure level, patient effort, and patient respiratory system mechanics.</a:t>
            </a:r>
            <a:r>
              <a:rPr lang="en-US" sz="2400" baseline="30000" dirty="0"/>
              <a:t>12</a:t>
            </a:r>
            <a:r>
              <a:rPr lang="en-US" sz="2400" dirty="0"/>
              <a:t> During PS breaths, the volume will be variable, depending on the PS level, patient effort, and patient respiratory system mechanics.</a:t>
            </a:r>
          </a:p>
          <a:p>
            <a:pPr>
              <a:lnSpc>
                <a:spcPct val="86000"/>
              </a:lnSpc>
              <a:spcBef>
                <a:spcPts val="600"/>
              </a:spcBef>
            </a:pPr>
            <a:endParaRPr lang="en-US" sz="2400" dirty="0"/>
          </a:p>
        </p:txBody>
      </p:sp>
    </p:spTree>
    <p:extLst>
      <p:ext uri="{BB962C8B-B14F-4D97-AF65-F5344CB8AC3E}">
        <p14:creationId xmlns:p14="http://schemas.microsoft.com/office/powerpoint/2010/main" val="21489023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9562"/>
            <a:ext cx="7886700" cy="1325563"/>
          </a:xfrm>
        </p:spPr>
        <p:txBody>
          <a:bodyPr>
            <a:normAutofit/>
          </a:bodyPr>
          <a:lstStyle/>
          <a:p>
            <a:r>
              <a:rPr lang="en-US" sz="4000" b="0" cap="none" dirty="0"/>
              <a:t>CPAP/Pressure Support </a:t>
            </a:r>
            <a:br>
              <a:rPr lang="en-US" sz="4000" b="0" cap="none" dirty="0"/>
            </a:br>
            <a:r>
              <a:rPr lang="en-US" sz="4000" b="0" cap="none" dirty="0"/>
              <a:t>(CPAP/PSV)</a:t>
            </a:r>
          </a:p>
        </p:txBody>
      </p:sp>
      <p:sp>
        <p:nvSpPr>
          <p:cNvPr id="3" name="Content Placeholder 2"/>
          <p:cNvSpPr>
            <a:spLocks noGrp="1"/>
          </p:cNvSpPr>
          <p:nvPr>
            <p:ph idx="1"/>
          </p:nvPr>
        </p:nvSpPr>
        <p:spPr>
          <a:xfrm>
            <a:off x="628650" y="1949450"/>
            <a:ext cx="7886700" cy="4222750"/>
          </a:xfrm>
        </p:spPr>
        <p:txBody>
          <a:bodyPr/>
          <a:lstStyle/>
          <a:p>
            <a:r>
              <a:rPr lang="en-US" dirty="0"/>
              <a:t>Patient regulates respiratory rate and Vt with support from the ventilator.</a:t>
            </a:r>
            <a:r>
              <a:rPr lang="en-US" baseline="30000" dirty="0"/>
              <a:t>12</a:t>
            </a:r>
            <a:r>
              <a:rPr lang="en-US" dirty="0"/>
              <a:t> </a:t>
            </a:r>
          </a:p>
          <a:p>
            <a:endParaRPr lang="en-US" dirty="0"/>
          </a:p>
          <a:p>
            <a:r>
              <a:rPr lang="en-US" dirty="0"/>
              <a:t>The patient triggers all breaths and will receive the clinician-set PS level. </a:t>
            </a:r>
          </a:p>
          <a:p>
            <a:endParaRPr lang="en-US" dirty="0"/>
          </a:p>
          <a:p>
            <a:r>
              <a:rPr lang="en-US" dirty="0"/>
              <a:t>If pressure support level &gt; 0 cm H</a:t>
            </a:r>
            <a:r>
              <a:rPr lang="en-US" baseline="-25000" dirty="0"/>
              <a:t>2</a:t>
            </a:r>
            <a:r>
              <a:rPr lang="en-US" dirty="0"/>
              <a:t>O is set, breath cycles to expiration when inspiratory flow decreases below a preset percentage of inspiratory peak flow.</a:t>
            </a:r>
          </a:p>
          <a:p>
            <a:endParaRPr lang="en-US" dirty="0"/>
          </a:p>
        </p:txBody>
      </p:sp>
    </p:spTree>
    <p:extLst>
      <p:ext uri="{BB962C8B-B14F-4D97-AF65-F5344CB8AC3E}">
        <p14:creationId xmlns:p14="http://schemas.microsoft.com/office/powerpoint/2010/main" val="19366894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692"/>
            <a:ext cx="7886700" cy="1325563"/>
          </a:xfrm>
        </p:spPr>
        <p:txBody>
          <a:bodyPr>
            <a:normAutofit/>
          </a:bodyPr>
          <a:lstStyle/>
          <a:p>
            <a:r>
              <a:rPr lang="en-US" sz="4000" b="0" cap="none" dirty="0"/>
              <a:t>Pressure-regulated Volume Control (Assist/Control) </a:t>
            </a:r>
          </a:p>
        </p:txBody>
      </p:sp>
      <p:sp>
        <p:nvSpPr>
          <p:cNvPr id="3" name="Content Placeholder 2"/>
          <p:cNvSpPr>
            <a:spLocks noGrp="1"/>
          </p:cNvSpPr>
          <p:nvPr>
            <p:ph idx="1"/>
          </p:nvPr>
        </p:nvSpPr>
        <p:spPr>
          <a:xfrm>
            <a:off x="628650" y="1983670"/>
            <a:ext cx="7886700" cy="4351338"/>
          </a:xfrm>
        </p:spPr>
        <p:txBody>
          <a:bodyPr>
            <a:normAutofit fontScale="92500" lnSpcReduction="10000"/>
          </a:bodyPr>
          <a:lstStyle/>
          <a:p>
            <a:r>
              <a:rPr lang="en-US" dirty="0"/>
              <a:t>Pressure-targeted (either PC or PA breaths) mode uses its pressure breaths to achieve a clinician-set Vt.</a:t>
            </a:r>
            <a:r>
              <a:rPr lang="en-US" baseline="30000" dirty="0"/>
              <a:t>12</a:t>
            </a:r>
            <a:r>
              <a:rPr lang="en-US" dirty="0"/>
              <a:t> </a:t>
            </a:r>
          </a:p>
          <a:p>
            <a:endParaRPr lang="en-US" dirty="0"/>
          </a:p>
          <a:p>
            <a:r>
              <a:rPr lang="en-US" dirty="0"/>
              <a:t>Inspiratory pressure level; is now adjusted by the ventilator instead of clinician. </a:t>
            </a:r>
          </a:p>
          <a:p>
            <a:endParaRPr lang="en-US" dirty="0"/>
          </a:p>
          <a:p>
            <a:r>
              <a:rPr lang="en-US" dirty="0"/>
              <a:t>Ventilator relies a previous breath sequence to deliver the ensuing breath Vt tends to be somewhat variable, especially in patients with inconsistent efforts. </a:t>
            </a:r>
          </a:p>
          <a:p>
            <a:endParaRPr lang="en-US" dirty="0"/>
          </a:p>
          <a:p>
            <a:r>
              <a:rPr lang="en-US" dirty="0"/>
              <a:t>No spontaneous breaths.</a:t>
            </a:r>
          </a:p>
          <a:p>
            <a:endParaRPr lang="en-US" dirty="0"/>
          </a:p>
        </p:txBody>
      </p:sp>
    </p:spTree>
    <p:extLst>
      <p:ext uri="{BB962C8B-B14F-4D97-AF65-F5344CB8AC3E}">
        <p14:creationId xmlns:p14="http://schemas.microsoft.com/office/powerpoint/2010/main" val="35125541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081"/>
            <a:ext cx="7886700" cy="1325563"/>
          </a:xfrm>
        </p:spPr>
        <p:txBody>
          <a:bodyPr>
            <a:normAutofit/>
          </a:bodyPr>
          <a:lstStyle/>
          <a:p>
            <a:r>
              <a:rPr lang="en-US" sz="4000" b="0" dirty="0"/>
              <a:t>PRVC SIMV</a:t>
            </a:r>
          </a:p>
        </p:txBody>
      </p:sp>
      <p:sp>
        <p:nvSpPr>
          <p:cNvPr id="3" name="Content Placeholder 2"/>
          <p:cNvSpPr>
            <a:spLocks noGrp="1"/>
          </p:cNvSpPr>
          <p:nvPr>
            <p:ph idx="1"/>
          </p:nvPr>
        </p:nvSpPr>
        <p:spPr>
          <a:xfrm>
            <a:off x="628650" y="1370542"/>
            <a:ext cx="7886700" cy="5194652"/>
          </a:xfrm>
        </p:spPr>
        <p:txBody>
          <a:bodyPr>
            <a:normAutofit lnSpcReduction="10000"/>
          </a:bodyPr>
          <a:lstStyle/>
          <a:p>
            <a:pPr>
              <a:lnSpc>
                <a:spcPct val="110000"/>
              </a:lnSpc>
            </a:pPr>
            <a:r>
              <a:rPr lang="en-US" sz="2400" dirty="0"/>
              <a:t>Combines two breath types, PAC (ventilator-controlled inspiratory pressure) and either PS or spontaneous breathing, while on CPAP.</a:t>
            </a:r>
            <a:r>
              <a:rPr lang="en-US" sz="2400" baseline="30000" dirty="0"/>
              <a:t>12</a:t>
            </a:r>
            <a:r>
              <a:rPr lang="en-US" sz="2400" dirty="0"/>
              <a:t> </a:t>
            </a:r>
          </a:p>
          <a:p>
            <a:pPr>
              <a:lnSpc>
                <a:spcPct val="110000"/>
              </a:lnSpc>
            </a:pPr>
            <a:r>
              <a:rPr lang="en-US" sz="2400" dirty="0"/>
              <a:t>Combination of mandatory, time-triggered breaths, patient-assisted breaths, and spontaneous breaths. </a:t>
            </a:r>
          </a:p>
          <a:p>
            <a:pPr>
              <a:lnSpc>
                <a:spcPct val="110000"/>
              </a:lnSpc>
            </a:pPr>
            <a:r>
              <a:rPr lang="en-US" sz="2400" dirty="0"/>
              <a:t>Ventilator prevents “breath stacking” (a PAC breath compounded by a PS breath) through the use of “timing window.”</a:t>
            </a:r>
          </a:p>
          <a:p>
            <a:pPr>
              <a:lnSpc>
                <a:spcPct val="110000"/>
              </a:lnSpc>
            </a:pPr>
            <a:r>
              <a:rPr lang="en-US" sz="2400" dirty="0"/>
              <a:t>If patient attempts to trigger a breath in timing window, then ventilator will deliver a PAC breath. </a:t>
            </a:r>
          </a:p>
          <a:p>
            <a:pPr>
              <a:lnSpc>
                <a:spcPct val="110000"/>
              </a:lnSpc>
            </a:pPr>
            <a:r>
              <a:rPr lang="en-US" sz="2400" dirty="0"/>
              <a:t>If patient attempts to trigger a breath outside window, then  spontaneous breath will occur.</a:t>
            </a:r>
          </a:p>
          <a:p>
            <a:endParaRPr lang="en-US" sz="2400" dirty="0"/>
          </a:p>
        </p:txBody>
      </p:sp>
    </p:spTree>
    <p:extLst>
      <p:ext uri="{BB962C8B-B14F-4D97-AF65-F5344CB8AC3E}">
        <p14:creationId xmlns:p14="http://schemas.microsoft.com/office/powerpoint/2010/main" val="29269076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976"/>
            <a:ext cx="7781925" cy="1325563"/>
          </a:xfrm>
        </p:spPr>
        <p:txBody>
          <a:bodyPr>
            <a:normAutofit fontScale="90000"/>
          </a:bodyPr>
          <a:lstStyle/>
          <a:p>
            <a:r>
              <a:rPr lang="en-US" b="0" cap="none" dirty="0"/>
              <a:t>Airway Pressure Release Ventilation/Biphasic </a:t>
            </a:r>
            <a:br>
              <a:rPr lang="en-US" b="0" cap="none" dirty="0"/>
            </a:br>
            <a:r>
              <a:rPr lang="en-US" b="0" cap="none" dirty="0"/>
              <a:t>(APRV/Biphasic)</a:t>
            </a:r>
          </a:p>
        </p:txBody>
      </p:sp>
      <p:sp>
        <p:nvSpPr>
          <p:cNvPr id="3" name="Content Placeholder 2"/>
          <p:cNvSpPr>
            <a:spLocks noGrp="1"/>
          </p:cNvSpPr>
          <p:nvPr>
            <p:ph idx="1"/>
          </p:nvPr>
        </p:nvSpPr>
        <p:spPr>
          <a:xfrm>
            <a:off x="628650" y="1914523"/>
            <a:ext cx="7886700" cy="4505327"/>
          </a:xfrm>
        </p:spPr>
        <p:txBody>
          <a:bodyPr>
            <a:normAutofit fontScale="85000" lnSpcReduction="20000"/>
          </a:bodyPr>
          <a:lstStyle/>
          <a:p>
            <a:pPr>
              <a:lnSpc>
                <a:spcPct val="105000"/>
              </a:lnSpc>
            </a:pPr>
            <a:r>
              <a:rPr lang="en-US" dirty="0"/>
              <a:t>Mode of ventilation allowing for spontaneous breathing at two different clinician-set pressure levels.</a:t>
            </a:r>
            <a:r>
              <a:rPr lang="en-US" baseline="30000" dirty="0"/>
              <a:t>12</a:t>
            </a:r>
            <a:r>
              <a:rPr lang="en-US" dirty="0"/>
              <a:t> </a:t>
            </a:r>
          </a:p>
          <a:p>
            <a:pPr>
              <a:lnSpc>
                <a:spcPct val="105000"/>
              </a:lnSpc>
            </a:pPr>
            <a:r>
              <a:rPr lang="en-US" dirty="0"/>
              <a:t>Ventilator switches between two different clinician-set pressure levels (the lower of which can be CPAP). </a:t>
            </a:r>
          </a:p>
          <a:p>
            <a:pPr>
              <a:lnSpc>
                <a:spcPct val="105000"/>
              </a:lnSpc>
            </a:pPr>
            <a:r>
              <a:rPr lang="en-US" dirty="0"/>
              <a:t>These pressure levels are referred to as P</a:t>
            </a:r>
            <a:r>
              <a:rPr lang="en-US" baseline="-25000" dirty="0"/>
              <a:t>high</a:t>
            </a:r>
            <a:r>
              <a:rPr lang="en-US" dirty="0"/>
              <a:t> and P</a:t>
            </a:r>
            <a:r>
              <a:rPr lang="en-US" baseline="-25000" dirty="0"/>
              <a:t>low</a:t>
            </a:r>
            <a:r>
              <a:rPr lang="en-US" dirty="0"/>
              <a:t>. T</a:t>
            </a:r>
            <a:r>
              <a:rPr lang="en-US" baseline="-25000" dirty="0"/>
              <a:t>high</a:t>
            </a:r>
            <a:r>
              <a:rPr lang="en-US" dirty="0"/>
              <a:t> is length of time at P</a:t>
            </a:r>
            <a:r>
              <a:rPr lang="en-US" baseline="-25000" dirty="0"/>
              <a:t>high</a:t>
            </a:r>
            <a:r>
              <a:rPr lang="en-US" dirty="0"/>
              <a:t> and T</a:t>
            </a:r>
            <a:r>
              <a:rPr lang="en-US" baseline="-25000" dirty="0"/>
              <a:t>low</a:t>
            </a:r>
            <a:r>
              <a:rPr lang="en-US" dirty="0"/>
              <a:t> is length of time spent at P</a:t>
            </a:r>
            <a:r>
              <a:rPr lang="en-US" baseline="-25000" dirty="0"/>
              <a:t>low</a:t>
            </a:r>
            <a:r>
              <a:rPr lang="en-US" dirty="0"/>
              <a:t>. </a:t>
            </a:r>
          </a:p>
          <a:p>
            <a:pPr>
              <a:lnSpc>
                <a:spcPct val="105000"/>
              </a:lnSpc>
            </a:pPr>
            <a:r>
              <a:rPr lang="en-US" dirty="0"/>
              <a:t>Mainly used in an inverse I:E ratio. </a:t>
            </a:r>
          </a:p>
          <a:p>
            <a:pPr>
              <a:lnSpc>
                <a:spcPct val="105000"/>
              </a:lnSpc>
            </a:pPr>
            <a:r>
              <a:rPr lang="en-US" dirty="0"/>
              <a:t>Difference from the pressure-targeted modes is the P</a:t>
            </a:r>
            <a:r>
              <a:rPr lang="en-US" baseline="-25000" dirty="0"/>
              <a:t>high</a:t>
            </a:r>
            <a:r>
              <a:rPr lang="en-US" dirty="0"/>
              <a:t> level is now referenced to atmosphere as opposed to the P</a:t>
            </a:r>
            <a:r>
              <a:rPr lang="en-US" baseline="-25000" dirty="0"/>
              <a:t>low</a:t>
            </a:r>
            <a:r>
              <a:rPr lang="en-US" dirty="0"/>
              <a:t>. </a:t>
            </a:r>
          </a:p>
          <a:p>
            <a:pPr>
              <a:lnSpc>
                <a:spcPct val="105000"/>
              </a:lnSpc>
            </a:pPr>
            <a:r>
              <a:rPr lang="en-US" dirty="0"/>
              <a:t>Increases in P</a:t>
            </a:r>
            <a:r>
              <a:rPr lang="en-US" baseline="-25000" dirty="0"/>
              <a:t>low</a:t>
            </a:r>
            <a:r>
              <a:rPr lang="en-US" dirty="0"/>
              <a:t> will decrease distending pressure. Additional ventilator support can also be added in form of PS at both pressure levels to augment the patient effort.</a:t>
            </a:r>
          </a:p>
          <a:p>
            <a:pPr>
              <a:lnSpc>
                <a:spcPct val="105000"/>
              </a:lnSpc>
            </a:pPr>
            <a:endParaRPr lang="en-US" dirty="0"/>
          </a:p>
        </p:txBody>
      </p:sp>
    </p:spTree>
    <p:extLst>
      <p:ext uri="{BB962C8B-B14F-4D97-AF65-F5344CB8AC3E}">
        <p14:creationId xmlns:p14="http://schemas.microsoft.com/office/powerpoint/2010/main" val="13789558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065"/>
            <a:ext cx="7886700" cy="1325563"/>
          </a:xfrm>
        </p:spPr>
        <p:txBody>
          <a:bodyPr>
            <a:normAutofit/>
          </a:bodyPr>
          <a:lstStyle/>
          <a:p>
            <a:r>
              <a:rPr lang="en-US" sz="4000" b="0" cap="none" dirty="0"/>
              <a:t>Time Cycled Pressure Limited </a:t>
            </a:r>
            <a:br>
              <a:rPr lang="en-US" sz="4000" b="0" cap="none" dirty="0"/>
            </a:br>
            <a:r>
              <a:rPr lang="en-US" sz="4000" b="0" cap="none" dirty="0"/>
              <a:t>A/C (TCPL A/C)</a:t>
            </a:r>
          </a:p>
        </p:txBody>
      </p:sp>
      <p:sp>
        <p:nvSpPr>
          <p:cNvPr id="3" name="Content Placeholder 2"/>
          <p:cNvSpPr>
            <a:spLocks noGrp="1"/>
          </p:cNvSpPr>
          <p:nvPr>
            <p:ph idx="1"/>
          </p:nvPr>
        </p:nvSpPr>
        <p:spPr>
          <a:xfrm>
            <a:off x="628650" y="1825625"/>
            <a:ext cx="7886700" cy="4812242"/>
          </a:xfrm>
        </p:spPr>
        <p:txBody>
          <a:bodyPr>
            <a:normAutofit/>
          </a:bodyPr>
          <a:lstStyle/>
          <a:p>
            <a:pPr>
              <a:lnSpc>
                <a:spcPct val="110000"/>
              </a:lnSpc>
            </a:pPr>
            <a:r>
              <a:rPr lang="en-US" sz="2400" dirty="0"/>
              <a:t>Only available for neonates.</a:t>
            </a:r>
            <a:r>
              <a:rPr lang="en-US" sz="2400" baseline="30000" dirty="0"/>
              <a:t>12 </a:t>
            </a:r>
            <a:endParaRPr lang="en-US" sz="2400" dirty="0"/>
          </a:p>
          <a:p>
            <a:pPr>
              <a:lnSpc>
                <a:spcPct val="110000"/>
              </a:lnSpc>
            </a:pPr>
            <a:r>
              <a:rPr lang="en-US" sz="2400" dirty="0"/>
              <a:t>Pressure-targeted mode of ventilation similar to Pressure A/C in adults. </a:t>
            </a:r>
          </a:p>
          <a:p>
            <a:pPr>
              <a:lnSpc>
                <a:spcPct val="110000"/>
              </a:lnSpc>
            </a:pPr>
            <a:r>
              <a:rPr lang="en-US" sz="2400" dirty="0"/>
              <a:t>Pressure is held in lungs for a clinician-specified period of time (inspiratory time). </a:t>
            </a:r>
          </a:p>
          <a:p>
            <a:pPr>
              <a:lnSpc>
                <a:spcPct val="110000"/>
              </a:lnSpc>
            </a:pPr>
            <a:r>
              <a:rPr lang="en-US" sz="2400" dirty="0"/>
              <a:t>Difference is the clinician sets the inspiratory flow, which is variable in Pressure A/C (there is no setting for flow). </a:t>
            </a:r>
          </a:p>
          <a:p>
            <a:pPr>
              <a:lnSpc>
                <a:spcPct val="110000"/>
              </a:lnSpc>
            </a:pPr>
            <a:r>
              <a:rPr lang="en-US" sz="2400" dirty="0"/>
              <a:t>Inspiratory flow is used to achieve a set inspiratory pressure. </a:t>
            </a:r>
          </a:p>
          <a:p>
            <a:pPr>
              <a:lnSpc>
                <a:spcPct val="110000"/>
              </a:lnSpc>
            </a:pPr>
            <a:r>
              <a:rPr lang="en-US" sz="2400" dirty="0"/>
              <a:t>Spontaneous breathing not allowed.</a:t>
            </a:r>
          </a:p>
          <a:p>
            <a:endParaRPr lang="en-US" sz="2400" dirty="0"/>
          </a:p>
        </p:txBody>
      </p:sp>
    </p:spTree>
    <p:extLst>
      <p:ext uri="{BB962C8B-B14F-4D97-AF65-F5344CB8AC3E}">
        <p14:creationId xmlns:p14="http://schemas.microsoft.com/office/powerpoint/2010/main" val="34360322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578"/>
            <a:ext cx="7886700" cy="1325563"/>
          </a:xfrm>
        </p:spPr>
        <p:txBody>
          <a:bodyPr>
            <a:normAutofit fontScale="90000"/>
          </a:bodyPr>
          <a:lstStyle/>
          <a:p>
            <a:r>
              <a:rPr lang="en-US" b="0" cap="none" dirty="0"/>
              <a:t>Time Cycled Pressure Limited SIMV </a:t>
            </a:r>
            <a:br>
              <a:rPr lang="en-US" b="0" cap="none" dirty="0"/>
            </a:br>
            <a:r>
              <a:rPr lang="en-US" b="0" cap="none" dirty="0"/>
              <a:t>(TCPL SIMV)</a:t>
            </a:r>
          </a:p>
        </p:txBody>
      </p:sp>
      <p:sp>
        <p:nvSpPr>
          <p:cNvPr id="3" name="Content Placeholder 2"/>
          <p:cNvSpPr>
            <a:spLocks noGrp="1"/>
          </p:cNvSpPr>
          <p:nvPr>
            <p:ph idx="1"/>
          </p:nvPr>
        </p:nvSpPr>
        <p:spPr>
          <a:xfrm>
            <a:off x="628650" y="1602141"/>
            <a:ext cx="7886700" cy="5051778"/>
          </a:xfrm>
        </p:spPr>
        <p:txBody>
          <a:bodyPr>
            <a:normAutofit lnSpcReduction="10000"/>
          </a:bodyPr>
          <a:lstStyle/>
          <a:p>
            <a:pPr>
              <a:lnSpc>
                <a:spcPct val="110000"/>
              </a:lnSpc>
            </a:pPr>
            <a:r>
              <a:rPr lang="en-US" sz="2400" dirty="0"/>
              <a:t>Only available for neonates.</a:t>
            </a:r>
            <a:r>
              <a:rPr lang="en-US" sz="2400" baseline="30000" dirty="0"/>
              <a:t>12</a:t>
            </a:r>
            <a:r>
              <a:rPr lang="en-US" sz="2400" dirty="0"/>
              <a:t> </a:t>
            </a:r>
          </a:p>
          <a:p>
            <a:pPr>
              <a:lnSpc>
                <a:spcPct val="110000"/>
              </a:lnSpc>
            </a:pPr>
            <a:r>
              <a:rPr lang="en-US" sz="2400" dirty="0"/>
              <a:t>Combines two breath types, the TCPL breath and PS. </a:t>
            </a:r>
          </a:p>
          <a:p>
            <a:pPr>
              <a:lnSpc>
                <a:spcPct val="110000"/>
              </a:lnSpc>
            </a:pPr>
            <a:r>
              <a:rPr lang="en-US" sz="2400" dirty="0"/>
              <a:t>Combination of mandatory, time-triggered breaths, patient-assisted breaths, and spontaneous breaths.</a:t>
            </a:r>
          </a:p>
          <a:p>
            <a:pPr>
              <a:lnSpc>
                <a:spcPct val="110000"/>
              </a:lnSpc>
            </a:pPr>
            <a:r>
              <a:rPr lang="en-US" sz="2400" dirty="0"/>
              <a:t>Ventilator prevents “breath stacking” (a TCPL breath compounded by a PS breath) through the use of “timing window.” </a:t>
            </a:r>
          </a:p>
          <a:p>
            <a:pPr>
              <a:lnSpc>
                <a:spcPct val="110000"/>
              </a:lnSpc>
            </a:pPr>
            <a:r>
              <a:rPr lang="en-US" sz="2400" dirty="0"/>
              <a:t>If patient attempts to trigger a breath in this timing window, then ventilator will deliver a TCPL breath. </a:t>
            </a:r>
          </a:p>
          <a:p>
            <a:pPr>
              <a:lnSpc>
                <a:spcPct val="110000"/>
              </a:lnSpc>
            </a:pPr>
            <a:r>
              <a:rPr lang="en-US" sz="2400" dirty="0"/>
              <a:t>If patient attempts to trigger a breath outside window, then spontaneous breath will occur.</a:t>
            </a:r>
          </a:p>
          <a:p>
            <a:endParaRPr lang="en-US" sz="2400" dirty="0"/>
          </a:p>
        </p:txBody>
      </p:sp>
    </p:spTree>
    <p:extLst>
      <p:ext uri="{BB962C8B-B14F-4D97-AF65-F5344CB8AC3E}">
        <p14:creationId xmlns:p14="http://schemas.microsoft.com/office/powerpoint/2010/main" val="16920801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2628"/>
            <a:ext cx="7886700" cy="1325563"/>
          </a:xfrm>
        </p:spPr>
        <p:txBody>
          <a:bodyPr>
            <a:normAutofit fontScale="90000"/>
          </a:bodyPr>
          <a:lstStyle/>
          <a:p>
            <a:r>
              <a:rPr lang="en-US" b="0" cap="none" dirty="0"/>
              <a:t>Pressure A/C with Volume Guarantee </a:t>
            </a:r>
            <a:br>
              <a:rPr lang="en-US" b="0" cap="none" dirty="0"/>
            </a:br>
            <a:r>
              <a:rPr lang="en-US" b="0" cap="none" dirty="0"/>
              <a:t>(Pressure A/C + VG)</a:t>
            </a:r>
          </a:p>
        </p:txBody>
      </p:sp>
      <p:sp>
        <p:nvSpPr>
          <p:cNvPr id="3" name="Content Placeholder 2"/>
          <p:cNvSpPr>
            <a:spLocks noGrp="1"/>
          </p:cNvSpPr>
          <p:nvPr>
            <p:ph idx="1"/>
          </p:nvPr>
        </p:nvSpPr>
        <p:spPr>
          <a:xfrm>
            <a:off x="628650" y="2084034"/>
            <a:ext cx="7886700" cy="4097691"/>
          </a:xfrm>
        </p:spPr>
        <p:txBody>
          <a:bodyPr/>
          <a:lstStyle/>
          <a:p>
            <a:r>
              <a:rPr lang="en-US" dirty="0"/>
              <a:t>Pressure-targeted (either PC or PA breaths) mode that uses pressure breaths to achieve a clinician-set Vt.</a:t>
            </a:r>
            <a:r>
              <a:rPr lang="en-US" baseline="30000" dirty="0"/>
              <a:t>12</a:t>
            </a:r>
            <a:r>
              <a:rPr lang="en-US" dirty="0"/>
              <a:t> </a:t>
            </a:r>
          </a:p>
          <a:p>
            <a:endParaRPr lang="en-US" dirty="0"/>
          </a:p>
          <a:p>
            <a:r>
              <a:rPr lang="en-US" dirty="0"/>
              <a:t>The inspiratory pressure level is now adjusted by ventilator instead of the clinician. </a:t>
            </a:r>
          </a:p>
          <a:p>
            <a:endParaRPr lang="en-US" dirty="0"/>
          </a:p>
          <a:p>
            <a:r>
              <a:rPr lang="en-US" dirty="0"/>
              <a:t>No spontaneous breaths.</a:t>
            </a:r>
          </a:p>
          <a:p>
            <a:endParaRPr lang="en-US" dirty="0"/>
          </a:p>
        </p:txBody>
      </p:sp>
    </p:spTree>
    <p:extLst>
      <p:ext uri="{BB962C8B-B14F-4D97-AF65-F5344CB8AC3E}">
        <p14:creationId xmlns:p14="http://schemas.microsoft.com/office/powerpoint/2010/main" val="32079783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87" y="332845"/>
            <a:ext cx="8277225" cy="1325563"/>
          </a:xfrm>
        </p:spPr>
        <p:txBody>
          <a:bodyPr>
            <a:normAutofit fontScale="90000"/>
          </a:bodyPr>
          <a:lstStyle/>
          <a:p>
            <a:r>
              <a:rPr lang="en-US" b="0" cap="none" dirty="0"/>
              <a:t>Pressure SIMV with Volume Guarantee</a:t>
            </a:r>
            <a:br>
              <a:rPr lang="en-US" b="0" cap="none" dirty="0"/>
            </a:br>
            <a:r>
              <a:rPr lang="en-US" b="0" cap="none" dirty="0"/>
              <a:t> (Pressure SIMV + VG)</a:t>
            </a:r>
          </a:p>
        </p:txBody>
      </p:sp>
      <p:sp>
        <p:nvSpPr>
          <p:cNvPr id="3" name="Content Placeholder 2"/>
          <p:cNvSpPr>
            <a:spLocks noGrp="1"/>
          </p:cNvSpPr>
          <p:nvPr>
            <p:ph idx="1"/>
          </p:nvPr>
        </p:nvSpPr>
        <p:spPr>
          <a:xfrm>
            <a:off x="628650" y="1781175"/>
            <a:ext cx="7886700" cy="4986514"/>
          </a:xfrm>
        </p:spPr>
        <p:txBody>
          <a:bodyPr>
            <a:normAutofit fontScale="85000" lnSpcReduction="20000"/>
          </a:bodyPr>
          <a:lstStyle/>
          <a:p>
            <a:pPr>
              <a:lnSpc>
                <a:spcPct val="110000"/>
              </a:lnSpc>
            </a:pPr>
            <a:r>
              <a:rPr lang="en-US" dirty="0"/>
              <a:t>Only available for neonates.</a:t>
            </a:r>
            <a:r>
              <a:rPr lang="en-US" baseline="30000" dirty="0"/>
              <a:t>12</a:t>
            </a:r>
            <a:r>
              <a:rPr lang="en-US" dirty="0"/>
              <a:t> </a:t>
            </a:r>
          </a:p>
          <a:p>
            <a:pPr>
              <a:lnSpc>
                <a:spcPct val="110000"/>
              </a:lnSpc>
            </a:pPr>
            <a:r>
              <a:rPr lang="en-US" dirty="0"/>
              <a:t>Combines two breath types, PAC (ventilator-controlled inspiratory pressure) and either PS or CPAP. </a:t>
            </a:r>
          </a:p>
          <a:p>
            <a:pPr>
              <a:lnSpc>
                <a:spcPct val="110000"/>
              </a:lnSpc>
            </a:pPr>
            <a:r>
              <a:rPr lang="en-US" dirty="0"/>
              <a:t>Combination of mandatory, time-triggered breaths, patient-assisted breaths, and spontaneous breaths. </a:t>
            </a:r>
          </a:p>
          <a:p>
            <a:pPr>
              <a:lnSpc>
                <a:spcPct val="110000"/>
              </a:lnSpc>
            </a:pPr>
            <a:r>
              <a:rPr lang="en-US" dirty="0"/>
              <a:t>Ventilator prevents “breath stacking” (a PAC breath compounded by a PS breath) through the use of a “timing window.” </a:t>
            </a:r>
          </a:p>
          <a:p>
            <a:pPr>
              <a:lnSpc>
                <a:spcPct val="110000"/>
              </a:lnSpc>
            </a:pPr>
            <a:r>
              <a:rPr lang="en-US" dirty="0"/>
              <a:t>If patient attempts to trigger a breath in timing window, then ventilator will deliver a PAC breath. </a:t>
            </a:r>
          </a:p>
          <a:p>
            <a:pPr>
              <a:lnSpc>
                <a:spcPct val="110000"/>
              </a:lnSpc>
            </a:pPr>
            <a:r>
              <a:rPr lang="en-US" dirty="0"/>
              <a:t>If patient attempts to trigger a breath outside window, then  spontaneous breath will occur.</a:t>
            </a:r>
          </a:p>
          <a:p>
            <a:endParaRPr lang="en-US" dirty="0"/>
          </a:p>
        </p:txBody>
      </p:sp>
    </p:spTree>
    <p:extLst>
      <p:ext uri="{BB962C8B-B14F-4D97-AF65-F5344CB8AC3E}">
        <p14:creationId xmlns:p14="http://schemas.microsoft.com/office/powerpoint/2010/main" val="36189974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7893"/>
            <a:ext cx="7886700" cy="1325563"/>
          </a:xfrm>
        </p:spPr>
        <p:txBody>
          <a:bodyPr>
            <a:normAutofit fontScale="90000"/>
          </a:bodyPr>
          <a:lstStyle/>
          <a:p>
            <a:r>
              <a:rPr lang="en-US" b="0" cap="none" dirty="0"/>
              <a:t>Time Cycled Pressure Limited with Volume Guarantee (TCPL + VG)</a:t>
            </a:r>
          </a:p>
        </p:txBody>
      </p:sp>
      <p:sp>
        <p:nvSpPr>
          <p:cNvPr id="3" name="Content Placeholder 2"/>
          <p:cNvSpPr>
            <a:spLocks noGrp="1"/>
          </p:cNvSpPr>
          <p:nvPr>
            <p:ph idx="1"/>
          </p:nvPr>
        </p:nvSpPr>
        <p:spPr>
          <a:xfrm>
            <a:off x="628650" y="2335389"/>
            <a:ext cx="7886700" cy="3579636"/>
          </a:xfrm>
        </p:spPr>
        <p:txBody>
          <a:bodyPr>
            <a:normAutofit/>
          </a:bodyPr>
          <a:lstStyle/>
          <a:p>
            <a:r>
              <a:rPr lang="en-US" sz="2400" dirty="0"/>
              <a:t>Only available for neonates.</a:t>
            </a:r>
            <a:r>
              <a:rPr lang="en-US" sz="2400" baseline="30000" dirty="0"/>
              <a:t>12 </a:t>
            </a:r>
            <a:endParaRPr lang="en-US" sz="2400" dirty="0"/>
          </a:p>
          <a:p>
            <a:r>
              <a:rPr lang="en-US" sz="2400" dirty="0"/>
              <a:t>Pressure-targeted (either PC or PA breaths) mode that uses its pressure breaths to achieve a clinician-set Vt. </a:t>
            </a:r>
          </a:p>
          <a:p>
            <a:r>
              <a:rPr lang="en-US" sz="2400" dirty="0"/>
              <a:t>Inspiratory pressure level is now adjusted by the ventilator instead of the clinician. </a:t>
            </a:r>
          </a:p>
          <a:p>
            <a:r>
              <a:rPr lang="en-US" sz="2400" dirty="0"/>
              <a:t>Inspiratory flow stops when the pressure target is reached. </a:t>
            </a:r>
          </a:p>
          <a:p>
            <a:r>
              <a:rPr lang="en-US" sz="2400" dirty="0"/>
              <a:t>Spontaneous breathing not allowed.</a:t>
            </a:r>
          </a:p>
          <a:p>
            <a:endParaRPr lang="en-US" sz="2400" dirty="0"/>
          </a:p>
        </p:txBody>
      </p:sp>
    </p:spTree>
    <p:extLst>
      <p:ext uri="{BB962C8B-B14F-4D97-AF65-F5344CB8AC3E}">
        <p14:creationId xmlns:p14="http://schemas.microsoft.com/office/powerpoint/2010/main" val="271567837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4\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01" y="198370"/>
            <a:ext cx="7541199" cy="565009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329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7892701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860"/>
            <a:ext cx="7886700" cy="1325563"/>
          </a:xfrm>
        </p:spPr>
        <p:txBody>
          <a:bodyPr>
            <a:normAutofit fontScale="90000"/>
          </a:bodyPr>
          <a:lstStyle/>
          <a:p>
            <a:r>
              <a:rPr lang="en-US" b="0" cap="none" dirty="0"/>
              <a:t>Nasal Continuous Positive Airway Pressure/Intermittent Mandatory Ventilation</a:t>
            </a:r>
          </a:p>
        </p:txBody>
      </p:sp>
      <p:sp>
        <p:nvSpPr>
          <p:cNvPr id="3" name="Content Placeholder 2"/>
          <p:cNvSpPr>
            <a:spLocks noGrp="1"/>
          </p:cNvSpPr>
          <p:nvPr>
            <p:ph idx="1"/>
          </p:nvPr>
        </p:nvSpPr>
        <p:spPr>
          <a:xfrm>
            <a:off x="628650" y="2704305"/>
            <a:ext cx="7886700" cy="3046413"/>
          </a:xfrm>
        </p:spPr>
        <p:txBody>
          <a:bodyPr/>
          <a:lstStyle/>
          <a:p>
            <a:r>
              <a:rPr lang="en-US" dirty="0"/>
              <a:t>Continuous positive airway pressure (purely spontaneous) is provided with or without intermittent mandatory ventilation (mix of control and spontaneous breaths).</a:t>
            </a:r>
          </a:p>
          <a:p>
            <a:endParaRPr lang="en-US" dirty="0"/>
          </a:p>
        </p:txBody>
      </p:sp>
    </p:spTree>
    <p:extLst>
      <p:ext uri="{BB962C8B-B14F-4D97-AF65-F5344CB8AC3E}">
        <p14:creationId xmlns:p14="http://schemas.microsoft.com/office/powerpoint/2010/main" val="22597295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CLINICAL FOCUS 4-2</a:t>
            </a:r>
            <a:br>
              <a:rPr lang="en-US" sz="4000" b="0" cap="none" dirty="0"/>
            </a:br>
            <a:r>
              <a:rPr lang="en-US" sz="4000" b="0" cap="none" dirty="0"/>
              <a:t>Ventilator Adjustments: PRVC</a:t>
            </a:r>
          </a:p>
        </p:txBody>
      </p:sp>
      <p:sp>
        <p:nvSpPr>
          <p:cNvPr id="4" name="Text Placeholder 3"/>
          <p:cNvSpPr>
            <a:spLocks noGrp="1"/>
          </p:cNvSpPr>
          <p:nvPr>
            <p:ph idx="1"/>
          </p:nvPr>
        </p:nvSpPr>
        <p:spPr>
          <a:xfrm>
            <a:off x="628650" y="2282826"/>
            <a:ext cx="7886700" cy="3384550"/>
          </a:xfrm>
        </p:spPr>
        <p:txBody>
          <a:bodyPr>
            <a:normAutofit/>
          </a:bodyPr>
          <a:lstStyle/>
          <a:p>
            <a:r>
              <a:rPr lang="en-US" sz="2600" dirty="0"/>
              <a:t>You go into a patient’s room to monitor the ventilator and note that the patients appears agitated and uncomfortable. She is on PRVC with the following settings: Vt 450 mL, Fio</a:t>
            </a:r>
            <a:r>
              <a:rPr lang="en-US" sz="2600" baseline="-25000" dirty="0"/>
              <a:t>2</a:t>
            </a:r>
            <a:r>
              <a:rPr lang="en-US" sz="2600" dirty="0"/>
              <a:t> 0.35, PEEP 5, inspiratory time 0.80 seconds. You note that the inspiratory pressure has dropped from 20 to about 6 cm H</a:t>
            </a:r>
            <a:r>
              <a:rPr lang="en-US" sz="2600" baseline="-25000" dirty="0"/>
              <a:t>2</a:t>
            </a:r>
            <a:r>
              <a:rPr lang="en-US" sz="2600" dirty="0"/>
              <a:t>O while the tidal volume has remained close to 450 mL. </a:t>
            </a:r>
          </a:p>
          <a:p>
            <a:endParaRPr lang="en-US" sz="2600" dirty="0"/>
          </a:p>
        </p:txBody>
      </p:sp>
    </p:spTree>
    <p:extLst>
      <p:ext uri="{BB962C8B-B14F-4D97-AF65-F5344CB8AC3E}">
        <p14:creationId xmlns:p14="http://schemas.microsoft.com/office/powerpoint/2010/main" val="33613367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51CB0F-0976-4748-953B-4053212836E4}"/>
              </a:ext>
            </a:extLst>
          </p:cNvPr>
          <p:cNvSpPr>
            <a:spLocks noGrp="1"/>
          </p:cNvSpPr>
          <p:nvPr>
            <p:ph type="title"/>
          </p:nvPr>
        </p:nvSpPr>
        <p:spPr>
          <a:xfrm>
            <a:off x="628650" y="317501"/>
            <a:ext cx="7886700" cy="1460499"/>
          </a:xfrm>
        </p:spPr>
        <p:txBody>
          <a:bodyPr>
            <a:noAutofit/>
          </a:bodyPr>
          <a:lstStyle/>
          <a:p>
            <a:r>
              <a:rPr lang="en-US" sz="4000" b="0" cap="none" dirty="0"/>
              <a:t>CLINICAL FOCUS 4-2</a:t>
            </a:r>
            <a:br>
              <a:rPr lang="en-US" sz="4000" b="0" cap="none" dirty="0"/>
            </a:br>
            <a:r>
              <a:rPr lang="en-US" sz="4000" b="0" cap="none" dirty="0"/>
              <a:t>Ventilator Adjustments: PRVC (cont’d)</a:t>
            </a:r>
            <a:endParaRPr lang="en-US" sz="4000" dirty="0"/>
          </a:p>
        </p:txBody>
      </p:sp>
      <p:sp>
        <p:nvSpPr>
          <p:cNvPr id="3" name="Content Placeholder 2">
            <a:extLst>
              <a:ext uri="{FF2B5EF4-FFF2-40B4-BE49-F238E27FC236}">
                <a16:creationId xmlns="" xmlns:a16="http://schemas.microsoft.com/office/drawing/2014/main" id="{27B2D05B-F132-46F9-BAA0-ECFD7C8F56A6}"/>
              </a:ext>
            </a:extLst>
          </p:cNvPr>
          <p:cNvSpPr>
            <a:spLocks noGrp="1"/>
          </p:cNvSpPr>
          <p:nvPr>
            <p:ph idx="1"/>
          </p:nvPr>
        </p:nvSpPr>
        <p:spPr>
          <a:xfrm>
            <a:off x="628650" y="2568575"/>
            <a:ext cx="7886700" cy="2670175"/>
          </a:xfrm>
        </p:spPr>
        <p:txBody>
          <a:bodyPr/>
          <a:lstStyle/>
          <a:p>
            <a:r>
              <a:rPr lang="en-US" dirty="0"/>
              <a:t>Question 1. What is the primary problem or issue to be addressed?</a:t>
            </a:r>
          </a:p>
          <a:p>
            <a:endParaRPr lang="en-US" dirty="0"/>
          </a:p>
        </p:txBody>
      </p:sp>
    </p:spTree>
    <p:extLst>
      <p:ext uri="{BB962C8B-B14F-4D97-AF65-F5344CB8AC3E}">
        <p14:creationId xmlns:p14="http://schemas.microsoft.com/office/powerpoint/2010/main" val="14125145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DC5B9F-3463-41B5-802E-AAA8DC117F56}"/>
              </a:ext>
            </a:extLst>
          </p:cNvPr>
          <p:cNvSpPr>
            <a:spLocks noGrp="1"/>
          </p:cNvSpPr>
          <p:nvPr>
            <p:ph type="title"/>
          </p:nvPr>
        </p:nvSpPr>
        <p:spPr/>
        <p:txBody>
          <a:bodyPr>
            <a:normAutofit fontScale="90000"/>
          </a:bodyPr>
          <a:lstStyle/>
          <a:p>
            <a:r>
              <a:rPr lang="en-US" b="0" cap="none" dirty="0"/>
              <a:t>CLINICAL FOCUS 4-2</a:t>
            </a:r>
            <a:br>
              <a:rPr lang="en-US" b="0" cap="none" dirty="0"/>
            </a:br>
            <a:r>
              <a:rPr lang="en-US" b="0" cap="none" dirty="0"/>
              <a:t>Ventilator Adjustments: PRVC (cont’d)</a:t>
            </a:r>
            <a:endParaRPr lang="en-US" dirty="0"/>
          </a:p>
        </p:txBody>
      </p:sp>
      <p:sp>
        <p:nvSpPr>
          <p:cNvPr id="3" name="Content Placeholder 2">
            <a:extLst>
              <a:ext uri="{FF2B5EF4-FFF2-40B4-BE49-F238E27FC236}">
                <a16:creationId xmlns="" xmlns:a16="http://schemas.microsoft.com/office/drawing/2014/main" id="{2B60C3C2-E290-440E-8B94-74398AF7B66E}"/>
              </a:ext>
            </a:extLst>
          </p:cNvPr>
          <p:cNvSpPr>
            <a:spLocks noGrp="1"/>
          </p:cNvSpPr>
          <p:nvPr>
            <p:ph idx="1"/>
          </p:nvPr>
        </p:nvSpPr>
        <p:spPr/>
        <p:txBody>
          <a:bodyPr>
            <a:normAutofit/>
          </a:bodyPr>
          <a:lstStyle/>
          <a:p>
            <a:pPr marL="0" indent="0">
              <a:buNone/>
            </a:pPr>
            <a:r>
              <a:rPr lang="en-US" dirty="0"/>
              <a:t>Question 1 Answer: </a:t>
            </a:r>
          </a:p>
          <a:p>
            <a:pPr lvl="1">
              <a:spcBef>
                <a:spcPts val="1200"/>
              </a:spcBef>
            </a:pPr>
            <a:r>
              <a:rPr lang="en-US" dirty="0"/>
              <a:t>The patient is experiencing difficulty due to the fact that the ventilator cannot distinguish between what it perceives as an increase in compliance and the increase in patient effort (due to things like anxiety or inadequate pain management). Because of the excessive patient effort, the tidal volume may temporarily rise, causing the ventilator to drop the inspiratory pressure to get back to the target tidal volume. This, in turn, may cause patient further agitation and tidal volume fluctuations and has been termed “runaway.” </a:t>
            </a:r>
          </a:p>
          <a:p>
            <a:endParaRPr lang="en-US" dirty="0"/>
          </a:p>
        </p:txBody>
      </p:sp>
    </p:spTree>
    <p:extLst>
      <p:ext uri="{BB962C8B-B14F-4D97-AF65-F5344CB8AC3E}">
        <p14:creationId xmlns:p14="http://schemas.microsoft.com/office/powerpoint/2010/main" val="35950832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E5A1EE-2E5D-41A9-B201-380CF9C400AC}"/>
              </a:ext>
            </a:extLst>
          </p:cNvPr>
          <p:cNvSpPr>
            <a:spLocks noGrp="1"/>
          </p:cNvSpPr>
          <p:nvPr>
            <p:ph type="title"/>
          </p:nvPr>
        </p:nvSpPr>
        <p:spPr/>
        <p:txBody>
          <a:bodyPr>
            <a:normAutofit fontScale="90000"/>
          </a:bodyPr>
          <a:lstStyle/>
          <a:p>
            <a:r>
              <a:rPr lang="en-US" b="0" cap="none" dirty="0"/>
              <a:t>CLINICAL FOCUS 4-2</a:t>
            </a:r>
            <a:br>
              <a:rPr lang="en-US" b="0" cap="none" dirty="0"/>
            </a:br>
            <a:r>
              <a:rPr lang="en-US" b="0" cap="none" dirty="0"/>
              <a:t>Ventilator Adjustments: PRVC (cont’d)</a:t>
            </a:r>
            <a:endParaRPr lang="en-US" dirty="0"/>
          </a:p>
        </p:txBody>
      </p:sp>
      <p:sp>
        <p:nvSpPr>
          <p:cNvPr id="3" name="Content Placeholder 2">
            <a:extLst>
              <a:ext uri="{FF2B5EF4-FFF2-40B4-BE49-F238E27FC236}">
                <a16:creationId xmlns="" xmlns:a16="http://schemas.microsoft.com/office/drawing/2014/main" id="{F87B5207-F5A1-45B6-9319-38E41FB7D018}"/>
              </a:ext>
            </a:extLst>
          </p:cNvPr>
          <p:cNvSpPr>
            <a:spLocks noGrp="1"/>
          </p:cNvSpPr>
          <p:nvPr>
            <p:ph idx="1"/>
          </p:nvPr>
        </p:nvSpPr>
        <p:spPr>
          <a:xfrm>
            <a:off x="628650" y="2289175"/>
            <a:ext cx="7886700" cy="2279650"/>
          </a:xfrm>
        </p:spPr>
        <p:txBody>
          <a:bodyPr>
            <a:normAutofit/>
          </a:bodyPr>
          <a:lstStyle/>
          <a:p>
            <a:r>
              <a:rPr lang="en-US" dirty="0"/>
              <a:t>Question 2. What can you do with the ventilator to help calm the patient and improve patient-ventilator synchrony?</a:t>
            </a:r>
          </a:p>
          <a:p>
            <a:endParaRPr lang="en-US" dirty="0"/>
          </a:p>
        </p:txBody>
      </p:sp>
    </p:spTree>
    <p:extLst>
      <p:ext uri="{BB962C8B-B14F-4D97-AF65-F5344CB8AC3E}">
        <p14:creationId xmlns:p14="http://schemas.microsoft.com/office/powerpoint/2010/main" val="26158616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A1DE8-1A20-4979-B313-076C07DE72EB}"/>
              </a:ext>
            </a:extLst>
          </p:cNvPr>
          <p:cNvSpPr>
            <a:spLocks noGrp="1"/>
          </p:cNvSpPr>
          <p:nvPr>
            <p:ph type="title"/>
          </p:nvPr>
        </p:nvSpPr>
        <p:spPr/>
        <p:txBody>
          <a:bodyPr>
            <a:normAutofit fontScale="90000"/>
          </a:bodyPr>
          <a:lstStyle/>
          <a:p>
            <a:r>
              <a:rPr lang="en-US" b="0" cap="none" dirty="0"/>
              <a:t>CLINICAL FOCUS 4-2</a:t>
            </a:r>
            <a:br>
              <a:rPr lang="en-US" b="0" cap="none" dirty="0"/>
            </a:br>
            <a:r>
              <a:rPr lang="en-US" b="0" cap="none" dirty="0"/>
              <a:t>Ventilator Adjustments: PRVC (cont’d)</a:t>
            </a:r>
            <a:endParaRPr lang="en-US" dirty="0"/>
          </a:p>
        </p:txBody>
      </p:sp>
      <p:sp>
        <p:nvSpPr>
          <p:cNvPr id="3" name="Content Placeholder 2">
            <a:extLst>
              <a:ext uri="{FF2B5EF4-FFF2-40B4-BE49-F238E27FC236}">
                <a16:creationId xmlns="" xmlns:a16="http://schemas.microsoft.com/office/drawing/2014/main" id="{24D78A59-89D8-4358-AF81-EF5A71F64E3C}"/>
              </a:ext>
            </a:extLst>
          </p:cNvPr>
          <p:cNvSpPr>
            <a:spLocks noGrp="1"/>
          </p:cNvSpPr>
          <p:nvPr>
            <p:ph idx="1"/>
          </p:nvPr>
        </p:nvSpPr>
        <p:spPr>
          <a:xfrm>
            <a:off x="628650" y="1946274"/>
            <a:ext cx="7886700" cy="4546600"/>
          </a:xfrm>
        </p:spPr>
        <p:txBody>
          <a:bodyPr>
            <a:normAutofit fontScale="92500" lnSpcReduction="10000"/>
          </a:bodyPr>
          <a:lstStyle/>
          <a:p>
            <a:pPr marL="0" indent="0">
              <a:buNone/>
            </a:pPr>
            <a:r>
              <a:rPr lang="en-US" dirty="0"/>
              <a:t>Question 2 Answer:</a:t>
            </a:r>
          </a:p>
          <a:p>
            <a:pPr lvl="1"/>
            <a:r>
              <a:rPr lang="en-US" sz="2600" dirty="0"/>
              <a:t>Option 1: Switch the mode to PAC or PS with a set inspiratory pressure. This may result in an increased tidal volume initially, but since the patient is now receiving the support she was trying to get on PRVC, she should eventually calm down and the tidal volume should reset to a safer value. Careful assessment and minor adjustments may still be needed until the patient is completely comfortable.</a:t>
            </a:r>
          </a:p>
          <a:p>
            <a:pPr lvl="1"/>
            <a:r>
              <a:rPr lang="en-US" sz="2600" dirty="0"/>
              <a:t>Option 2: Switch to VAC with a set tidal volume. This may not be the optimal solution, since the flow is also set; given that the patient has such an active respiratory drive, it likely will not satisfy the patient’s flow requirements.</a:t>
            </a:r>
          </a:p>
          <a:p>
            <a:endParaRPr lang="en-US" dirty="0"/>
          </a:p>
        </p:txBody>
      </p:sp>
    </p:spTree>
    <p:extLst>
      <p:ext uri="{BB962C8B-B14F-4D97-AF65-F5344CB8AC3E}">
        <p14:creationId xmlns:p14="http://schemas.microsoft.com/office/powerpoint/2010/main" val="41638905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51"/>
            <a:ext cx="7886700" cy="1325563"/>
          </a:xfrm>
        </p:spPr>
        <p:txBody>
          <a:bodyPr>
            <a:normAutofit/>
          </a:bodyPr>
          <a:lstStyle/>
          <a:p>
            <a:r>
              <a:rPr lang="en-US" sz="4000" b="0" cap="none" dirty="0"/>
              <a:t>Apnea Backup Ventilation </a:t>
            </a:r>
            <a:br>
              <a:rPr lang="en-US" sz="4000" b="0" cap="none" dirty="0"/>
            </a:br>
            <a:r>
              <a:rPr lang="en-US" sz="4000" b="0" cap="none" dirty="0"/>
              <a:t>Special Features</a:t>
            </a:r>
          </a:p>
        </p:txBody>
      </p:sp>
      <p:sp>
        <p:nvSpPr>
          <p:cNvPr id="3" name="Content Placeholder 2"/>
          <p:cNvSpPr>
            <a:spLocks noGrp="1"/>
          </p:cNvSpPr>
          <p:nvPr>
            <p:ph idx="1"/>
          </p:nvPr>
        </p:nvSpPr>
        <p:spPr>
          <a:xfrm>
            <a:off x="390525" y="1624014"/>
            <a:ext cx="8505825" cy="4695824"/>
          </a:xfrm>
        </p:spPr>
        <p:txBody>
          <a:bodyPr>
            <a:normAutofit fontScale="85000" lnSpcReduction="20000"/>
          </a:bodyPr>
          <a:lstStyle/>
          <a:p>
            <a:pPr>
              <a:spcBef>
                <a:spcPts val="1200"/>
              </a:spcBef>
            </a:pPr>
            <a:r>
              <a:rPr lang="en-US" dirty="0"/>
              <a:t>Ventilator engages apnea backup ventilation when no breath has been delivered by the time the clinician-selected apnea interval elapses.</a:t>
            </a:r>
            <a:r>
              <a:rPr lang="en-US" baseline="30000" dirty="0"/>
              <a:t>12 </a:t>
            </a:r>
          </a:p>
          <a:p>
            <a:pPr>
              <a:spcBef>
                <a:spcPts val="1200"/>
              </a:spcBef>
            </a:pPr>
            <a:r>
              <a:rPr lang="en-US" dirty="0"/>
              <a:t>Can be adjusted in either volume A/C, pressure A/C, or TCPL A/C (Table 4-20). </a:t>
            </a:r>
          </a:p>
          <a:p>
            <a:pPr>
              <a:spcBef>
                <a:spcPts val="1200"/>
              </a:spcBef>
            </a:pPr>
            <a:r>
              <a:rPr lang="en-US" dirty="0"/>
              <a:t>Apnea backup ventilation is available in CPAP/PS and APRV/Biphasic. </a:t>
            </a:r>
          </a:p>
          <a:p>
            <a:pPr>
              <a:spcBef>
                <a:spcPts val="1200"/>
              </a:spcBef>
            </a:pPr>
            <a:r>
              <a:rPr lang="en-US" dirty="0"/>
              <a:t>When in A/C or SIMV modes, apnea backup rate is determined by operator-set mandatory breath rate or the apnea interval setting (whichever provides the highest respiratory rate). </a:t>
            </a:r>
          </a:p>
          <a:p>
            <a:pPr>
              <a:spcBef>
                <a:spcPts val="1200"/>
              </a:spcBef>
            </a:pPr>
            <a:r>
              <a:rPr lang="en-US" dirty="0"/>
              <a:t>When apnea interval setting (found in the alarm limits window) determines the backup rate, ventilator will continue to ventilate at this rate until apnea has been resolved.</a:t>
            </a:r>
          </a:p>
          <a:p>
            <a:pPr>
              <a:spcBef>
                <a:spcPts val="1200"/>
              </a:spcBef>
            </a:pPr>
            <a:r>
              <a:rPr lang="en-US" dirty="0"/>
              <a:t> All other controls for apnea ventilation in A/C and SIMV are set when the primary control values for these modes are selected.</a:t>
            </a:r>
          </a:p>
          <a:p>
            <a:pPr>
              <a:spcBef>
                <a:spcPts val="1200"/>
              </a:spcBef>
            </a:pPr>
            <a:endParaRPr lang="en-US" dirty="0"/>
          </a:p>
        </p:txBody>
      </p:sp>
    </p:spTree>
    <p:extLst>
      <p:ext uri="{BB962C8B-B14F-4D97-AF65-F5344CB8AC3E}">
        <p14:creationId xmlns:p14="http://schemas.microsoft.com/office/powerpoint/2010/main" val="20890629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Artificial Airway Compensation</a:t>
            </a:r>
          </a:p>
        </p:txBody>
      </p:sp>
      <p:sp>
        <p:nvSpPr>
          <p:cNvPr id="3" name="Content Placeholder 2"/>
          <p:cNvSpPr>
            <a:spLocks noGrp="1"/>
          </p:cNvSpPr>
          <p:nvPr>
            <p:ph idx="1"/>
          </p:nvPr>
        </p:nvSpPr>
        <p:spPr>
          <a:xfrm>
            <a:off x="628650" y="2149475"/>
            <a:ext cx="7886700" cy="3489325"/>
          </a:xfrm>
        </p:spPr>
        <p:txBody>
          <a:bodyPr/>
          <a:lstStyle/>
          <a:p>
            <a:r>
              <a:rPr lang="en-US" dirty="0"/>
              <a:t>When artificial airway compensation is activated, ventilator calculates the pressure drop from the proximal to the distal end of ETT and applies sufficient pressure to counter balance this drop.</a:t>
            </a:r>
            <a:r>
              <a:rPr lang="en-US" baseline="30000" dirty="0"/>
              <a:t>12</a:t>
            </a:r>
            <a:r>
              <a:rPr lang="en-US" dirty="0"/>
              <a:t> </a:t>
            </a:r>
          </a:p>
          <a:p>
            <a:endParaRPr lang="en-US" dirty="0"/>
          </a:p>
          <a:p>
            <a:r>
              <a:rPr lang="en-US" dirty="0"/>
              <a:t>Clinician has to input ETT diameter and length.</a:t>
            </a:r>
          </a:p>
          <a:p>
            <a:endParaRPr lang="en-US" dirty="0"/>
          </a:p>
        </p:txBody>
      </p:sp>
    </p:spTree>
    <p:extLst>
      <p:ext uri="{BB962C8B-B14F-4D97-AF65-F5344CB8AC3E}">
        <p14:creationId xmlns:p14="http://schemas.microsoft.com/office/powerpoint/2010/main" val="36720063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0E114E-0F47-47A0-8137-E0DE5C245EC8}"/>
              </a:ext>
            </a:extLst>
          </p:cNvPr>
          <p:cNvSpPr>
            <a:spLocks noGrp="1"/>
          </p:cNvSpPr>
          <p:nvPr>
            <p:ph type="title"/>
          </p:nvPr>
        </p:nvSpPr>
        <p:spPr>
          <a:xfrm>
            <a:off x="628650" y="261937"/>
            <a:ext cx="7886700" cy="1325563"/>
          </a:xfrm>
        </p:spPr>
        <p:txBody>
          <a:bodyPr>
            <a:normAutofit/>
          </a:bodyPr>
          <a:lstStyle/>
          <a:p>
            <a:r>
              <a:rPr lang="en-US" sz="4000" b="0" cap="none" dirty="0"/>
              <a:t>Advanced Settings</a:t>
            </a:r>
            <a:endParaRPr lang="en-US" sz="4000" dirty="0"/>
          </a:p>
        </p:txBody>
      </p:sp>
      <p:sp>
        <p:nvSpPr>
          <p:cNvPr id="3" name="Content Placeholder 2">
            <a:extLst>
              <a:ext uri="{FF2B5EF4-FFF2-40B4-BE49-F238E27FC236}">
                <a16:creationId xmlns="" xmlns:a16="http://schemas.microsoft.com/office/drawing/2014/main" id="{566295DA-C054-400F-9648-1AF22F79D884}"/>
              </a:ext>
            </a:extLst>
          </p:cNvPr>
          <p:cNvSpPr>
            <a:spLocks noGrp="1"/>
          </p:cNvSpPr>
          <p:nvPr>
            <p:ph idx="1"/>
          </p:nvPr>
        </p:nvSpPr>
        <p:spPr>
          <a:xfrm>
            <a:off x="628650" y="1501775"/>
            <a:ext cx="7886700" cy="4908550"/>
          </a:xfrm>
        </p:spPr>
        <p:txBody>
          <a:bodyPr>
            <a:noAutofit/>
          </a:bodyPr>
          <a:lstStyle/>
          <a:p>
            <a:pPr>
              <a:lnSpc>
                <a:spcPct val="80000"/>
              </a:lnSpc>
            </a:pPr>
            <a:r>
              <a:rPr lang="en-US" sz="2400" dirty="0"/>
              <a:t>The advanced settings and the modes in which they are available are depicted in Table 4-20. These advance settings serve to give the clinician modes options and possibly more control of the delivered breaths.</a:t>
            </a:r>
          </a:p>
          <a:p>
            <a:pPr lvl="0">
              <a:lnSpc>
                <a:spcPct val="80000"/>
              </a:lnSpc>
            </a:pPr>
            <a:r>
              <a:rPr lang="en-US" sz="2400" dirty="0"/>
              <a:t>Volume limit: sets the volume limit for a pressure-targeted breath.</a:t>
            </a:r>
          </a:p>
          <a:p>
            <a:pPr lvl="0">
              <a:lnSpc>
                <a:spcPct val="80000"/>
              </a:lnSpc>
            </a:pPr>
            <a:r>
              <a:rPr lang="en-US" sz="2400" dirty="0"/>
              <a:t>Machine volume (Mach Vol): sets the minimum tidal volume delivered from the ventilator.</a:t>
            </a:r>
          </a:p>
          <a:p>
            <a:pPr lvl="0">
              <a:lnSpc>
                <a:spcPct val="80000"/>
              </a:lnSpc>
            </a:pPr>
            <a:r>
              <a:rPr lang="en-US" sz="2400" dirty="0"/>
              <a:t>Insp Rise: controls the slope of the pressure rise during a mandatory breath.</a:t>
            </a:r>
          </a:p>
          <a:p>
            <a:pPr lvl="0">
              <a:lnSpc>
                <a:spcPct val="80000"/>
              </a:lnSpc>
            </a:pPr>
            <a:r>
              <a:rPr lang="en-US" sz="2400" dirty="0"/>
              <a:t>Flow Cycle: sets the percentage of the peak inspiratory flow (Peak Flow), at which the inspiratory phase of a breath is terminated.</a:t>
            </a:r>
          </a:p>
          <a:p>
            <a:pPr>
              <a:lnSpc>
                <a:spcPct val="80000"/>
              </a:lnSpc>
            </a:pPr>
            <a:r>
              <a:rPr lang="en-US" sz="2400" dirty="0"/>
              <a:t>Waveform: square or decelerating flow pattern</a:t>
            </a:r>
          </a:p>
          <a:p>
            <a:pPr lvl="0">
              <a:lnSpc>
                <a:spcPct val="80000"/>
              </a:lnSpc>
            </a:pPr>
            <a:endParaRPr lang="en-US" sz="2400" dirty="0"/>
          </a:p>
          <a:p>
            <a:pPr>
              <a:lnSpc>
                <a:spcPct val="80000"/>
              </a:lnSpc>
            </a:pPr>
            <a:endParaRPr lang="en-US" sz="2400" dirty="0"/>
          </a:p>
        </p:txBody>
      </p:sp>
    </p:spTree>
    <p:extLst>
      <p:ext uri="{BB962C8B-B14F-4D97-AF65-F5344CB8AC3E}">
        <p14:creationId xmlns:p14="http://schemas.microsoft.com/office/powerpoint/2010/main" val="21248609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5D9A17-B34B-4D05-98A8-34F077B7B2A1}"/>
              </a:ext>
            </a:extLst>
          </p:cNvPr>
          <p:cNvSpPr>
            <a:spLocks noGrp="1"/>
          </p:cNvSpPr>
          <p:nvPr>
            <p:ph type="title"/>
          </p:nvPr>
        </p:nvSpPr>
        <p:spPr/>
        <p:txBody>
          <a:bodyPr>
            <a:normAutofit/>
          </a:bodyPr>
          <a:lstStyle/>
          <a:p>
            <a:r>
              <a:rPr lang="en-US" sz="4000" b="0" cap="none" dirty="0"/>
              <a:t>Advanced Settings</a:t>
            </a:r>
            <a:endParaRPr lang="en-US" sz="4000" dirty="0"/>
          </a:p>
        </p:txBody>
      </p:sp>
      <p:sp>
        <p:nvSpPr>
          <p:cNvPr id="3" name="Content Placeholder 2">
            <a:extLst>
              <a:ext uri="{FF2B5EF4-FFF2-40B4-BE49-F238E27FC236}">
                <a16:creationId xmlns="" xmlns:a16="http://schemas.microsoft.com/office/drawing/2014/main" id="{A07E2B14-6896-45A0-9272-CDDABCB76541}"/>
              </a:ext>
            </a:extLst>
          </p:cNvPr>
          <p:cNvSpPr>
            <a:spLocks noGrp="1"/>
          </p:cNvSpPr>
          <p:nvPr>
            <p:ph idx="1"/>
          </p:nvPr>
        </p:nvSpPr>
        <p:spPr>
          <a:xfrm>
            <a:off x="628650" y="1690689"/>
            <a:ext cx="7886700" cy="4600574"/>
          </a:xfrm>
        </p:spPr>
        <p:txBody>
          <a:bodyPr>
            <a:normAutofit lnSpcReduction="10000"/>
          </a:bodyPr>
          <a:lstStyle/>
          <a:p>
            <a:pPr lvl="0"/>
            <a:r>
              <a:rPr lang="en-US" sz="2400" dirty="0"/>
              <a:t>Demand Flow: offers additional flow in volume controlled ventilation when the set flow is not enough for the patient.</a:t>
            </a:r>
          </a:p>
          <a:p>
            <a:pPr lvl="0"/>
            <a:r>
              <a:rPr lang="en-US" sz="2400" dirty="0"/>
              <a:t>Sigh: when activated the ventilator delivers a sigh volume breath (1 and half times the Vt) every 100th breath.</a:t>
            </a:r>
          </a:p>
          <a:p>
            <a:pPr lvl="0"/>
            <a:r>
              <a:rPr lang="en-US" sz="2400" dirty="0"/>
              <a:t>Bias Flow: sets the background flow available between breaths as well as establishing the base flow that is used for flow triggering.</a:t>
            </a:r>
          </a:p>
          <a:p>
            <a:r>
              <a:rPr lang="en-US" sz="2400" dirty="0"/>
              <a:t>Pres Trig: sets the level below PEEP at which the inspiratory trigger mechanism is activated</a:t>
            </a:r>
          </a:p>
          <a:p>
            <a:r>
              <a:rPr lang="en-US" sz="2400" dirty="0"/>
              <a:t>Vsync: changes the target from volume to pressure with a set Vt.</a:t>
            </a:r>
          </a:p>
          <a:p>
            <a:r>
              <a:rPr lang="en-US" sz="2400" dirty="0"/>
              <a:t>Vsync Rise: sets the slope of the pressure rise during the volume breath.</a:t>
            </a:r>
          </a:p>
          <a:p>
            <a:endParaRPr lang="en-US" sz="2400" dirty="0"/>
          </a:p>
          <a:p>
            <a:endParaRPr lang="en-US" sz="2400" dirty="0"/>
          </a:p>
          <a:p>
            <a:pPr lvl="0"/>
            <a:endParaRPr lang="en-US" sz="2400" dirty="0"/>
          </a:p>
          <a:p>
            <a:endParaRPr lang="en-US" sz="2400" dirty="0"/>
          </a:p>
        </p:txBody>
      </p:sp>
    </p:spTree>
    <p:extLst>
      <p:ext uri="{BB962C8B-B14F-4D97-AF65-F5344CB8AC3E}">
        <p14:creationId xmlns:p14="http://schemas.microsoft.com/office/powerpoint/2010/main" val="2330349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1.17\productions\ART\ART PROCESS\PPT Process\JBL_PPT\Shelledy_171101_Ancillaries\Images\Chapter 04\Tab04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444" y="532607"/>
            <a:ext cx="7123112" cy="579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127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1450"/>
            <a:ext cx="7886700" cy="1325563"/>
          </a:xfrm>
        </p:spPr>
        <p:txBody>
          <a:bodyPr>
            <a:normAutofit/>
          </a:bodyPr>
          <a:lstStyle/>
          <a:p>
            <a:r>
              <a:rPr lang="en-US" sz="4000" b="0" cap="none" dirty="0"/>
              <a:t>Advanced Settings</a:t>
            </a:r>
          </a:p>
        </p:txBody>
      </p:sp>
      <p:sp>
        <p:nvSpPr>
          <p:cNvPr id="3" name="Content Placeholder 2"/>
          <p:cNvSpPr>
            <a:spLocks noGrp="1"/>
          </p:cNvSpPr>
          <p:nvPr>
            <p:ph idx="1"/>
          </p:nvPr>
        </p:nvSpPr>
        <p:spPr>
          <a:xfrm>
            <a:off x="628650" y="1497013"/>
            <a:ext cx="7886700" cy="4884737"/>
          </a:xfrm>
        </p:spPr>
        <p:txBody>
          <a:bodyPr>
            <a:normAutofit/>
          </a:bodyPr>
          <a:lstStyle/>
          <a:p>
            <a:pPr lvl="0"/>
            <a:r>
              <a:rPr lang="en-US" sz="2400" dirty="0"/>
              <a:t>PSV Rise: sets the slope of the pressure rise during a pressure-support breath.</a:t>
            </a:r>
          </a:p>
          <a:p>
            <a:pPr lvl="0"/>
            <a:r>
              <a:rPr lang="en-US" sz="2400" dirty="0"/>
              <a:t>PSV Cycle: sets the percentage of peak inspiratory flow at which a pressure support breath will cycle to exhalation.</a:t>
            </a:r>
          </a:p>
          <a:p>
            <a:pPr lvl="0"/>
            <a:r>
              <a:rPr lang="en-US" sz="2400" dirty="0"/>
              <a:t>PSV Tmax: sets the maximum inspiratory time for a pressure support breath.</a:t>
            </a:r>
          </a:p>
          <a:p>
            <a:pPr lvl="0"/>
            <a:r>
              <a:rPr lang="en-US" sz="2400" dirty="0"/>
              <a:t>T</a:t>
            </a:r>
            <a:r>
              <a:rPr lang="en-US" sz="2400" baseline="-25000" dirty="0"/>
              <a:t>high</a:t>
            </a:r>
            <a:r>
              <a:rPr lang="en-US" sz="2400" dirty="0"/>
              <a:t> Sync: establishes the length of trigger (Sync) window while in T</a:t>
            </a:r>
            <a:r>
              <a:rPr lang="en-US" sz="2400" baseline="-25000" dirty="0"/>
              <a:t>high</a:t>
            </a:r>
            <a:r>
              <a:rPr lang="en-US" sz="2400" dirty="0"/>
              <a:t>.</a:t>
            </a:r>
          </a:p>
          <a:p>
            <a:pPr lvl="0"/>
            <a:r>
              <a:rPr lang="en-US" sz="2400" dirty="0"/>
              <a:t>T</a:t>
            </a:r>
            <a:r>
              <a:rPr lang="en-US" sz="2400" baseline="-25000" dirty="0"/>
              <a:t>high</a:t>
            </a:r>
            <a:r>
              <a:rPr lang="en-US" sz="2400" dirty="0"/>
              <a:t> PSV: makes pressure support breaths available during T</a:t>
            </a:r>
            <a:r>
              <a:rPr lang="en-US" sz="2400" baseline="-25000" dirty="0"/>
              <a:t>high</a:t>
            </a:r>
            <a:r>
              <a:rPr lang="en-US" sz="2400" dirty="0"/>
              <a:t> in APRV/BiPhasic.</a:t>
            </a:r>
          </a:p>
          <a:p>
            <a:r>
              <a:rPr lang="en-US" sz="2400" dirty="0"/>
              <a:t>T</a:t>
            </a:r>
            <a:r>
              <a:rPr lang="en-US" sz="2400" baseline="-25000" dirty="0"/>
              <a:t>low</a:t>
            </a:r>
            <a:r>
              <a:rPr lang="en-US" sz="2400" dirty="0"/>
              <a:t> Sync: establishes the length of trigger (Sync) window while in T</a:t>
            </a:r>
            <a:r>
              <a:rPr lang="en-US" sz="2400" baseline="-25000" dirty="0"/>
              <a:t>low</a:t>
            </a:r>
            <a:r>
              <a:rPr lang="en-US" sz="2400" dirty="0"/>
              <a:t>.</a:t>
            </a:r>
          </a:p>
        </p:txBody>
      </p:sp>
    </p:spTree>
    <p:extLst>
      <p:ext uri="{BB962C8B-B14F-4D97-AF65-F5344CB8AC3E}">
        <p14:creationId xmlns:p14="http://schemas.microsoft.com/office/powerpoint/2010/main" val="32209060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Leak Compensation</a:t>
            </a:r>
          </a:p>
        </p:txBody>
      </p:sp>
      <p:sp>
        <p:nvSpPr>
          <p:cNvPr id="3" name="Content Placeholder 2"/>
          <p:cNvSpPr>
            <a:spLocks noGrp="1"/>
          </p:cNvSpPr>
          <p:nvPr>
            <p:ph idx="1"/>
          </p:nvPr>
        </p:nvSpPr>
        <p:spPr/>
        <p:txBody>
          <a:bodyPr>
            <a:normAutofit fontScale="92500" lnSpcReduction="10000"/>
          </a:bodyPr>
          <a:lstStyle/>
          <a:p>
            <a:r>
              <a:rPr lang="en-US" dirty="0"/>
              <a:t>Option is designed to compensate for leaks in the circuit.</a:t>
            </a:r>
            <a:r>
              <a:rPr lang="en-US" baseline="30000" dirty="0"/>
              <a:t>12</a:t>
            </a:r>
            <a:r>
              <a:rPr lang="en-US" dirty="0"/>
              <a:t> </a:t>
            </a:r>
          </a:p>
          <a:p>
            <a:endParaRPr lang="en-US" dirty="0"/>
          </a:p>
          <a:p>
            <a:r>
              <a:rPr lang="en-US" dirty="0"/>
              <a:t>PEEP is maintained through a cooperation between the flow control valve and the exhalation valve. </a:t>
            </a:r>
          </a:p>
          <a:p>
            <a:endParaRPr lang="en-US" dirty="0"/>
          </a:p>
          <a:p>
            <a:r>
              <a:rPr lang="en-US" dirty="0"/>
              <a:t>If circuit pressure drops, the flow control valve supplies flow up to a maximum flow rate for the patient’s size. </a:t>
            </a:r>
          </a:p>
          <a:p>
            <a:endParaRPr lang="en-US" dirty="0"/>
          </a:p>
          <a:p>
            <a:r>
              <a:rPr lang="en-US" dirty="0"/>
              <a:t>It is not active during breath delivery. </a:t>
            </a:r>
          </a:p>
          <a:p>
            <a:endParaRPr lang="en-US" dirty="0"/>
          </a:p>
        </p:txBody>
      </p:sp>
    </p:spTree>
    <p:extLst>
      <p:ext uri="{BB962C8B-B14F-4D97-AF65-F5344CB8AC3E}">
        <p14:creationId xmlns:p14="http://schemas.microsoft.com/office/powerpoint/2010/main" val="18728453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Maneuvers</a:t>
            </a:r>
          </a:p>
        </p:txBody>
      </p:sp>
      <p:sp>
        <p:nvSpPr>
          <p:cNvPr id="3" name="Content Placeholder 2"/>
          <p:cNvSpPr>
            <a:spLocks noGrp="1"/>
          </p:cNvSpPr>
          <p:nvPr>
            <p:ph idx="1"/>
          </p:nvPr>
        </p:nvSpPr>
        <p:spPr>
          <a:xfrm>
            <a:off x="628650" y="2178049"/>
            <a:ext cx="7886700" cy="3355975"/>
          </a:xfrm>
        </p:spPr>
        <p:txBody>
          <a:bodyPr/>
          <a:lstStyle/>
          <a:p>
            <a:r>
              <a:rPr lang="en-US" dirty="0"/>
              <a:t>The Vyaire AVEA has a number of maneuvers available including: Esophageal manometry, MIP P100, P</a:t>
            </a:r>
            <a:r>
              <a:rPr lang="en-US" baseline="-25000" dirty="0"/>
              <a:t>flex</a:t>
            </a:r>
            <a:r>
              <a:rPr lang="en-US" dirty="0"/>
              <a:t>, AutoPEEP detection and capnometry (optional).</a:t>
            </a:r>
            <a:r>
              <a:rPr lang="en-US" baseline="30000" dirty="0"/>
              <a:t>12</a:t>
            </a:r>
          </a:p>
          <a:p>
            <a:endParaRPr lang="en-US" dirty="0"/>
          </a:p>
        </p:txBody>
      </p:sp>
    </p:spTree>
    <p:extLst>
      <p:ext uri="{BB962C8B-B14F-4D97-AF65-F5344CB8AC3E}">
        <p14:creationId xmlns:p14="http://schemas.microsoft.com/office/powerpoint/2010/main" val="2915179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1.1.17\productions\ART\ART PROCESS\PPT Process\JBL_PPT\Shelledy_171101_Ancillaries\Images\Chapter 04\Tab04_02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479" y="258233"/>
            <a:ext cx="2119042" cy="606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3128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0.1.1.17\productions\ART\ART PROCESS\PPT Process\JBL_PPT\Shelledy_171101_Ancillaries\Images\Chapter 04\Tab04_02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760" y="417262"/>
            <a:ext cx="4730480" cy="588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5201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normAutofit/>
          </a:bodyPr>
          <a:lstStyle/>
          <a:p>
            <a:r>
              <a:rPr lang="en-US" sz="4000" b="0" cap="none" dirty="0"/>
              <a:t>Accessories</a:t>
            </a:r>
          </a:p>
        </p:txBody>
      </p:sp>
      <p:sp>
        <p:nvSpPr>
          <p:cNvPr id="3" name="Content Placeholder 2"/>
          <p:cNvSpPr>
            <a:spLocks noGrp="1"/>
          </p:cNvSpPr>
          <p:nvPr>
            <p:ph idx="1"/>
          </p:nvPr>
        </p:nvSpPr>
        <p:spPr/>
        <p:txBody>
          <a:bodyPr>
            <a:normAutofit fontScale="92500" lnSpcReduction="10000"/>
          </a:bodyPr>
          <a:lstStyle/>
          <a:p>
            <a:r>
              <a:rPr lang="en-US" dirty="0"/>
              <a:t>AVEA supplies blended gas to power a jet nebulizer (not provided) which is synchronized with inspiration.</a:t>
            </a:r>
            <a:r>
              <a:rPr lang="en-US" baseline="30000" dirty="0"/>
              <a:t>12</a:t>
            </a:r>
            <a:r>
              <a:rPr lang="en-US" dirty="0"/>
              <a:t> </a:t>
            </a:r>
          </a:p>
          <a:p>
            <a:r>
              <a:rPr lang="en-US" dirty="0"/>
              <a:t>Ventilator has a port that can facilitate independent lung ventilation.</a:t>
            </a:r>
            <a:r>
              <a:rPr lang="en-US" baseline="30000" dirty="0"/>
              <a:t>12</a:t>
            </a:r>
            <a:endParaRPr lang="en-US" dirty="0"/>
          </a:p>
          <a:p>
            <a:endParaRPr lang="en-US" dirty="0"/>
          </a:p>
          <a:p>
            <a:r>
              <a:rPr lang="en-US" dirty="0"/>
              <a:t>Accessories include the following:</a:t>
            </a:r>
          </a:p>
          <a:p>
            <a:r>
              <a:rPr lang="en-US" dirty="0"/>
              <a:t>Volumetric capnometry (optional).</a:t>
            </a:r>
            <a:r>
              <a:rPr lang="en-US" baseline="30000" dirty="0"/>
              <a:t>12</a:t>
            </a:r>
            <a:endParaRPr lang="en-US" dirty="0"/>
          </a:p>
          <a:p>
            <a:pPr lvl="0"/>
            <a:r>
              <a:rPr lang="en-US" dirty="0"/>
              <a:t>Esophageal manometry.</a:t>
            </a:r>
            <a:r>
              <a:rPr lang="en-US" baseline="30000" dirty="0"/>
              <a:t>12</a:t>
            </a:r>
            <a:endParaRPr lang="en-US" dirty="0"/>
          </a:p>
          <a:p>
            <a:pPr lvl="0"/>
            <a:r>
              <a:rPr lang="en-US" dirty="0"/>
              <a:t>The Avea can deliver Heliox through the use of a special adaptor.</a:t>
            </a:r>
            <a:r>
              <a:rPr lang="en-US" baseline="30000" dirty="0"/>
              <a:t>12</a:t>
            </a:r>
            <a:endParaRPr lang="en-US" dirty="0"/>
          </a:p>
        </p:txBody>
      </p:sp>
    </p:spTree>
    <p:extLst>
      <p:ext uri="{BB962C8B-B14F-4D97-AF65-F5344CB8AC3E}">
        <p14:creationId xmlns:p14="http://schemas.microsoft.com/office/powerpoint/2010/main" val="405221280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Dräger Evita Infinity V500</a:t>
            </a:r>
          </a:p>
        </p:txBody>
      </p:sp>
      <p:sp>
        <p:nvSpPr>
          <p:cNvPr id="3" name="Content Placeholder 2"/>
          <p:cNvSpPr>
            <a:spLocks noGrp="1"/>
          </p:cNvSpPr>
          <p:nvPr>
            <p:ph idx="1"/>
          </p:nvPr>
        </p:nvSpPr>
        <p:spPr>
          <a:xfrm>
            <a:off x="628650" y="1690689"/>
            <a:ext cx="7886700" cy="4729163"/>
          </a:xfrm>
        </p:spPr>
        <p:txBody>
          <a:bodyPr>
            <a:normAutofit lnSpcReduction="10000"/>
          </a:bodyPr>
          <a:lstStyle/>
          <a:p>
            <a:pPr>
              <a:spcBef>
                <a:spcPts val="1800"/>
              </a:spcBef>
            </a:pPr>
            <a:r>
              <a:rPr lang="en-US" sz="2400" dirty="0"/>
              <a:t>Critical care ventilator designed for use in adult, pediatric, and neonatal patients in both acute and subacute clinical locations.</a:t>
            </a:r>
            <a:r>
              <a:rPr lang="en-US" sz="2400" baseline="30000" dirty="0"/>
              <a:t>14</a:t>
            </a:r>
          </a:p>
          <a:p>
            <a:pPr>
              <a:spcBef>
                <a:spcPts val="1800"/>
              </a:spcBef>
            </a:pPr>
            <a:r>
              <a:rPr lang="en-US" sz="2400" dirty="0"/>
              <a:t>The Evita Infinity is electrically powered and controlled. It is designed to be used in acute and subacute clinical settings. (pictured in Figure 4-22)</a:t>
            </a:r>
          </a:p>
          <a:p>
            <a:pPr>
              <a:spcBef>
                <a:spcPts val="1800"/>
              </a:spcBef>
            </a:pPr>
            <a:r>
              <a:rPr lang="en-US" sz="2400" dirty="0"/>
              <a:t>Requires an external compressor if piped air is not available. </a:t>
            </a:r>
          </a:p>
          <a:p>
            <a:pPr>
              <a:spcBef>
                <a:spcPts val="1800"/>
              </a:spcBef>
            </a:pPr>
            <a:r>
              <a:rPr lang="en-US" sz="2400" dirty="0"/>
              <a:t>It consists of a flat panel touch screen, buttons and a control dial to change and confirm settings. Settings are entered by pressing a button on the touch screen to select the parameter to be changed, then the control dial is turned to select the new value, and then the control dial is pressed to confirm. (Infinity V500 operator interface is depicted in Figure 4-23)</a:t>
            </a:r>
          </a:p>
          <a:p>
            <a:pPr>
              <a:spcBef>
                <a:spcPts val="1800"/>
              </a:spcBef>
            </a:pPr>
            <a:endParaRPr lang="en-US" sz="2400" dirty="0"/>
          </a:p>
        </p:txBody>
      </p:sp>
    </p:spTree>
    <p:extLst>
      <p:ext uri="{BB962C8B-B14F-4D97-AF65-F5344CB8AC3E}">
        <p14:creationId xmlns:p14="http://schemas.microsoft.com/office/powerpoint/2010/main" val="6092315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0.1.1.17\productions\ART\ART PROCESS\PPT Process\JBL_PPT\Shelledy_171101_Ancillaries\Images\Chapter 04\Fig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024" y="245657"/>
            <a:ext cx="3229953" cy="54660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4492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4.22</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223426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10.1.1.17\productions\ART\ART PROCESS\PPT Process\JBL_PPT\Shelledy_171101_Ancillaries\Images\Chapter 04\fg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42" y="441271"/>
            <a:ext cx="7785101"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594555" y="562029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4.23</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40700869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1.17\productions\ART\ART PROCESS\PPT Process\JBL_PPT\Shelledy_171101_Ancillaries\Images\Chapter 04\Tab04_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662782"/>
            <a:ext cx="8385175" cy="553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2534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9571"/>
            <a:ext cx="7886700" cy="1325563"/>
          </a:xfrm>
        </p:spPr>
        <p:txBody>
          <a:bodyPr>
            <a:normAutofit fontScale="90000"/>
          </a:bodyPr>
          <a:lstStyle/>
          <a:p>
            <a:r>
              <a:rPr lang="en-US" b="0" cap="none" dirty="0"/>
              <a:t>Synchronized, Controlled Mandatory Ventilation</a:t>
            </a:r>
            <a:br>
              <a:rPr lang="en-US" b="0" cap="none" dirty="0"/>
            </a:br>
            <a:r>
              <a:rPr lang="en-US" b="0" cap="none" dirty="0"/>
              <a:t>[(S)CMV]  </a:t>
            </a:r>
            <a:br>
              <a:rPr lang="en-US" b="0" cap="none" dirty="0"/>
            </a:br>
            <a:endParaRPr lang="en-US" b="0" cap="none" dirty="0"/>
          </a:p>
        </p:txBody>
      </p:sp>
      <p:sp>
        <p:nvSpPr>
          <p:cNvPr id="3" name="Content Placeholder 2"/>
          <p:cNvSpPr>
            <a:spLocks noGrp="1"/>
          </p:cNvSpPr>
          <p:nvPr>
            <p:ph idx="1"/>
          </p:nvPr>
        </p:nvSpPr>
        <p:spPr>
          <a:xfrm>
            <a:off x="628650" y="2506662"/>
            <a:ext cx="7886700" cy="3779838"/>
          </a:xfrm>
        </p:spPr>
        <p:txBody>
          <a:bodyPr>
            <a:normAutofit/>
          </a:bodyPr>
          <a:lstStyle/>
          <a:p>
            <a:r>
              <a:rPr lang="en-US" sz="2400" dirty="0"/>
              <a:t>Volume-targeted mode of ventilation (VAC) allows mandatory, time-triggered breaths or patient-assisted breaths.</a:t>
            </a:r>
            <a:r>
              <a:rPr lang="en-US" sz="2400" baseline="30000" dirty="0"/>
              <a:t>4</a:t>
            </a:r>
          </a:p>
          <a:p>
            <a:endParaRPr lang="en-US" sz="2400" dirty="0"/>
          </a:p>
          <a:p>
            <a:r>
              <a:rPr lang="en-US" sz="2400" dirty="0"/>
              <a:t>Spontaneous breaths not allowed. </a:t>
            </a:r>
          </a:p>
          <a:p>
            <a:endParaRPr lang="en-US" sz="2400" dirty="0"/>
          </a:p>
          <a:p>
            <a:r>
              <a:rPr lang="en-US" sz="2400" dirty="0"/>
              <a:t>Breath cycles to exhalation once tidal volume (Vt) has been delivered.</a:t>
            </a:r>
          </a:p>
          <a:p>
            <a:endParaRPr lang="en-US" sz="2400" dirty="0"/>
          </a:p>
        </p:txBody>
      </p:sp>
    </p:spTree>
    <p:extLst>
      <p:ext uri="{BB962C8B-B14F-4D97-AF65-F5344CB8AC3E}">
        <p14:creationId xmlns:p14="http://schemas.microsoft.com/office/powerpoint/2010/main" val="15599410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7046"/>
            <a:ext cx="7886700" cy="1325563"/>
          </a:xfrm>
        </p:spPr>
        <p:txBody>
          <a:bodyPr>
            <a:normAutofit fontScale="90000"/>
          </a:bodyPr>
          <a:lstStyle/>
          <a:p>
            <a:r>
              <a:rPr lang="en-US" b="0" cap="none" dirty="0"/>
              <a:t>Volume Control–continuous Mandatory Ventilation</a:t>
            </a:r>
            <a:br>
              <a:rPr lang="en-US" b="0" cap="none" dirty="0"/>
            </a:br>
            <a:r>
              <a:rPr lang="en-US" b="0" cap="none" dirty="0"/>
              <a:t>(VC-CMV)</a:t>
            </a:r>
          </a:p>
        </p:txBody>
      </p:sp>
      <p:sp>
        <p:nvSpPr>
          <p:cNvPr id="3" name="Content Placeholder 2"/>
          <p:cNvSpPr>
            <a:spLocks noGrp="1"/>
          </p:cNvSpPr>
          <p:nvPr>
            <p:ph idx="1"/>
          </p:nvPr>
        </p:nvSpPr>
        <p:spPr>
          <a:xfrm>
            <a:off x="628650" y="2517140"/>
            <a:ext cx="7886700" cy="3921760"/>
          </a:xfrm>
        </p:spPr>
        <p:txBody>
          <a:bodyPr>
            <a:normAutofit/>
          </a:bodyPr>
          <a:lstStyle/>
          <a:p>
            <a:r>
              <a:rPr lang="en-US" sz="2600" dirty="0"/>
              <a:t>Volume-targeted mode of ventilation (VAC) allowing for mandatory, time-triggered breaths only.</a:t>
            </a:r>
            <a:r>
              <a:rPr lang="en-US" sz="2600" baseline="30000" dirty="0"/>
              <a:t>14</a:t>
            </a:r>
            <a:r>
              <a:rPr lang="en-US" sz="2600" dirty="0"/>
              <a:t> </a:t>
            </a:r>
          </a:p>
          <a:p>
            <a:endParaRPr lang="en-US" sz="2600" dirty="0"/>
          </a:p>
          <a:p>
            <a:r>
              <a:rPr lang="en-US" sz="2600" dirty="0"/>
              <a:t>Patient assisted breaths, and spontaneous breathing is not allowed. </a:t>
            </a:r>
          </a:p>
          <a:p>
            <a:endParaRPr lang="en-US" sz="2600" dirty="0"/>
          </a:p>
          <a:p>
            <a:r>
              <a:rPr lang="en-US" sz="2600" dirty="0"/>
              <a:t>Breath cycles to exhalation once the tidal volume (Vt) has been delivered. </a:t>
            </a:r>
          </a:p>
          <a:p>
            <a:endParaRPr lang="en-US" sz="2600" dirty="0"/>
          </a:p>
        </p:txBody>
      </p:sp>
    </p:spTree>
    <p:extLst>
      <p:ext uri="{BB962C8B-B14F-4D97-AF65-F5344CB8AC3E}">
        <p14:creationId xmlns:p14="http://schemas.microsoft.com/office/powerpoint/2010/main" val="36052434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844675"/>
            <a:ext cx="7886700" cy="4351338"/>
          </a:xfrm>
        </p:spPr>
        <p:txBody>
          <a:bodyPr>
            <a:normAutofit fontScale="92500"/>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RR</a:t>
            </a:r>
          </a:p>
          <a:p>
            <a:pPr lvl="0"/>
            <a:r>
              <a:rPr lang="en-US" dirty="0"/>
              <a:t>Inspiratory time</a:t>
            </a:r>
          </a:p>
          <a:p>
            <a:pPr lvl="0"/>
            <a:endParaRPr lang="en-US" dirty="0"/>
          </a:p>
          <a:p>
            <a:r>
              <a:rPr lang="en-US" dirty="0"/>
              <a:t>The resulting pressure created is variable and depends on Vt, flow, and patient respiratory system mechanics.</a:t>
            </a:r>
            <a:r>
              <a:rPr lang="en-US" baseline="30000" dirty="0"/>
              <a:t>14</a:t>
            </a:r>
          </a:p>
          <a:p>
            <a:endParaRPr lang="en-US" dirty="0"/>
          </a:p>
        </p:txBody>
      </p:sp>
    </p:spTree>
    <p:extLst>
      <p:ext uri="{BB962C8B-B14F-4D97-AF65-F5344CB8AC3E}">
        <p14:creationId xmlns:p14="http://schemas.microsoft.com/office/powerpoint/2010/main" val="6668849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Control–A/C</a:t>
            </a:r>
            <a:br>
              <a:rPr lang="en-US" sz="4000" b="0" cap="none" dirty="0"/>
            </a:br>
            <a:r>
              <a:rPr lang="en-US" sz="4000" b="0" cap="none" dirty="0"/>
              <a:t>(VC)–A/C</a:t>
            </a:r>
          </a:p>
        </p:txBody>
      </p:sp>
      <p:sp>
        <p:nvSpPr>
          <p:cNvPr id="3" name="Content Placeholder 2"/>
          <p:cNvSpPr>
            <a:spLocks noGrp="1"/>
          </p:cNvSpPr>
          <p:nvPr>
            <p:ph idx="1"/>
          </p:nvPr>
        </p:nvSpPr>
        <p:spPr>
          <a:xfrm>
            <a:off x="628650" y="2120900"/>
            <a:ext cx="7886700" cy="3870325"/>
          </a:xfrm>
        </p:spPr>
        <p:txBody>
          <a:bodyPr>
            <a:normAutofit/>
          </a:bodyPr>
          <a:lstStyle/>
          <a:p>
            <a:r>
              <a:rPr lang="en-US" sz="2600" dirty="0"/>
              <a:t>Volume-targeted mode of ventilation (VAC) allowing for mandatory, time-triggered breaths or patient-assisted breaths.</a:t>
            </a:r>
            <a:r>
              <a:rPr lang="en-US" sz="2600" baseline="30000" dirty="0"/>
              <a:t>14</a:t>
            </a:r>
            <a:r>
              <a:rPr lang="en-US" sz="2600" dirty="0"/>
              <a:t> </a:t>
            </a:r>
          </a:p>
          <a:p>
            <a:endParaRPr lang="en-US" sz="2600" dirty="0"/>
          </a:p>
          <a:p>
            <a:r>
              <a:rPr lang="en-US" sz="2600" dirty="0"/>
              <a:t>Spontaneous breathing not allowed.</a:t>
            </a:r>
          </a:p>
          <a:p>
            <a:endParaRPr lang="en-US" sz="2600" dirty="0"/>
          </a:p>
          <a:p>
            <a:r>
              <a:rPr lang="en-US" sz="2600" dirty="0"/>
              <a:t>Breath cycles to exhalation once tidal volume (Vt) has been delivered. </a:t>
            </a:r>
          </a:p>
          <a:p>
            <a:endParaRPr lang="en-US" sz="2600" dirty="0"/>
          </a:p>
        </p:txBody>
      </p:sp>
    </p:spTree>
    <p:extLst>
      <p:ext uri="{BB962C8B-B14F-4D97-AF65-F5344CB8AC3E}">
        <p14:creationId xmlns:p14="http://schemas.microsoft.com/office/powerpoint/2010/main" val="42033170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RR</a:t>
            </a:r>
          </a:p>
          <a:p>
            <a:pPr lvl="0"/>
            <a:r>
              <a:rPr lang="en-US" dirty="0"/>
              <a:t>Inspiratory time</a:t>
            </a:r>
          </a:p>
          <a:p>
            <a:pPr lvl="0"/>
            <a:endParaRPr lang="en-US" dirty="0"/>
          </a:p>
          <a:p>
            <a:r>
              <a:rPr lang="en-US" dirty="0"/>
              <a:t>Resulting pressure created is variable and depends on Vt, flow, and patient respiratory system mechanics.</a:t>
            </a:r>
            <a:r>
              <a:rPr lang="en-US" baseline="30000" dirty="0"/>
              <a:t>14</a:t>
            </a:r>
          </a:p>
          <a:p>
            <a:endParaRPr lang="en-US" dirty="0"/>
          </a:p>
        </p:txBody>
      </p:sp>
    </p:spTree>
    <p:extLst>
      <p:ext uri="{BB962C8B-B14F-4D97-AF65-F5344CB8AC3E}">
        <p14:creationId xmlns:p14="http://schemas.microsoft.com/office/powerpoint/2010/main" val="1498225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3716"/>
            <a:ext cx="7886700" cy="1325563"/>
          </a:xfrm>
        </p:spPr>
        <p:txBody>
          <a:bodyPr>
            <a:normAutofit fontScale="90000"/>
          </a:bodyPr>
          <a:lstStyle/>
          <a:p>
            <a:r>
              <a:rPr lang="en-US" b="0" cap="none" dirty="0"/>
              <a:t>Volume Control–synchronized, Intermittent Mandatory Ventilation VC-SIMV </a:t>
            </a:r>
          </a:p>
        </p:txBody>
      </p:sp>
      <p:sp>
        <p:nvSpPr>
          <p:cNvPr id="3" name="Content Placeholder 2"/>
          <p:cNvSpPr>
            <a:spLocks noGrp="1"/>
          </p:cNvSpPr>
          <p:nvPr>
            <p:ph idx="1"/>
          </p:nvPr>
        </p:nvSpPr>
        <p:spPr>
          <a:xfrm>
            <a:off x="628650" y="2219960"/>
            <a:ext cx="7886700" cy="4351338"/>
          </a:xfrm>
        </p:spPr>
        <p:txBody>
          <a:bodyPr>
            <a:normAutofit/>
          </a:bodyPr>
          <a:lstStyle/>
          <a:p>
            <a:r>
              <a:rPr lang="en-US" sz="2400" dirty="0"/>
              <a:t>Combines two breath types, VAC and PS or spontaneous breathing, while on CPAP.</a:t>
            </a:r>
            <a:r>
              <a:rPr lang="en-US" sz="2400" baseline="30000" dirty="0"/>
              <a:t>14</a:t>
            </a:r>
            <a:r>
              <a:rPr lang="en-US" sz="2400" dirty="0"/>
              <a:t> </a:t>
            </a:r>
          </a:p>
          <a:p>
            <a:r>
              <a:rPr lang="en-US" sz="2400" dirty="0"/>
              <a:t>Thus, mandatory, time-triggered breaths, patient-assisted breaths, and spontaneous breaths are all provided. </a:t>
            </a:r>
          </a:p>
          <a:p>
            <a:r>
              <a:rPr lang="en-US" sz="2400" dirty="0"/>
              <a:t>The ventilator prevents “breath stacking” (a VAC breath compounded by a PS breath) through the use of a “timing window.”</a:t>
            </a:r>
          </a:p>
          <a:p>
            <a:r>
              <a:rPr lang="en-US" sz="2400" dirty="0"/>
              <a:t>If patient attempts to trigger a breath in timing window, then ventilator will deliver a VAC breath. </a:t>
            </a:r>
          </a:p>
          <a:p>
            <a:r>
              <a:rPr lang="en-US" sz="2400" dirty="0"/>
              <a:t>If patient attempts to trigger a breath outside window, then spontaneous breath will occur.</a:t>
            </a:r>
          </a:p>
        </p:txBody>
      </p:sp>
    </p:spTree>
    <p:extLst>
      <p:ext uri="{BB962C8B-B14F-4D97-AF65-F5344CB8AC3E}">
        <p14:creationId xmlns:p14="http://schemas.microsoft.com/office/powerpoint/2010/main" val="31231167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419101" y="1476374"/>
            <a:ext cx="8391524" cy="4886325"/>
          </a:xfrm>
        </p:spPr>
        <p:txBody>
          <a:bodyPr>
            <a:noAutofit/>
          </a:bodyPr>
          <a:lstStyle/>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Vt</a:t>
            </a:r>
          </a:p>
          <a:p>
            <a:pPr lvl="0">
              <a:lnSpc>
                <a:spcPct val="80000"/>
              </a:lnSpc>
              <a:spcBef>
                <a:spcPts val="600"/>
              </a:spcBef>
            </a:pPr>
            <a:r>
              <a:rPr lang="en-US" sz="2400" dirty="0"/>
              <a:t>Inspiratory flow</a:t>
            </a:r>
          </a:p>
          <a:p>
            <a:pPr lvl="0">
              <a:lnSpc>
                <a:spcPct val="80000"/>
              </a:lnSpc>
              <a:spcBef>
                <a:spcPts val="600"/>
              </a:spcBef>
            </a:pPr>
            <a:r>
              <a:rPr lang="en-US" sz="2400" dirty="0"/>
              <a:t>SIMV rate</a:t>
            </a:r>
          </a:p>
          <a:p>
            <a:pPr lvl="0">
              <a:lnSpc>
                <a:spcPct val="80000"/>
              </a:lnSpc>
              <a:spcBef>
                <a:spcPts val="600"/>
              </a:spcBef>
            </a:pPr>
            <a:r>
              <a:rPr lang="en-US" sz="2400" dirty="0"/>
              <a:t>Inspiratory time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lvl="0">
              <a:lnSpc>
                <a:spcPct val="80000"/>
              </a:lnSpc>
              <a:spcBef>
                <a:spcPts val="600"/>
              </a:spcBef>
            </a:pPr>
            <a:endParaRPr lang="en-US" sz="2400" dirty="0"/>
          </a:p>
          <a:p>
            <a:pPr lvl="0">
              <a:lnSpc>
                <a:spcPct val="80000"/>
              </a:lnSpc>
              <a:spcBef>
                <a:spcPts val="600"/>
              </a:spcBef>
            </a:pPr>
            <a:r>
              <a:rPr lang="en-US" sz="2400" dirty="0"/>
              <a:t>During VAC breaths, the resulting pressure created is variable and depends on Vt, flow, and patient mechanics.</a:t>
            </a:r>
            <a:r>
              <a:rPr lang="en-US" sz="2400" baseline="30000" dirty="0"/>
              <a:t>14 </a:t>
            </a:r>
            <a:endParaRPr lang="en-US" sz="2400" dirty="0"/>
          </a:p>
          <a:p>
            <a:pPr lvl="0">
              <a:lnSpc>
                <a:spcPct val="80000"/>
              </a:lnSpc>
              <a:spcBef>
                <a:spcPts val="600"/>
              </a:spcBef>
            </a:pPr>
            <a:r>
              <a:rPr lang="en-US" sz="2400" dirty="0"/>
              <a:t>During PS breaths, the volume will be variable and depend on the PS level, patient effort, and patient respiratory system mechanics.</a:t>
            </a:r>
            <a:r>
              <a:rPr lang="en-US" sz="2400" baseline="30000" dirty="0"/>
              <a:t>14 </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38861626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376"/>
            <a:ext cx="7886700" cy="1325563"/>
          </a:xfrm>
        </p:spPr>
        <p:txBody>
          <a:bodyPr>
            <a:normAutofit fontScale="90000"/>
          </a:bodyPr>
          <a:lstStyle/>
          <a:p>
            <a:r>
              <a:rPr lang="en-US" b="0" cap="none" dirty="0"/>
              <a:t>Volume Control-mandatory Minute Volume Ventilation (VC-MMV) </a:t>
            </a:r>
          </a:p>
        </p:txBody>
      </p:sp>
      <p:sp>
        <p:nvSpPr>
          <p:cNvPr id="3" name="Content Placeholder 2"/>
          <p:cNvSpPr>
            <a:spLocks noGrp="1"/>
          </p:cNvSpPr>
          <p:nvPr>
            <p:ph idx="1"/>
          </p:nvPr>
        </p:nvSpPr>
        <p:spPr>
          <a:xfrm>
            <a:off x="628650" y="2046286"/>
            <a:ext cx="7886700" cy="4351338"/>
          </a:xfrm>
        </p:spPr>
        <p:txBody>
          <a:bodyPr>
            <a:normAutofit lnSpcReduction="10000"/>
          </a:bodyPr>
          <a:lstStyle/>
          <a:p>
            <a:r>
              <a:rPr lang="en-US" sz="2400" dirty="0"/>
              <a:t>Guarantees that the patient always receives at least the set minute volume MV.</a:t>
            </a:r>
            <a:r>
              <a:rPr lang="en-US" sz="2400" baseline="30000" dirty="0"/>
              <a:t>14</a:t>
            </a:r>
            <a:r>
              <a:rPr lang="en-US" sz="2400" dirty="0"/>
              <a:t> </a:t>
            </a:r>
          </a:p>
          <a:p>
            <a:endParaRPr lang="en-US" sz="2400" dirty="0"/>
          </a:p>
          <a:p>
            <a:r>
              <a:rPr lang="en-US" sz="2400" dirty="0"/>
              <a:t>Patient can always breathe spontaneously at PEEP level (with or without pressure support). </a:t>
            </a:r>
          </a:p>
          <a:p>
            <a:endParaRPr lang="en-US" sz="2400" dirty="0"/>
          </a:p>
          <a:p>
            <a:r>
              <a:rPr lang="en-US" sz="2400" dirty="0"/>
              <a:t>If spontaneous breathing of patient is insufficient to achieve the set minute ventilation, VAC breaths are applied. </a:t>
            </a:r>
          </a:p>
          <a:p>
            <a:endParaRPr lang="en-US" sz="2400" dirty="0"/>
          </a:p>
          <a:p>
            <a:r>
              <a:rPr lang="en-US" sz="2400" dirty="0"/>
              <a:t>These mandatory breaths are synchronized with patient’s own breathing attempts.</a:t>
            </a:r>
          </a:p>
          <a:p>
            <a:endParaRPr lang="en-US" sz="2400" dirty="0"/>
          </a:p>
        </p:txBody>
      </p:sp>
    </p:spTree>
    <p:extLst>
      <p:ext uri="{BB962C8B-B14F-4D97-AF65-F5344CB8AC3E}">
        <p14:creationId xmlns:p14="http://schemas.microsoft.com/office/powerpoint/2010/main" val="29695338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7046"/>
            <a:ext cx="7886700" cy="1325563"/>
          </a:xfrm>
        </p:spPr>
        <p:txBody>
          <a:bodyPr>
            <a:normAutofit fontScale="90000"/>
          </a:bodyPr>
          <a:lstStyle/>
          <a:p>
            <a:r>
              <a:rPr lang="en-US" b="0" cap="none" dirty="0"/>
              <a:t>Pressure Control-continuous Mandatory Ventilation </a:t>
            </a:r>
            <a:br>
              <a:rPr lang="en-US" b="0" cap="none" dirty="0"/>
            </a:br>
            <a:r>
              <a:rPr lang="en-US" b="0" cap="none" dirty="0"/>
              <a:t>(PC-CMV)</a:t>
            </a:r>
          </a:p>
        </p:txBody>
      </p:sp>
      <p:sp>
        <p:nvSpPr>
          <p:cNvPr id="3" name="Content Placeholder 2"/>
          <p:cNvSpPr>
            <a:spLocks noGrp="1"/>
          </p:cNvSpPr>
          <p:nvPr>
            <p:ph idx="1"/>
          </p:nvPr>
        </p:nvSpPr>
        <p:spPr>
          <a:xfrm>
            <a:off x="628650" y="2360930"/>
            <a:ext cx="7886700" cy="3906520"/>
          </a:xfrm>
        </p:spPr>
        <p:txBody>
          <a:bodyPr>
            <a:normAutofit/>
          </a:bodyPr>
          <a:lstStyle/>
          <a:p>
            <a:r>
              <a:rPr lang="en-US" sz="2400" dirty="0"/>
              <a:t>Pressure-targeted mode of ventilation allowing for mandatory, time-triggered breaths only (patient-assisted breaths are not allowed).</a:t>
            </a:r>
            <a:r>
              <a:rPr lang="en-US" sz="2400" baseline="30000" dirty="0"/>
              <a:t>14</a:t>
            </a:r>
            <a:r>
              <a:rPr lang="en-US" sz="2400" dirty="0"/>
              <a:t> </a:t>
            </a:r>
          </a:p>
          <a:p>
            <a:endParaRPr lang="en-US" sz="2400" dirty="0"/>
          </a:p>
          <a:p>
            <a:r>
              <a:rPr lang="en-US" sz="2400" dirty="0"/>
              <a:t>Spontaneous breathing is permitted during entire breathing cycle. </a:t>
            </a:r>
          </a:p>
          <a:p>
            <a:endParaRPr lang="en-US" sz="2400" dirty="0"/>
          </a:p>
          <a:p>
            <a:r>
              <a:rPr lang="en-US" sz="2400" dirty="0"/>
              <a:t>Mandatory breaths cycle to exhalation once the inspiratory time has been reached.</a:t>
            </a:r>
          </a:p>
          <a:p>
            <a:endParaRPr lang="en-US" sz="2400" dirty="0"/>
          </a:p>
        </p:txBody>
      </p:sp>
    </p:spTree>
    <p:extLst>
      <p:ext uri="{BB962C8B-B14F-4D97-AF65-F5344CB8AC3E}">
        <p14:creationId xmlns:p14="http://schemas.microsoft.com/office/powerpoint/2010/main" val="27227317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6050"/>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71613"/>
            <a:ext cx="7886700" cy="4976811"/>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I:E/Inspiratory pressure level</a:t>
            </a:r>
          </a:p>
          <a:p>
            <a:pPr lvl="0"/>
            <a:r>
              <a:rPr lang="en-US" dirty="0"/>
              <a:t>Inspiratory time</a:t>
            </a:r>
          </a:p>
          <a:p>
            <a:pPr lvl="0"/>
            <a:r>
              <a:rPr lang="en-US" dirty="0"/>
              <a:t>RR</a:t>
            </a:r>
          </a:p>
          <a:p>
            <a:pPr lvl="0"/>
            <a:endParaRPr lang="en-US" dirty="0"/>
          </a:p>
          <a:p>
            <a:pPr lvl="0">
              <a:lnSpc>
                <a:spcPct val="100000"/>
              </a:lnSpc>
              <a:spcBef>
                <a:spcPts val="1200"/>
              </a:spcBef>
            </a:pPr>
            <a:r>
              <a:rPr lang="en-US" dirty="0"/>
              <a:t>Pressure will be consistently delivered from breath to breath; Vt and flow are variable and will depend on the inspiratory pressure level, patient effort, and patient respiratory system mechanics.</a:t>
            </a:r>
            <a:r>
              <a:rPr lang="en-US" baseline="30000" dirty="0"/>
              <a:t>14</a:t>
            </a:r>
            <a:r>
              <a:rPr lang="en-US" dirty="0"/>
              <a:t> </a:t>
            </a:r>
          </a:p>
          <a:p>
            <a:pPr lvl="0">
              <a:lnSpc>
                <a:spcPct val="100000"/>
              </a:lnSpc>
              <a:spcBef>
                <a:spcPts val="1200"/>
              </a:spcBef>
            </a:pPr>
            <a:r>
              <a:rPr lang="en-US" dirty="0"/>
              <a:t>For PC-CMV, pressure control settings are not automatically adjusted for PEEP but are referenced to atmospheric pressure; an increase in PEEP will decrease delta P (ΔP) and tidal volume, if pressure control is not also adjusted. </a:t>
            </a:r>
          </a:p>
          <a:p>
            <a:endParaRPr lang="en-US" dirty="0"/>
          </a:p>
        </p:txBody>
      </p:sp>
    </p:spTree>
    <p:extLst>
      <p:ext uri="{BB962C8B-B14F-4D97-AF65-F5344CB8AC3E}">
        <p14:creationId xmlns:p14="http://schemas.microsoft.com/office/powerpoint/2010/main" val="2491397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Control-A/C (PC-A/C)</a:t>
            </a:r>
          </a:p>
        </p:txBody>
      </p:sp>
      <p:sp>
        <p:nvSpPr>
          <p:cNvPr id="3" name="Content Placeholder 2"/>
          <p:cNvSpPr>
            <a:spLocks noGrp="1"/>
          </p:cNvSpPr>
          <p:nvPr>
            <p:ph idx="1"/>
          </p:nvPr>
        </p:nvSpPr>
        <p:spPr>
          <a:xfrm>
            <a:off x="628650" y="2073275"/>
            <a:ext cx="7886700" cy="4146550"/>
          </a:xfrm>
        </p:spPr>
        <p:txBody>
          <a:bodyPr>
            <a:normAutofit/>
          </a:bodyPr>
          <a:lstStyle/>
          <a:p>
            <a:r>
              <a:rPr lang="en-US" sz="2600" dirty="0"/>
              <a:t>Pressure-targeted mode of ventilation allowing for mandatory, time-triggered breaths or patient-assisted breaths.</a:t>
            </a:r>
            <a:r>
              <a:rPr lang="en-US" sz="2600" baseline="30000" dirty="0"/>
              <a:t>14</a:t>
            </a:r>
            <a:r>
              <a:rPr lang="en-US" sz="2600" dirty="0"/>
              <a:t> </a:t>
            </a:r>
          </a:p>
          <a:p>
            <a:endParaRPr lang="en-US" sz="2600" dirty="0"/>
          </a:p>
          <a:p>
            <a:r>
              <a:rPr lang="en-US" sz="2600" dirty="0"/>
              <a:t>Spontaneous breaths not allowed. </a:t>
            </a:r>
          </a:p>
          <a:p>
            <a:endParaRPr lang="en-US" sz="2600" dirty="0"/>
          </a:p>
          <a:p>
            <a:r>
              <a:rPr lang="en-US" sz="2600" dirty="0"/>
              <a:t>Breath cycles to exhalation once the inspiratory time has been reached or when the high-pressure alarm is tripped.</a:t>
            </a:r>
          </a:p>
        </p:txBody>
      </p:sp>
    </p:spTree>
    <p:extLst>
      <p:ext uri="{BB962C8B-B14F-4D97-AF65-F5344CB8AC3E}">
        <p14:creationId xmlns:p14="http://schemas.microsoft.com/office/powerpoint/2010/main" val="3816624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normAutofit/>
          </a:bodyPr>
          <a:lstStyle/>
          <a:p>
            <a:r>
              <a:rPr lang="en-US" sz="4000" b="0" cap="none" dirty="0"/>
              <a:t>Main Operator Controls Include:</a:t>
            </a:r>
          </a:p>
        </p:txBody>
      </p:sp>
      <p:sp>
        <p:nvSpPr>
          <p:cNvPr id="3" name="Content Placeholder 2"/>
          <p:cNvSpPr>
            <a:spLocks noGrp="1"/>
          </p:cNvSpPr>
          <p:nvPr>
            <p:ph idx="1"/>
          </p:nvPr>
        </p:nvSpPr>
        <p:spPr/>
        <p:txBody>
          <a:bodyPr>
            <a:normAutofit fontScale="92500" lnSpcReduction="10000"/>
          </a:bodyPr>
          <a:lstStyle/>
          <a:p>
            <a:pPr lvl="0"/>
            <a:r>
              <a:rPr lang="en-US" dirty="0"/>
              <a:t>Fio</a:t>
            </a:r>
            <a:r>
              <a:rPr lang="en-US" baseline="-25000" dirty="0"/>
              <a:t>2</a:t>
            </a:r>
          </a:p>
          <a:p>
            <a:pPr lvl="0"/>
            <a:r>
              <a:rPr lang="en-US" dirty="0"/>
              <a:t>PEEP</a:t>
            </a:r>
          </a:p>
          <a:p>
            <a:pPr lvl="0"/>
            <a:r>
              <a:rPr lang="en-US" dirty="0"/>
              <a:t>Vt</a:t>
            </a:r>
          </a:p>
          <a:p>
            <a:pPr lvl="0"/>
            <a:r>
              <a:rPr lang="en-US" dirty="0"/>
              <a:t>Flow</a:t>
            </a:r>
          </a:p>
          <a:p>
            <a:pPr lvl="0"/>
            <a:r>
              <a:rPr lang="en-US" dirty="0"/>
              <a:t>Respiratory rate (RR)</a:t>
            </a:r>
          </a:p>
          <a:p>
            <a:pPr lvl="0"/>
            <a:r>
              <a:rPr lang="en-US" dirty="0"/>
              <a:t>Inspiratory time</a:t>
            </a:r>
          </a:p>
          <a:p>
            <a:pPr lvl="0"/>
            <a:r>
              <a:rPr lang="en-US" dirty="0"/>
              <a:t>I:E</a:t>
            </a:r>
          </a:p>
          <a:p>
            <a:pPr lvl="0"/>
            <a:endParaRPr lang="en-US" dirty="0"/>
          </a:p>
          <a:p>
            <a:r>
              <a:rPr lang="en-US" dirty="0"/>
              <a:t>Pressure created is variable and depends on Vt, flow, and respiratory system mechanics.</a:t>
            </a:r>
            <a:r>
              <a:rPr lang="en-US" baseline="30000" dirty="0"/>
              <a:t>4</a:t>
            </a:r>
          </a:p>
          <a:p>
            <a:endParaRPr lang="en-US" dirty="0"/>
          </a:p>
        </p:txBody>
      </p:sp>
    </p:spTree>
    <p:extLst>
      <p:ext uri="{BB962C8B-B14F-4D97-AF65-F5344CB8AC3E}">
        <p14:creationId xmlns:p14="http://schemas.microsoft.com/office/powerpoint/2010/main" val="31237885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758948"/>
            <a:ext cx="7886700" cy="4733926"/>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I:E /Inspiratory time</a:t>
            </a:r>
          </a:p>
          <a:p>
            <a:pPr lvl="0"/>
            <a:r>
              <a:rPr lang="en-US" dirty="0"/>
              <a:t>RR</a:t>
            </a:r>
          </a:p>
          <a:p>
            <a:pPr lvl="0"/>
            <a:endParaRPr lang="en-US" dirty="0"/>
          </a:p>
          <a:p>
            <a:r>
              <a:rPr lang="en-US" dirty="0"/>
              <a:t>The pressure will be consistently delivered from breath to breath; Vt and flow are variable and will depend on the inspiratory pressure level, patient effort, and patient respiratory system mechanics.</a:t>
            </a:r>
            <a:r>
              <a:rPr lang="en-US" baseline="30000" dirty="0"/>
              <a:t>14</a:t>
            </a:r>
            <a:r>
              <a:rPr lang="en-US" dirty="0"/>
              <a:t>  </a:t>
            </a:r>
          </a:p>
          <a:p>
            <a:r>
              <a:rPr lang="en-US" dirty="0"/>
              <a:t>For PC-A/C, pressure control settings are not automatically adjusted for PEEP but are referenced to atmospheric pressure; an increase in PEEP will decrease delta P (ΔP) and tidal volume, if pressure control is not also adjusted. </a:t>
            </a:r>
          </a:p>
          <a:p>
            <a:endParaRPr lang="en-US" dirty="0"/>
          </a:p>
        </p:txBody>
      </p:sp>
    </p:spTree>
    <p:extLst>
      <p:ext uri="{BB962C8B-B14F-4D97-AF65-F5344CB8AC3E}">
        <p14:creationId xmlns:p14="http://schemas.microsoft.com/office/powerpoint/2010/main" val="38258463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2271"/>
            <a:ext cx="7886700" cy="1325563"/>
          </a:xfrm>
        </p:spPr>
        <p:txBody>
          <a:bodyPr>
            <a:normAutofit fontScale="90000"/>
          </a:bodyPr>
          <a:lstStyle/>
          <a:p>
            <a:r>
              <a:rPr lang="en-US" b="0" cap="none" dirty="0"/>
              <a:t>Pressure Control-synchronized, Intermittent Mandatory Ventilation (PC-SIMV)</a:t>
            </a:r>
          </a:p>
        </p:txBody>
      </p:sp>
      <p:sp>
        <p:nvSpPr>
          <p:cNvPr id="3" name="Content Placeholder 2"/>
          <p:cNvSpPr>
            <a:spLocks noGrp="1"/>
          </p:cNvSpPr>
          <p:nvPr>
            <p:ph idx="1"/>
          </p:nvPr>
        </p:nvSpPr>
        <p:spPr>
          <a:xfrm>
            <a:off x="514349" y="1924050"/>
            <a:ext cx="8353425" cy="4800600"/>
          </a:xfrm>
        </p:spPr>
        <p:txBody>
          <a:bodyPr>
            <a:normAutofit fontScale="85000" lnSpcReduction="20000"/>
          </a:bodyPr>
          <a:lstStyle/>
          <a:p>
            <a:r>
              <a:rPr lang="en-US" dirty="0"/>
              <a:t>Similar to VC-SIMV except the target is now pressure instead of volume.</a:t>
            </a:r>
            <a:r>
              <a:rPr lang="en-US" baseline="30000" dirty="0"/>
              <a:t>14 </a:t>
            </a:r>
            <a:endParaRPr lang="en-US" dirty="0"/>
          </a:p>
          <a:p>
            <a:r>
              <a:rPr lang="en-US" dirty="0"/>
              <a:t> PC-SIMV also combines two breath types, PAC and either PS or spontaneous breathing, while on CPAP. </a:t>
            </a:r>
          </a:p>
          <a:p>
            <a:r>
              <a:rPr lang="en-US" dirty="0"/>
              <a:t>Combination of mandatory, time-triggered breaths, patient-assisted breaths, and spontaneous breaths. </a:t>
            </a:r>
          </a:p>
          <a:p>
            <a:r>
              <a:rPr lang="en-US" dirty="0"/>
              <a:t>Ventilator prevents “breath stacking” (a PAC breath compounded by a PS breath) through the use of “timing window.” </a:t>
            </a:r>
          </a:p>
          <a:p>
            <a:r>
              <a:rPr lang="en-US" dirty="0"/>
              <a:t>If patient attempts to trigger a breath in timing window, then ventilator will deliver a PAC breath. </a:t>
            </a:r>
          </a:p>
          <a:p>
            <a:r>
              <a:rPr lang="en-US" dirty="0"/>
              <a:t>If patient attempts to trigger a breath outside the window, then spontaneous breath will occur. </a:t>
            </a:r>
          </a:p>
          <a:p>
            <a:r>
              <a:rPr lang="en-US" dirty="0"/>
              <a:t>Spontaneous breathing is allowed throughout entire breath cycle.</a:t>
            </a:r>
          </a:p>
          <a:p>
            <a:endParaRPr lang="en-US" dirty="0"/>
          </a:p>
        </p:txBody>
      </p:sp>
    </p:spTree>
    <p:extLst>
      <p:ext uri="{BB962C8B-B14F-4D97-AF65-F5344CB8AC3E}">
        <p14:creationId xmlns:p14="http://schemas.microsoft.com/office/powerpoint/2010/main" val="15110949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90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219200"/>
            <a:ext cx="7981950" cy="5172075"/>
          </a:xfrm>
        </p:spPr>
        <p:txBody>
          <a:bodyPr>
            <a:noAutofit/>
          </a:bodyPr>
          <a:lstStyle/>
          <a:p>
            <a:pPr lvl="0">
              <a:lnSpc>
                <a:spcPct val="80000"/>
              </a:lnSpc>
              <a:spcBef>
                <a:spcPts val="300"/>
              </a:spcBef>
            </a:pPr>
            <a:r>
              <a:rPr lang="en-US" sz="2400" dirty="0"/>
              <a:t>Fio</a:t>
            </a:r>
            <a:r>
              <a:rPr lang="en-US" sz="2400" baseline="-25000" dirty="0"/>
              <a:t>2</a:t>
            </a:r>
          </a:p>
          <a:p>
            <a:pPr lvl="0">
              <a:lnSpc>
                <a:spcPct val="80000"/>
              </a:lnSpc>
              <a:spcBef>
                <a:spcPts val="300"/>
              </a:spcBef>
            </a:pPr>
            <a:r>
              <a:rPr lang="en-US" sz="2400" dirty="0"/>
              <a:t>PEEP</a:t>
            </a:r>
          </a:p>
          <a:p>
            <a:pPr lvl="0">
              <a:lnSpc>
                <a:spcPct val="80000"/>
              </a:lnSpc>
              <a:spcBef>
                <a:spcPts val="300"/>
              </a:spcBef>
            </a:pPr>
            <a:r>
              <a:rPr lang="en-US" sz="2400" dirty="0"/>
              <a:t>Inspiratory pressure level </a:t>
            </a:r>
          </a:p>
          <a:p>
            <a:pPr lvl="0">
              <a:lnSpc>
                <a:spcPct val="80000"/>
              </a:lnSpc>
              <a:spcBef>
                <a:spcPts val="300"/>
              </a:spcBef>
            </a:pPr>
            <a:r>
              <a:rPr lang="en-US" sz="2400" dirty="0"/>
              <a:t>Inspiratory time</a:t>
            </a:r>
          </a:p>
          <a:p>
            <a:pPr lvl="0">
              <a:lnSpc>
                <a:spcPct val="80000"/>
              </a:lnSpc>
              <a:spcBef>
                <a:spcPts val="300"/>
              </a:spcBef>
            </a:pPr>
            <a:r>
              <a:rPr lang="en-US" sz="2400" dirty="0"/>
              <a:t>SIMV rate</a:t>
            </a:r>
          </a:p>
          <a:p>
            <a:pPr lvl="0">
              <a:lnSpc>
                <a:spcPct val="80000"/>
              </a:lnSpc>
              <a:spcBef>
                <a:spcPts val="300"/>
              </a:spcBef>
            </a:pPr>
            <a:r>
              <a:rPr lang="en-US" sz="2400" dirty="0"/>
              <a:t>Pressure support level</a:t>
            </a:r>
          </a:p>
          <a:p>
            <a:pPr lvl="0">
              <a:lnSpc>
                <a:spcPct val="80000"/>
              </a:lnSpc>
              <a:spcBef>
                <a:spcPts val="300"/>
              </a:spcBef>
            </a:pPr>
            <a:r>
              <a:rPr lang="en-US" sz="2400" dirty="0"/>
              <a:t>Cycle sensitivity </a:t>
            </a:r>
          </a:p>
          <a:p>
            <a:pPr lvl="0">
              <a:lnSpc>
                <a:spcPct val="80000"/>
              </a:lnSpc>
              <a:spcBef>
                <a:spcPts val="300"/>
              </a:spcBef>
            </a:pPr>
            <a:endParaRPr lang="en-US" sz="2400" dirty="0"/>
          </a:p>
          <a:p>
            <a:pPr>
              <a:lnSpc>
                <a:spcPct val="80000"/>
              </a:lnSpc>
              <a:spcBef>
                <a:spcPts val="100"/>
              </a:spcBef>
            </a:pPr>
            <a:r>
              <a:rPr lang="en-US" sz="2400" dirty="0"/>
              <a:t>During PAC breaths, the resulting Vt created is variable and depends on inspiratory pressure level, patient effort, and patient respiratory system mechanics.</a:t>
            </a:r>
            <a:r>
              <a:rPr lang="en-US" sz="2400" baseline="30000" dirty="0"/>
              <a:t>14</a:t>
            </a:r>
            <a:r>
              <a:rPr lang="en-US" sz="2400" dirty="0"/>
              <a:t> For PC-SIMV, pressure control settings are not automatically adjusted for PEEP and an increase in PEEP will decrease delta P (ΔP) and tidal volume, if pressure control is not also adjusted. </a:t>
            </a:r>
          </a:p>
          <a:p>
            <a:pPr>
              <a:lnSpc>
                <a:spcPct val="80000"/>
              </a:lnSpc>
              <a:spcBef>
                <a:spcPts val="100"/>
              </a:spcBef>
            </a:pPr>
            <a:r>
              <a:rPr lang="en-US" sz="2400" dirty="0"/>
              <a:t>During PS breaths, the volume will be variable and depend on the PS level, patient effort, and patient respiratory system mechanics.</a:t>
            </a:r>
            <a:r>
              <a:rPr lang="en-US" sz="2400" baseline="30000" dirty="0"/>
              <a:t>14</a:t>
            </a:r>
            <a:endParaRPr lang="en-US" sz="2400" dirty="0"/>
          </a:p>
        </p:txBody>
      </p:sp>
    </p:spTree>
    <p:extLst>
      <p:ext uri="{BB962C8B-B14F-4D97-AF65-F5344CB8AC3E}">
        <p14:creationId xmlns:p14="http://schemas.microsoft.com/office/powerpoint/2010/main" val="5863050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5151"/>
            <a:ext cx="7886700" cy="1325563"/>
          </a:xfrm>
        </p:spPr>
        <p:txBody>
          <a:bodyPr>
            <a:normAutofit fontScale="90000"/>
          </a:bodyPr>
          <a:lstStyle/>
          <a:p>
            <a:r>
              <a:rPr lang="en-US" b="0" cap="none" dirty="0"/>
              <a:t>Pressure Control-synchronized, Intermittent Mandatory Ventilation+ (PC-SIMV+)</a:t>
            </a:r>
          </a:p>
        </p:txBody>
      </p:sp>
      <p:sp>
        <p:nvSpPr>
          <p:cNvPr id="3" name="Content Placeholder 2"/>
          <p:cNvSpPr>
            <a:spLocks noGrp="1"/>
          </p:cNvSpPr>
          <p:nvPr>
            <p:ph idx="1"/>
          </p:nvPr>
        </p:nvSpPr>
        <p:spPr>
          <a:xfrm>
            <a:off x="628650" y="2506662"/>
            <a:ext cx="7886700" cy="3786187"/>
          </a:xfrm>
        </p:spPr>
        <p:txBody>
          <a:bodyPr>
            <a:normAutofit/>
          </a:bodyPr>
          <a:lstStyle/>
          <a:p>
            <a:r>
              <a:rPr lang="en-US" sz="2600" dirty="0"/>
              <a:t>PC-SIMV+ is essentially PC-SIMV with an added synchronization feature.</a:t>
            </a:r>
            <a:r>
              <a:rPr lang="en-US" sz="2600" baseline="30000" dirty="0"/>
              <a:t>14</a:t>
            </a:r>
            <a:r>
              <a:rPr lang="en-US" sz="2600" dirty="0"/>
              <a:t> </a:t>
            </a:r>
          </a:p>
          <a:p>
            <a:endParaRPr lang="en-US" sz="2600" dirty="0"/>
          </a:p>
          <a:p>
            <a:r>
              <a:rPr lang="en-US" sz="2600" dirty="0"/>
              <a:t>Synchronization of mandatory breaths reduces the expiratory time. </a:t>
            </a:r>
          </a:p>
          <a:p>
            <a:endParaRPr lang="en-US" sz="2600" dirty="0"/>
          </a:p>
          <a:p>
            <a:r>
              <a:rPr lang="en-US" sz="2600" dirty="0"/>
              <a:t>Evita V500 extends subsequent expiratory time or spontaneous breathing time by the missing time.</a:t>
            </a:r>
          </a:p>
        </p:txBody>
      </p:sp>
    </p:spTree>
    <p:extLst>
      <p:ext uri="{BB962C8B-B14F-4D97-AF65-F5344CB8AC3E}">
        <p14:creationId xmlns:p14="http://schemas.microsoft.com/office/powerpoint/2010/main" val="26024338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5586"/>
            <a:ext cx="7886700" cy="1325563"/>
          </a:xfrm>
        </p:spPr>
        <p:txBody>
          <a:bodyPr>
            <a:normAutofit/>
          </a:bodyPr>
          <a:lstStyle/>
          <a:p>
            <a:r>
              <a:rPr lang="en-US" sz="4000" b="0" cap="none" dirty="0"/>
              <a:t>Pressure Control-pressure Support Ventilation (PC-PSV)</a:t>
            </a:r>
          </a:p>
        </p:txBody>
      </p:sp>
      <p:sp>
        <p:nvSpPr>
          <p:cNvPr id="3" name="Content Placeholder 2"/>
          <p:cNvSpPr>
            <a:spLocks noGrp="1"/>
          </p:cNvSpPr>
          <p:nvPr>
            <p:ph idx="1"/>
          </p:nvPr>
        </p:nvSpPr>
        <p:spPr>
          <a:xfrm>
            <a:off x="376237" y="1724025"/>
            <a:ext cx="8391526" cy="4476750"/>
          </a:xfrm>
        </p:spPr>
        <p:txBody>
          <a:bodyPr>
            <a:noAutofit/>
          </a:bodyPr>
          <a:lstStyle/>
          <a:p>
            <a:pPr>
              <a:lnSpc>
                <a:spcPct val="80000"/>
              </a:lnSpc>
              <a:spcBef>
                <a:spcPts val="600"/>
              </a:spcBef>
            </a:pPr>
            <a:r>
              <a:rPr lang="en-US" sz="2400" dirty="0"/>
              <a:t>PC-PSV similar to PC-SIMV, it combines two breath types, PAC and PS.</a:t>
            </a:r>
            <a:r>
              <a:rPr lang="en-US" sz="2400" baseline="30000" dirty="0"/>
              <a:t>14</a:t>
            </a:r>
            <a:r>
              <a:rPr lang="en-US" sz="2400" dirty="0"/>
              <a:t> </a:t>
            </a:r>
          </a:p>
          <a:p>
            <a:pPr>
              <a:lnSpc>
                <a:spcPct val="80000"/>
              </a:lnSpc>
              <a:spcBef>
                <a:spcPts val="600"/>
              </a:spcBef>
            </a:pPr>
            <a:r>
              <a:rPr lang="en-US" sz="2400" dirty="0"/>
              <a:t>Inspiratory pressure level is referenced to atmosphere as to the PEEP level. </a:t>
            </a:r>
          </a:p>
          <a:p>
            <a:pPr>
              <a:lnSpc>
                <a:spcPct val="80000"/>
              </a:lnSpc>
              <a:spcBef>
                <a:spcPts val="600"/>
              </a:spcBef>
            </a:pPr>
            <a:r>
              <a:rPr lang="en-US" sz="2400" dirty="0"/>
              <a:t>Changes in PEEP will affect the distending pressure. </a:t>
            </a:r>
          </a:p>
          <a:p>
            <a:pPr>
              <a:lnSpc>
                <a:spcPct val="80000"/>
              </a:lnSpc>
              <a:spcBef>
                <a:spcPts val="600"/>
              </a:spcBef>
            </a:pPr>
            <a:r>
              <a:rPr lang="en-US" sz="2400" dirty="0"/>
              <a:t>Combination of mandatory, time-triggered breaths, patient-assisted breaths, and spontaneous breaths. </a:t>
            </a:r>
          </a:p>
          <a:p>
            <a:pPr>
              <a:lnSpc>
                <a:spcPct val="80000"/>
              </a:lnSpc>
              <a:spcBef>
                <a:spcPts val="600"/>
              </a:spcBef>
            </a:pPr>
            <a:r>
              <a:rPr lang="en-US" sz="2400" dirty="0"/>
              <a:t>Ventilator prevents “breath stacking” (a PAC breath compounded by a PS breath) through the use of  “timing window.”</a:t>
            </a:r>
          </a:p>
          <a:p>
            <a:pPr>
              <a:lnSpc>
                <a:spcPct val="80000"/>
              </a:lnSpc>
              <a:spcBef>
                <a:spcPts val="600"/>
              </a:spcBef>
            </a:pPr>
            <a:r>
              <a:rPr lang="en-US" sz="2400" dirty="0"/>
              <a:t>If patient attempts to trigger a breath in this timing window, then ventilator will deliver a PAC breath. </a:t>
            </a:r>
          </a:p>
          <a:p>
            <a:pPr>
              <a:lnSpc>
                <a:spcPct val="80000"/>
              </a:lnSpc>
              <a:spcBef>
                <a:spcPts val="600"/>
              </a:spcBef>
            </a:pPr>
            <a:r>
              <a:rPr lang="en-US" sz="2400" dirty="0"/>
              <a:t>If patient attempts to trigger a breath outside window, then a spontaneous breath will occur. </a:t>
            </a:r>
          </a:p>
          <a:p>
            <a:pPr>
              <a:lnSpc>
                <a:spcPct val="80000"/>
              </a:lnSpc>
              <a:spcBef>
                <a:spcPts val="600"/>
              </a:spcBef>
            </a:pPr>
            <a:r>
              <a:rPr lang="en-US" sz="2400" dirty="0"/>
              <a:t>Spontaneous breathing is allowed throughout entire breath cycle.</a:t>
            </a:r>
          </a:p>
          <a:p>
            <a:pPr>
              <a:lnSpc>
                <a:spcPct val="80000"/>
              </a:lnSpc>
              <a:spcBef>
                <a:spcPts val="600"/>
              </a:spcBef>
            </a:pPr>
            <a:endParaRPr lang="en-US" sz="2400" dirty="0"/>
          </a:p>
        </p:txBody>
      </p:sp>
    </p:spTree>
    <p:extLst>
      <p:ext uri="{BB962C8B-B14F-4D97-AF65-F5344CB8AC3E}">
        <p14:creationId xmlns:p14="http://schemas.microsoft.com/office/powerpoint/2010/main" val="33802115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8127"/>
            <a:ext cx="7886700" cy="1325563"/>
          </a:xfrm>
        </p:spPr>
        <p:txBody>
          <a:bodyPr>
            <a:normAutofit/>
          </a:bodyPr>
          <a:lstStyle/>
          <a:p>
            <a:r>
              <a:rPr lang="en-US" sz="4000" b="0" cap="none" dirty="0"/>
              <a:t>Pressure Control-airway Pressure Release Ventilation (PC-APRV)</a:t>
            </a:r>
          </a:p>
        </p:txBody>
      </p:sp>
      <p:sp>
        <p:nvSpPr>
          <p:cNvPr id="3" name="Content Placeholder 2"/>
          <p:cNvSpPr>
            <a:spLocks noGrp="1"/>
          </p:cNvSpPr>
          <p:nvPr>
            <p:ph idx="1"/>
          </p:nvPr>
        </p:nvSpPr>
        <p:spPr>
          <a:xfrm>
            <a:off x="628650" y="1857375"/>
            <a:ext cx="7886700" cy="4637723"/>
          </a:xfrm>
        </p:spPr>
        <p:txBody>
          <a:bodyPr>
            <a:normAutofit/>
          </a:bodyPr>
          <a:lstStyle/>
          <a:p>
            <a:pPr>
              <a:lnSpc>
                <a:spcPct val="100000"/>
              </a:lnSpc>
              <a:spcBef>
                <a:spcPts val="1800"/>
              </a:spcBef>
            </a:pPr>
            <a:r>
              <a:rPr lang="en-US" sz="2400" dirty="0"/>
              <a:t>Mode of ventilation allowing for spontaneous breathing at two different clinician-set pressure levels.</a:t>
            </a:r>
            <a:r>
              <a:rPr lang="en-US" sz="2400" baseline="30000" dirty="0"/>
              <a:t>14</a:t>
            </a:r>
            <a:r>
              <a:rPr lang="en-US" sz="2400" dirty="0"/>
              <a:t> </a:t>
            </a:r>
          </a:p>
          <a:p>
            <a:pPr>
              <a:lnSpc>
                <a:spcPct val="100000"/>
              </a:lnSpc>
              <a:spcBef>
                <a:spcPts val="1800"/>
              </a:spcBef>
            </a:pPr>
            <a:r>
              <a:rPr lang="en-US" sz="2400" dirty="0"/>
              <a:t>Ventilator switches between two different clinician-set pressure levels (the lower of which can be CPAP). </a:t>
            </a:r>
          </a:p>
          <a:p>
            <a:pPr>
              <a:lnSpc>
                <a:spcPct val="100000"/>
              </a:lnSpc>
              <a:spcBef>
                <a:spcPts val="1800"/>
              </a:spcBef>
            </a:pPr>
            <a:r>
              <a:rPr lang="en-US" sz="2400" dirty="0"/>
              <a:t>Pressure levels are referred to as P</a:t>
            </a:r>
            <a:r>
              <a:rPr lang="en-US" sz="2400" baseline="-25000" dirty="0"/>
              <a:t>high</a:t>
            </a:r>
            <a:r>
              <a:rPr lang="en-US" sz="2400" dirty="0"/>
              <a:t> and P</a:t>
            </a:r>
            <a:r>
              <a:rPr lang="en-US" sz="2400" baseline="-25000" dirty="0"/>
              <a:t>low</a:t>
            </a:r>
            <a:r>
              <a:rPr lang="en-US" sz="2400" dirty="0"/>
              <a:t>. T</a:t>
            </a:r>
            <a:r>
              <a:rPr lang="en-US" sz="2400" baseline="-25000" dirty="0"/>
              <a:t>high</a:t>
            </a:r>
            <a:r>
              <a:rPr lang="en-US" sz="2400" dirty="0"/>
              <a:t> is length of time at P</a:t>
            </a:r>
            <a:r>
              <a:rPr lang="en-US" sz="2400" baseline="-25000" dirty="0"/>
              <a:t>high</a:t>
            </a:r>
            <a:r>
              <a:rPr lang="en-US" sz="2400" dirty="0"/>
              <a:t> and T</a:t>
            </a:r>
            <a:r>
              <a:rPr lang="en-US" sz="2400" baseline="-25000" dirty="0"/>
              <a:t>low</a:t>
            </a:r>
            <a:r>
              <a:rPr lang="en-US" sz="2400" dirty="0"/>
              <a:t> is length of time spent at P</a:t>
            </a:r>
            <a:r>
              <a:rPr lang="en-US" sz="2400" baseline="-25000" dirty="0"/>
              <a:t>low</a:t>
            </a:r>
            <a:r>
              <a:rPr lang="en-US" sz="2400" dirty="0"/>
              <a:t>. </a:t>
            </a:r>
          </a:p>
          <a:p>
            <a:pPr>
              <a:lnSpc>
                <a:spcPct val="100000"/>
              </a:lnSpc>
              <a:spcBef>
                <a:spcPts val="1800"/>
              </a:spcBef>
            </a:pPr>
            <a:r>
              <a:rPr lang="en-US" sz="2400" dirty="0"/>
              <a:t>Mainly used in an inverse I:E ratio. P</a:t>
            </a:r>
            <a:r>
              <a:rPr lang="en-US" sz="2400" baseline="-25000" dirty="0"/>
              <a:t>high</a:t>
            </a:r>
            <a:r>
              <a:rPr lang="en-US" sz="2400" dirty="0"/>
              <a:t> level is referenced to atmosphere as to the P</a:t>
            </a:r>
            <a:r>
              <a:rPr lang="en-US" sz="2400" baseline="-25000" dirty="0"/>
              <a:t>low</a:t>
            </a:r>
            <a:r>
              <a:rPr lang="en-US" sz="2400" dirty="0"/>
              <a:t>. </a:t>
            </a:r>
          </a:p>
          <a:p>
            <a:pPr>
              <a:lnSpc>
                <a:spcPct val="100000"/>
              </a:lnSpc>
              <a:spcBef>
                <a:spcPts val="1800"/>
              </a:spcBef>
            </a:pPr>
            <a:r>
              <a:rPr lang="en-US" sz="2400" dirty="0"/>
              <a:t>Important: increases in P</a:t>
            </a:r>
            <a:r>
              <a:rPr lang="en-US" sz="2400" baseline="-25000" dirty="0"/>
              <a:t>low</a:t>
            </a:r>
            <a:r>
              <a:rPr lang="en-US" sz="2400" dirty="0"/>
              <a:t> will decrease ΔP.  </a:t>
            </a:r>
          </a:p>
          <a:p>
            <a:pPr>
              <a:lnSpc>
                <a:spcPct val="100000"/>
              </a:lnSpc>
              <a:spcBef>
                <a:spcPts val="1800"/>
              </a:spcBef>
            </a:pPr>
            <a:endParaRPr lang="en-US" sz="2400" dirty="0"/>
          </a:p>
        </p:txBody>
      </p:sp>
    </p:spTree>
    <p:extLst>
      <p:ext uri="{BB962C8B-B14F-4D97-AF65-F5344CB8AC3E}">
        <p14:creationId xmlns:p14="http://schemas.microsoft.com/office/powerpoint/2010/main" val="19301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0371"/>
            <a:ext cx="7886700" cy="1325563"/>
          </a:xfrm>
        </p:spPr>
        <p:txBody>
          <a:bodyPr>
            <a:noAutofit/>
          </a:bodyPr>
          <a:lstStyle/>
          <a:p>
            <a:r>
              <a:rPr lang="en-US" sz="4000" b="0" cap="none" dirty="0"/>
              <a:t>Spontaneous-continuous Positive Pressure/Pressure Support </a:t>
            </a:r>
            <a:br>
              <a:rPr lang="en-US" sz="4000" b="0" cap="none" dirty="0"/>
            </a:br>
            <a:r>
              <a:rPr lang="en-US" sz="4000" b="0" cap="none" dirty="0"/>
              <a:t>(SPN-CPAP/PS)</a:t>
            </a:r>
          </a:p>
        </p:txBody>
      </p:sp>
      <p:sp>
        <p:nvSpPr>
          <p:cNvPr id="3" name="Content Placeholder 2"/>
          <p:cNvSpPr>
            <a:spLocks noGrp="1"/>
          </p:cNvSpPr>
          <p:nvPr>
            <p:ph idx="1"/>
          </p:nvPr>
        </p:nvSpPr>
        <p:spPr>
          <a:xfrm>
            <a:off x="628650" y="2268537"/>
            <a:ext cx="7886700" cy="4084638"/>
          </a:xfrm>
        </p:spPr>
        <p:txBody>
          <a:bodyPr>
            <a:normAutofit/>
          </a:bodyPr>
          <a:lstStyle/>
          <a:p>
            <a:r>
              <a:rPr lang="en-US" sz="2400" dirty="0"/>
              <a:t>Patient regulates the respiratory rate and the Vt with support from ventilator.</a:t>
            </a:r>
            <a:r>
              <a:rPr lang="en-US" sz="2400" baseline="30000" dirty="0"/>
              <a:t>14</a:t>
            </a:r>
            <a:r>
              <a:rPr lang="en-US" sz="2400" dirty="0"/>
              <a:t> </a:t>
            </a:r>
          </a:p>
          <a:p>
            <a:endParaRPr lang="en-US" sz="2400" dirty="0"/>
          </a:p>
          <a:p>
            <a:r>
              <a:rPr lang="en-US" sz="2400" dirty="0"/>
              <a:t>Patient triggers all breaths and will receive the clinician-set PS level. </a:t>
            </a:r>
          </a:p>
          <a:p>
            <a:endParaRPr lang="en-US" sz="2400" dirty="0"/>
          </a:p>
          <a:p>
            <a:r>
              <a:rPr lang="en-US" sz="2400" dirty="0"/>
              <a:t>If a pressure support level &gt; 0 cm H</a:t>
            </a:r>
            <a:r>
              <a:rPr lang="en-US" sz="2400" baseline="-25000" dirty="0"/>
              <a:t>2</a:t>
            </a:r>
            <a:r>
              <a:rPr lang="en-US" sz="2400" dirty="0"/>
              <a:t>O is set, the breath cycles to expiration when the inspiratory flow decreases below a preset percentage of the inspiratory peak flow.</a:t>
            </a:r>
          </a:p>
          <a:p>
            <a:endParaRPr lang="en-US" sz="2400" dirty="0"/>
          </a:p>
        </p:txBody>
      </p:sp>
    </p:spTree>
    <p:extLst>
      <p:ext uri="{BB962C8B-B14F-4D97-AF65-F5344CB8AC3E}">
        <p14:creationId xmlns:p14="http://schemas.microsoft.com/office/powerpoint/2010/main" val="29686536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5606"/>
            <a:ext cx="7886700" cy="1325563"/>
          </a:xfrm>
        </p:spPr>
        <p:txBody>
          <a:bodyPr>
            <a:normAutofit fontScale="90000"/>
          </a:bodyPr>
          <a:lstStyle/>
          <a:p>
            <a:r>
              <a:rPr lang="en-US" b="0" cap="none" dirty="0"/>
              <a:t>Spontaneous-continuous Positive Airway Pressure/Volume Support </a:t>
            </a:r>
            <a:br>
              <a:rPr lang="en-US" b="0" cap="none" dirty="0"/>
            </a:br>
            <a:r>
              <a:rPr lang="en-US" b="0" cap="none" dirty="0"/>
              <a:t>(SPN-CPAP/VS)</a:t>
            </a:r>
          </a:p>
        </p:txBody>
      </p:sp>
      <p:sp>
        <p:nvSpPr>
          <p:cNvPr id="3" name="Content Placeholder 2"/>
          <p:cNvSpPr>
            <a:spLocks noGrp="1"/>
          </p:cNvSpPr>
          <p:nvPr>
            <p:ph idx="1"/>
          </p:nvPr>
        </p:nvSpPr>
        <p:spPr>
          <a:xfrm>
            <a:off x="628650" y="2373312"/>
            <a:ext cx="7886700" cy="3865563"/>
          </a:xfrm>
        </p:spPr>
        <p:txBody>
          <a:bodyPr>
            <a:normAutofit/>
          </a:bodyPr>
          <a:lstStyle/>
          <a:p>
            <a:r>
              <a:rPr lang="en-US" sz="2400" dirty="0"/>
              <a:t>In SPN-CPAP/VS the ventilator delivers a variable (from breath to breath) PS level in order to reach a clinician-set Vt.</a:t>
            </a:r>
            <a:r>
              <a:rPr lang="en-US" sz="2400" baseline="30000" dirty="0"/>
              <a:t>14</a:t>
            </a:r>
            <a:r>
              <a:rPr lang="en-US" sz="2400" dirty="0"/>
              <a:t> </a:t>
            </a:r>
          </a:p>
          <a:p>
            <a:endParaRPr lang="en-US" sz="2400" dirty="0"/>
          </a:p>
          <a:p>
            <a:r>
              <a:rPr lang="en-US" sz="2400" dirty="0"/>
              <a:t>Ventilator changes the PS level as needed to reach the Vt. </a:t>
            </a:r>
          </a:p>
          <a:p>
            <a:endParaRPr lang="en-US" sz="2400" dirty="0"/>
          </a:p>
          <a:p>
            <a:r>
              <a:rPr lang="en-US" sz="2400" dirty="0"/>
              <a:t>Ventilator drops the level of support as patient effort increases and conversely increases the PS level when patient effort is too low.</a:t>
            </a:r>
          </a:p>
          <a:p>
            <a:endParaRPr lang="en-US" sz="2400" dirty="0"/>
          </a:p>
        </p:txBody>
      </p:sp>
    </p:spTree>
    <p:extLst>
      <p:ext uri="{BB962C8B-B14F-4D97-AF65-F5344CB8AC3E}">
        <p14:creationId xmlns:p14="http://schemas.microsoft.com/office/powerpoint/2010/main" val="16464181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5287"/>
            <a:ext cx="7886700" cy="1325563"/>
          </a:xfrm>
        </p:spPr>
        <p:txBody>
          <a:bodyPr>
            <a:normAutofit/>
          </a:bodyPr>
          <a:lstStyle/>
          <a:p>
            <a:r>
              <a:rPr lang="en-US" sz="4000" b="0" cap="none" dirty="0"/>
              <a:t>Spontaneous-continuous Positive Airway Pressure (SPN-CPAP)</a:t>
            </a:r>
          </a:p>
        </p:txBody>
      </p:sp>
      <p:sp>
        <p:nvSpPr>
          <p:cNvPr id="3" name="Content Placeholder 2"/>
          <p:cNvSpPr>
            <a:spLocks noGrp="1"/>
          </p:cNvSpPr>
          <p:nvPr>
            <p:ph idx="1"/>
          </p:nvPr>
        </p:nvSpPr>
        <p:spPr>
          <a:xfrm>
            <a:off x="628650" y="2263774"/>
            <a:ext cx="7886700" cy="3527425"/>
          </a:xfrm>
        </p:spPr>
        <p:txBody>
          <a:bodyPr/>
          <a:lstStyle/>
          <a:p>
            <a:r>
              <a:rPr lang="en-US" dirty="0"/>
              <a:t>Only available in noninvasive ventilation and is designed only for neonatal population.</a:t>
            </a:r>
            <a:r>
              <a:rPr lang="en-US" baseline="30000" dirty="0"/>
              <a:t>14</a:t>
            </a:r>
            <a:r>
              <a:rPr lang="en-US" dirty="0"/>
              <a:t> </a:t>
            </a:r>
          </a:p>
          <a:p>
            <a:endParaRPr lang="en-US" dirty="0"/>
          </a:p>
          <a:p>
            <a:r>
              <a:rPr lang="en-US" dirty="0"/>
              <a:t>During SPN-CPAP, patient regulates the respiratory rate and the Vt with support from ventilator. </a:t>
            </a:r>
          </a:p>
        </p:txBody>
      </p:sp>
    </p:spTree>
    <p:extLst>
      <p:ext uri="{BB962C8B-B14F-4D97-AF65-F5344CB8AC3E}">
        <p14:creationId xmlns:p14="http://schemas.microsoft.com/office/powerpoint/2010/main" val="282851967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941"/>
            <a:ext cx="7886700" cy="1325563"/>
          </a:xfrm>
        </p:spPr>
        <p:txBody>
          <a:bodyPr>
            <a:normAutofit/>
          </a:bodyPr>
          <a:lstStyle/>
          <a:p>
            <a:r>
              <a:rPr lang="en-US" sz="4000" b="0" cap="none" dirty="0"/>
              <a:t>Spontaneous-proportional Pressure Support (SPN-PPS) </a:t>
            </a:r>
          </a:p>
        </p:txBody>
      </p:sp>
      <p:sp>
        <p:nvSpPr>
          <p:cNvPr id="3" name="Content Placeholder 2"/>
          <p:cNvSpPr>
            <a:spLocks noGrp="1"/>
          </p:cNvSpPr>
          <p:nvPr>
            <p:ph idx="1"/>
          </p:nvPr>
        </p:nvSpPr>
        <p:spPr>
          <a:xfrm>
            <a:off x="628650" y="2029460"/>
            <a:ext cx="7886700" cy="4351338"/>
          </a:xfrm>
        </p:spPr>
        <p:txBody>
          <a:bodyPr>
            <a:normAutofit fontScale="92500"/>
          </a:bodyPr>
          <a:lstStyle/>
          <a:p>
            <a:r>
              <a:rPr lang="en-US" sz="2400" dirty="0"/>
              <a:t>In ventilation mode SPN-PPS, the Evita V500 supports patient's spontaneous breathing in proportion to the inspiratory effort.</a:t>
            </a:r>
            <a:r>
              <a:rPr lang="en-US" sz="2400" baseline="30000" dirty="0"/>
              <a:t>14</a:t>
            </a:r>
            <a:r>
              <a:rPr lang="en-US" sz="2400" dirty="0"/>
              <a:t> </a:t>
            </a:r>
          </a:p>
          <a:p>
            <a:endParaRPr lang="en-US" sz="2400" dirty="0"/>
          </a:p>
          <a:p>
            <a:r>
              <a:rPr lang="en-US" sz="2400" dirty="0"/>
              <a:t>If patient breathes strongly, ventilator will support this effort with high-pressure support. </a:t>
            </a:r>
          </a:p>
          <a:p>
            <a:endParaRPr lang="en-US" sz="2400" dirty="0"/>
          </a:p>
          <a:p>
            <a:r>
              <a:rPr lang="en-US" sz="2400" dirty="0"/>
              <a:t>If patient has shallow breathing, the ventilator responds with low-pressure support. </a:t>
            </a:r>
          </a:p>
          <a:p>
            <a:endParaRPr lang="en-US" sz="2400" dirty="0"/>
          </a:p>
          <a:p>
            <a:r>
              <a:rPr lang="en-US" sz="2400" dirty="0"/>
              <a:t>Mechanical support is omitted altogether if there is no spontaneous breathing.</a:t>
            </a:r>
          </a:p>
          <a:p>
            <a:endParaRPr lang="en-US" sz="2400" dirty="0"/>
          </a:p>
        </p:txBody>
      </p:sp>
    </p:spTree>
    <p:extLst>
      <p:ext uri="{BB962C8B-B14F-4D97-AF65-F5344CB8AC3E}">
        <p14:creationId xmlns:p14="http://schemas.microsoft.com/office/powerpoint/2010/main" val="29856925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1"/>
            <a:ext cx="7886700" cy="1381124"/>
          </a:xfrm>
        </p:spPr>
        <p:txBody>
          <a:bodyPr>
            <a:normAutofit fontScale="90000"/>
          </a:bodyPr>
          <a:lstStyle/>
          <a:p>
            <a:r>
              <a:rPr lang="en-US" b="0" cap="none" dirty="0"/>
              <a:t>Synchronized, Intermittent Mandatory Ventilation </a:t>
            </a:r>
            <a:br>
              <a:rPr lang="en-US" b="0" cap="none" dirty="0"/>
            </a:br>
            <a:r>
              <a:rPr lang="en-US" b="0" cap="none" dirty="0"/>
              <a:t>(SIMV)</a:t>
            </a:r>
          </a:p>
        </p:txBody>
      </p:sp>
      <p:sp>
        <p:nvSpPr>
          <p:cNvPr id="3" name="Content Placeholder 2"/>
          <p:cNvSpPr>
            <a:spLocks noGrp="1"/>
          </p:cNvSpPr>
          <p:nvPr>
            <p:ph idx="1"/>
          </p:nvPr>
        </p:nvSpPr>
        <p:spPr>
          <a:xfrm>
            <a:off x="628650" y="1838324"/>
            <a:ext cx="7886700" cy="4600575"/>
          </a:xfrm>
        </p:spPr>
        <p:txBody>
          <a:bodyPr>
            <a:normAutofit fontScale="85000" lnSpcReduction="10000"/>
          </a:bodyPr>
          <a:lstStyle/>
          <a:p>
            <a:pPr>
              <a:lnSpc>
                <a:spcPct val="110000"/>
              </a:lnSpc>
            </a:pPr>
            <a:r>
              <a:rPr lang="en-US" dirty="0"/>
              <a:t>Combines two breath types, VAC and either PS or spontaneous breathing, while on continuous positive airway pressure (CPAP).</a:t>
            </a:r>
            <a:r>
              <a:rPr lang="en-US" baseline="30000" dirty="0"/>
              <a:t>4</a:t>
            </a:r>
            <a:r>
              <a:rPr lang="en-US" dirty="0"/>
              <a:t> Permits mandatory, time-triggered breaths, patient-assisted breaths, or spontaneous breaths. </a:t>
            </a:r>
          </a:p>
          <a:p>
            <a:pPr>
              <a:lnSpc>
                <a:spcPct val="110000"/>
              </a:lnSpc>
            </a:pPr>
            <a:r>
              <a:rPr lang="en-US" dirty="0"/>
              <a:t>Ventilator prevents “breath stacking” (a VAC breath compounded by a PS breath) through use of a “timing window.” </a:t>
            </a:r>
          </a:p>
          <a:p>
            <a:pPr>
              <a:lnSpc>
                <a:spcPct val="110000"/>
              </a:lnSpc>
            </a:pPr>
            <a:r>
              <a:rPr lang="en-US" dirty="0"/>
              <a:t>If patient attempts to trigger a breath in timing window, then ventilator will deliver a patient-assisted VAC breath. </a:t>
            </a:r>
          </a:p>
          <a:p>
            <a:pPr>
              <a:lnSpc>
                <a:spcPct val="110000"/>
              </a:lnSpc>
            </a:pPr>
            <a:r>
              <a:rPr lang="en-US" dirty="0"/>
              <a:t>If patient attempts to trigger a breath outside window, then a spontaneous breath will occur.</a:t>
            </a:r>
          </a:p>
        </p:txBody>
      </p:sp>
    </p:spTree>
    <p:extLst>
      <p:ext uri="{BB962C8B-B14F-4D97-AF65-F5344CB8AC3E}">
        <p14:creationId xmlns:p14="http://schemas.microsoft.com/office/powerpoint/2010/main" val="104279645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4\CF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736" y="190892"/>
            <a:ext cx="3162528" cy="601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209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787B9BB-E98B-4F80-BC28-312B967054FC}"/>
              </a:ext>
            </a:extLst>
          </p:cNvPr>
          <p:cNvSpPr>
            <a:spLocks noGrp="1"/>
          </p:cNvSpPr>
          <p:nvPr>
            <p:ph type="title"/>
          </p:nvPr>
        </p:nvSpPr>
        <p:spPr/>
        <p:txBody>
          <a:bodyPr>
            <a:normAutofit/>
          </a:bodyPr>
          <a:lstStyle/>
          <a:p>
            <a:r>
              <a:rPr lang="en-US" sz="4000" b="0" dirty="0"/>
              <a:t>CLINICAL FOCUS 4-3</a:t>
            </a:r>
          </a:p>
        </p:txBody>
      </p:sp>
      <p:sp>
        <p:nvSpPr>
          <p:cNvPr id="8" name="Content Placeholder 7">
            <a:extLst>
              <a:ext uri="{FF2B5EF4-FFF2-40B4-BE49-F238E27FC236}">
                <a16:creationId xmlns="" xmlns:a16="http://schemas.microsoft.com/office/drawing/2014/main" id="{555F6CC9-1BCA-48C0-B08A-8AB0E4460A23}"/>
              </a:ext>
            </a:extLst>
          </p:cNvPr>
          <p:cNvSpPr>
            <a:spLocks noGrp="1"/>
          </p:cNvSpPr>
          <p:nvPr>
            <p:ph idx="1"/>
          </p:nvPr>
        </p:nvSpPr>
        <p:spPr>
          <a:xfrm>
            <a:off x="628650" y="2111375"/>
            <a:ext cx="7886700" cy="3441700"/>
          </a:xfrm>
        </p:spPr>
        <p:txBody>
          <a:bodyPr>
            <a:normAutofit/>
          </a:bodyPr>
          <a:lstStyle/>
          <a:p>
            <a:r>
              <a:rPr lang="en-US" sz="2600" dirty="0"/>
              <a:t>You go in to monitor a patient and note that the patient is slightly uncomfortable. She is on PAC with the following settings: inspiratory pressure of 15 cm H</a:t>
            </a:r>
            <a:r>
              <a:rPr lang="en-US" sz="2600" baseline="-25000" dirty="0"/>
              <a:t>2</a:t>
            </a:r>
            <a:r>
              <a:rPr lang="en-US" sz="2600" dirty="0"/>
              <a:t>O, PEEP 5 cm H</a:t>
            </a:r>
            <a:r>
              <a:rPr lang="en-US" sz="2600" baseline="-25000" dirty="0"/>
              <a:t>2</a:t>
            </a:r>
            <a:r>
              <a:rPr lang="en-US" sz="2600" dirty="0"/>
              <a:t>O, Fio</a:t>
            </a:r>
            <a:r>
              <a:rPr lang="en-US" sz="2600" baseline="-25000" dirty="0"/>
              <a:t>2</a:t>
            </a:r>
            <a:r>
              <a:rPr lang="en-US" sz="2600" dirty="0"/>
              <a:t> 0.35, and an inspiratory time of 1.2 seconds. Upon careful examination you note that there is diaphragmatic activity prior to exhalation near the end of the breath. </a:t>
            </a:r>
          </a:p>
          <a:p>
            <a:endParaRPr lang="en-US" sz="2600" dirty="0"/>
          </a:p>
        </p:txBody>
      </p:sp>
    </p:spTree>
    <p:extLst>
      <p:ext uri="{BB962C8B-B14F-4D97-AF65-F5344CB8AC3E}">
        <p14:creationId xmlns:p14="http://schemas.microsoft.com/office/powerpoint/2010/main" val="22518628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D93EFEE6-F39A-480F-95E6-D33A47DAAA36}"/>
              </a:ext>
            </a:extLst>
          </p:cNvPr>
          <p:cNvSpPr>
            <a:spLocks noGrp="1"/>
          </p:cNvSpPr>
          <p:nvPr>
            <p:ph type="title"/>
          </p:nvPr>
        </p:nvSpPr>
        <p:spPr/>
        <p:txBody>
          <a:bodyPr>
            <a:normAutofit/>
          </a:bodyPr>
          <a:lstStyle/>
          <a:p>
            <a:r>
              <a:rPr lang="en-US" sz="4000" b="0" dirty="0"/>
              <a:t>CLINICAL FOCUS 4-3 </a:t>
            </a:r>
            <a:r>
              <a:rPr lang="en-US" sz="4000" b="0" cap="none" dirty="0"/>
              <a:t>(cont’d)</a:t>
            </a:r>
            <a:endParaRPr lang="en-US" sz="4000" dirty="0"/>
          </a:p>
        </p:txBody>
      </p:sp>
      <p:sp>
        <p:nvSpPr>
          <p:cNvPr id="8" name="Content Placeholder 7">
            <a:extLst>
              <a:ext uri="{FF2B5EF4-FFF2-40B4-BE49-F238E27FC236}">
                <a16:creationId xmlns="" xmlns:a16="http://schemas.microsoft.com/office/drawing/2014/main" id="{68B7F291-1B1E-494D-9DB1-AE8E1978E233}"/>
              </a:ext>
            </a:extLst>
          </p:cNvPr>
          <p:cNvSpPr>
            <a:spLocks noGrp="1"/>
          </p:cNvSpPr>
          <p:nvPr>
            <p:ph idx="1"/>
          </p:nvPr>
        </p:nvSpPr>
        <p:spPr>
          <a:xfrm>
            <a:off x="628650" y="2255837"/>
            <a:ext cx="7886700" cy="2346325"/>
          </a:xfrm>
        </p:spPr>
        <p:txBody>
          <a:bodyPr/>
          <a:lstStyle/>
          <a:p>
            <a:r>
              <a:rPr lang="en-US" dirty="0"/>
              <a:t>Question 1. What is the primary problem or issue to be addressed?</a:t>
            </a:r>
          </a:p>
        </p:txBody>
      </p:sp>
    </p:spTree>
    <p:extLst>
      <p:ext uri="{BB962C8B-B14F-4D97-AF65-F5344CB8AC3E}">
        <p14:creationId xmlns:p14="http://schemas.microsoft.com/office/powerpoint/2010/main" val="12544331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C094EB-4AE0-4D7D-883E-AA60AA0CD56F}"/>
              </a:ext>
            </a:extLst>
          </p:cNvPr>
          <p:cNvSpPr>
            <a:spLocks noGrp="1"/>
          </p:cNvSpPr>
          <p:nvPr>
            <p:ph type="title"/>
          </p:nvPr>
        </p:nvSpPr>
        <p:spPr/>
        <p:txBody>
          <a:bodyPr>
            <a:normAutofit/>
          </a:bodyPr>
          <a:lstStyle/>
          <a:p>
            <a:r>
              <a:rPr lang="en-US" sz="4000" b="0" dirty="0"/>
              <a:t>CLINICAL FOCUS 4-3 </a:t>
            </a:r>
            <a:r>
              <a:rPr lang="en-US" sz="4000" b="0" cap="none" dirty="0"/>
              <a:t>(cont’d)</a:t>
            </a:r>
            <a:endParaRPr lang="en-US" sz="4000" dirty="0"/>
          </a:p>
        </p:txBody>
      </p:sp>
      <p:sp>
        <p:nvSpPr>
          <p:cNvPr id="3" name="Content Placeholder 2">
            <a:extLst>
              <a:ext uri="{FF2B5EF4-FFF2-40B4-BE49-F238E27FC236}">
                <a16:creationId xmlns="" xmlns:a16="http://schemas.microsoft.com/office/drawing/2014/main" id="{58569747-D203-4889-B14C-C283D3119297}"/>
              </a:ext>
            </a:extLst>
          </p:cNvPr>
          <p:cNvSpPr>
            <a:spLocks noGrp="1"/>
          </p:cNvSpPr>
          <p:nvPr>
            <p:ph idx="1"/>
          </p:nvPr>
        </p:nvSpPr>
        <p:spPr>
          <a:xfrm>
            <a:off x="628650" y="2054225"/>
            <a:ext cx="7886700" cy="3384550"/>
          </a:xfrm>
        </p:spPr>
        <p:txBody>
          <a:bodyPr/>
          <a:lstStyle/>
          <a:p>
            <a:pPr marL="0" indent="0">
              <a:buNone/>
            </a:pPr>
            <a:r>
              <a:rPr lang="en-US" dirty="0"/>
              <a:t>Question 1 Answer: </a:t>
            </a:r>
          </a:p>
          <a:p>
            <a:pPr lvl="1"/>
            <a:r>
              <a:rPr lang="en-US" sz="2600" dirty="0"/>
              <a:t>It’s likely that the set inspiratory time is too long and the patient is trying to exhale before the inspiratory time has elapsed.</a:t>
            </a:r>
          </a:p>
          <a:p>
            <a:endParaRPr lang="en-US" dirty="0"/>
          </a:p>
        </p:txBody>
      </p:sp>
    </p:spTree>
    <p:extLst>
      <p:ext uri="{BB962C8B-B14F-4D97-AF65-F5344CB8AC3E}">
        <p14:creationId xmlns:p14="http://schemas.microsoft.com/office/powerpoint/2010/main" val="178084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F25DC5-C66C-4822-8B09-B1CED0AB5107}"/>
              </a:ext>
            </a:extLst>
          </p:cNvPr>
          <p:cNvSpPr>
            <a:spLocks noGrp="1"/>
          </p:cNvSpPr>
          <p:nvPr>
            <p:ph type="title"/>
          </p:nvPr>
        </p:nvSpPr>
        <p:spPr/>
        <p:txBody>
          <a:bodyPr>
            <a:normAutofit/>
          </a:bodyPr>
          <a:lstStyle/>
          <a:p>
            <a:r>
              <a:rPr lang="en-US" sz="4000" b="0" dirty="0"/>
              <a:t>CLINICAL FOCUS 4-3 </a:t>
            </a:r>
            <a:r>
              <a:rPr lang="en-US" sz="4000" b="0" cap="none" dirty="0"/>
              <a:t>(cont’d)</a:t>
            </a:r>
            <a:endParaRPr lang="en-US" sz="4000" dirty="0"/>
          </a:p>
        </p:txBody>
      </p:sp>
      <p:sp>
        <p:nvSpPr>
          <p:cNvPr id="3" name="Content Placeholder 2">
            <a:extLst>
              <a:ext uri="{FF2B5EF4-FFF2-40B4-BE49-F238E27FC236}">
                <a16:creationId xmlns="" xmlns:a16="http://schemas.microsoft.com/office/drawing/2014/main" id="{D9AC2FFD-116F-471A-A821-3033452BD99F}"/>
              </a:ext>
            </a:extLst>
          </p:cNvPr>
          <p:cNvSpPr>
            <a:spLocks noGrp="1"/>
          </p:cNvSpPr>
          <p:nvPr>
            <p:ph idx="1"/>
          </p:nvPr>
        </p:nvSpPr>
        <p:spPr>
          <a:xfrm>
            <a:off x="628650" y="2159000"/>
            <a:ext cx="7886700" cy="3651250"/>
          </a:xfrm>
        </p:spPr>
        <p:txBody>
          <a:bodyPr/>
          <a:lstStyle/>
          <a:p>
            <a:r>
              <a:rPr lang="en-US" dirty="0"/>
              <a:t>Question 2. What can you do with the ventilator to make this patient more comfortable?</a:t>
            </a:r>
          </a:p>
          <a:p>
            <a:endParaRPr lang="en-US" dirty="0"/>
          </a:p>
        </p:txBody>
      </p:sp>
    </p:spTree>
    <p:extLst>
      <p:ext uri="{BB962C8B-B14F-4D97-AF65-F5344CB8AC3E}">
        <p14:creationId xmlns:p14="http://schemas.microsoft.com/office/powerpoint/2010/main" val="41177856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B6863A-9B43-470B-9C0E-FCAE6EB4C4E9}"/>
              </a:ext>
            </a:extLst>
          </p:cNvPr>
          <p:cNvSpPr>
            <a:spLocks noGrp="1"/>
          </p:cNvSpPr>
          <p:nvPr>
            <p:ph type="title"/>
          </p:nvPr>
        </p:nvSpPr>
        <p:spPr/>
        <p:txBody>
          <a:bodyPr>
            <a:normAutofit/>
          </a:bodyPr>
          <a:lstStyle/>
          <a:p>
            <a:r>
              <a:rPr lang="en-US" sz="4000" b="0" dirty="0"/>
              <a:t>CLINICAL FOCUS 4-3 </a:t>
            </a:r>
            <a:r>
              <a:rPr lang="en-US" sz="4000" b="0" cap="none" dirty="0"/>
              <a:t>(cont’d)</a:t>
            </a:r>
            <a:endParaRPr lang="en-US" sz="4000" dirty="0"/>
          </a:p>
        </p:txBody>
      </p:sp>
      <p:sp>
        <p:nvSpPr>
          <p:cNvPr id="3" name="Content Placeholder 2">
            <a:extLst>
              <a:ext uri="{FF2B5EF4-FFF2-40B4-BE49-F238E27FC236}">
                <a16:creationId xmlns="" xmlns:a16="http://schemas.microsoft.com/office/drawing/2014/main" id="{9B5ECE25-396D-4DFD-803E-75B1B6AD35CD}"/>
              </a:ext>
            </a:extLst>
          </p:cNvPr>
          <p:cNvSpPr>
            <a:spLocks noGrp="1"/>
          </p:cNvSpPr>
          <p:nvPr>
            <p:ph idx="1"/>
          </p:nvPr>
        </p:nvSpPr>
        <p:spPr>
          <a:xfrm>
            <a:off x="628650" y="1562100"/>
            <a:ext cx="7886700" cy="4838700"/>
          </a:xfrm>
        </p:spPr>
        <p:txBody>
          <a:bodyPr>
            <a:normAutofit lnSpcReduction="10000"/>
          </a:bodyPr>
          <a:lstStyle/>
          <a:p>
            <a:pPr marL="0" indent="0">
              <a:buNone/>
            </a:pPr>
            <a:r>
              <a:rPr lang="en-US" dirty="0"/>
              <a:t>Question 2 Answer: </a:t>
            </a:r>
          </a:p>
          <a:p>
            <a:pPr lvl="1">
              <a:spcBef>
                <a:spcPts val="1200"/>
              </a:spcBef>
            </a:pPr>
            <a:r>
              <a:rPr lang="en-US" dirty="0"/>
              <a:t>Option 1: Since the patient is clearly interacting with the ventilator during the breath, PS might be a more optimal mode. The patient will have more control over when the breath terminates (assuming the expiratory sensitivity is set properly).</a:t>
            </a:r>
          </a:p>
          <a:p>
            <a:pPr lvl="1">
              <a:spcBef>
                <a:spcPts val="1200"/>
              </a:spcBef>
            </a:pPr>
            <a:r>
              <a:rPr lang="en-US" dirty="0"/>
              <a:t>Option 2: Merely shorten the set inspiratory time in PAC. This may resolve the issue unless the patient’s innate inspiratory time is variable.</a:t>
            </a:r>
          </a:p>
          <a:p>
            <a:pPr lvl="1">
              <a:spcBef>
                <a:spcPts val="1200"/>
              </a:spcBef>
            </a:pPr>
            <a:r>
              <a:rPr lang="en-US" dirty="0"/>
              <a:t>Option 3: Switch to VAC. The set tidal volume and set flow will then determine the inspiratory time. This would most likely be the least optimal solution since you would taking more control of the breath away from the patient and giving it to the ventilator.</a:t>
            </a:r>
          </a:p>
          <a:p>
            <a:endParaRPr lang="en-US" dirty="0"/>
          </a:p>
        </p:txBody>
      </p:sp>
    </p:spTree>
    <p:extLst>
      <p:ext uri="{BB962C8B-B14F-4D97-AF65-F5344CB8AC3E}">
        <p14:creationId xmlns:p14="http://schemas.microsoft.com/office/powerpoint/2010/main" val="22296400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Apnea 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2054225"/>
            <a:ext cx="7886700" cy="4013200"/>
          </a:xfrm>
        </p:spPr>
        <p:txBody>
          <a:bodyPr>
            <a:normAutofit/>
          </a:bodyPr>
          <a:lstStyle/>
          <a:p>
            <a:r>
              <a:rPr lang="en-US" sz="2400" dirty="0"/>
              <a:t>Ventilator engages apnea backup ventilation when no breath has been delivered by the time apnea interval elapses.</a:t>
            </a:r>
            <a:r>
              <a:rPr lang="en-US" sz="2400" baseline="30000" dirty="0"/>
              <a:t>14</a:t>
            </a:r>
            <a:r>
              <a:rPr lang="en-US" sz="2400" dirty="0"/>
              <a:t> </a:t>
            </a:r>
          </a:p>
          <a:p>
            <a:endParaRPr lang="en-US" sz="2400" dirty="0"/>
          </a:p>
          <a:p>
            <a:r>
              <a:rPr lang="en-US" sz="2400" dirty="0"/>
              <a:t>If patient is in a volume control mode without AutoFlow (see description of AutoFlow below) they will receive apnea backup ventilation in VC-SIMV without AutoFlow with the preset apnea respiratory rate and tidal volume. </a:t>
            </a:r>
          </a:p>
          <a:p>
            <a:endParaRPr lang="en-US" sz="2400" dirty="0"/>
          </a:p>
          <a:p>
            <a:r>
              <a:rPr lang="en-US" sz="2400" dirty="0"/>
              <a:t>Apnea backup ventilation will be VC-SIMV with AutoFlow.</a:t>
            </a:r>
          </a:p>
          <a:p>
            <a:endParaRPr lang="en-US" sz="2400" dirty="0"/>
          </a:p>
        </p:txBody>
      </p:sp>
    </p:spTree>
    <p:extLst>
      <p:ext uri="{BB962C8B-B14F-4D97-AF65-F5344CB8AC3E}">
        <p14:creationId xmlns:p14="http://schemas.microsoft.com/office/powerpoint/2010/main" val="2453060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Autoflow</a:t>
            </a:r>
          </a:p>
        </p:txBody>
      </p:sp>
      <p:sp>
        <p:nvSpPr>
          <p:cNvPr id="3" name="Content Placeholder 2"/>
          <p:cNvSpPr>
            <a:spLocks noGrp="1"/>
          </p:cNvSpPr>
          <p:nvPr>
            <p:ph idx="1"/>
          </p:nvPr>
        </p:nvSpPr>
        <p:spPr>
          <a:xfrm>
            <a:off x="628650" y="1987550"/>
            <a:ext cx="7886700" cy="3575050"/>
          </a:xfrm>
        </p:spPr>
        <p:txBody>
          <a:bodyPr>
            <a:normAutofit/>
          </a:bodyPr>
          <a:lstStyle/>
          <a:p>
            <a:r>
              <a:rPr lang="en-US" dirty="0"/>
              <a:t>When AutoFlow is activated the ensuing breaths become pressure-targeted with a volume guarantee.</a:t>
            </a:r>
            <a:r>
              <a:rPr lang="en-US" baseline="30000" dirty="0"/>
              <a:t>14</a:t>
            </a:r>
            <a:r>
              <a:rPr lang="en-US" dirty="0"/>
              <a:t> </a:t>
            </a:r>
          </a:p>
          <a:p>
            <a:r>
              <a:rPr lang="en-US" dirty="0"/>
              <a:t>Ventilator determines what pressure to use in order to achieve the set tidal volume. </a:t>
            </a:r>
          </a:p>
          <a:p>
            <a:r>
              <a:rPr lang="en-US" dirty="0"/>
              <a:t>AutoFlow is only available in volume-targeted modes.</a:t>
            </a:r>
          </a:p>
          <a:p>
            <a:endParaRPr lang="en-US" dirty="0"/>
          </a:p>
          <a:p>
            <a:pPr lvl="1"/>
            <a:endParaRPr lang="en-US" dirty="0"/>
          </a:p>
        </p:txBody>
      </p:sp>
    </p:spTree>
    <p:extLst>
      <p:ext uri="{BB962C8B-B14F-4D97-AF65-F5344CB8AC3E}">
        <p14:creationId xmlns:p14="http://schemas.microsoft.com/office/powerpoint/2010/main" val="18271922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A4BC5B-9D28-41AB-A22F-40F70655E7BF}"/>
              </a:ext>
            </a:extLst>
          </p:cNvPr>
          <p:cNvSpPr>
            <a:spLocks noGrp="1"/>
          </p:cNvSpPr>
          <p:nvPr>
            <p:ph type="title"/>
          </p:nvPr>
        </p:nvSpPr>
        <p:spPr/>
        <p:txBody>
          <a:bodyPr>
            <a:normAutofit/>
          </a:bodyPr>
          <a:lstStyle/>
          <a:p>
            <a:r>
              <a:rPr lang="en-US" sz="4000" b="0" dirty="0"/>
              <a:t>RC </a:t>
            </a:r>
            <a:r>
              <a:rPr lang="en-US" sz="4000" b="0" cap="none" dirty="0"/>
              <a:t>Insight</a:t>
            </a:r>
            <a:endParaRPr lang="en-US" sz="4000" b="0" dirty="0"/>
          </a:p>
        </p:txBody>
      </p:sp>
      <p:sp>
        <p:nvSpPr>
          <p:cNvPr id="3" name="Content Placeholder 2">
            <a:extLst>
              <a:ext uri="{FF2B5EF4-FFF2-40B4-BE49-F238E27FC236}">
                <a16:creationId xmlns="" xmlns:a16="http://schemas.microsoft.com/office/drawing/2014/main" id="{289BAD2E-8F37-4E11-8EEC-508511A8C843}"/>
              </a:ext>
            </a:extLst>
          </p:cNvPr>
          <p:cNvSpPr>
            <a:spLocks noGrp="1"/>
          </p:cNvSpPr>
          <p:nvPr>
            <p:ph idx="1"/>
          </p:nvPr>
        </p:nvSpPr>
        <p:spPr/>
        <p:txBody>
          <a:bodyPr>
            <a:normAutofit/>
          </a:bodyPr>
          <a:lstStyle/>
          <a:p>
            <a:pPr marL="0" indent="0">
              <a:spcBef>
                <a:spcPts val="1200"/>
              </a:spcBef>
              <a:buNone/>
            </a:pPr>
            <a:endParaRPr lang="en-US" sz="2600" dirty="0"/>
          </a:p>
          <a:p>
            <a:pPr>
              <a:spcBef>
                <a:spcPts val="1200"/>
              </a:spcBef>
            </a:pPr>
            <a:r>
              <a:rPr lang="en-US" sz="2600" dirty="0"/>
              <a:t>On the Dräger ventilators when “AutoFlow” is enabled the inspiratory pressure now becomes referenced to atmosphere as opposed to the PEEP level. So switching on AutoFlow will reduce the distending pressure. Regardless of the mode patients need to be assessed for patient ventilator synchrony, even (or perhaps especially) in the “closed loop modes.”</a:t>
            </a:r>
          </a:p>
          <a:p>
            <a:pPr>
              <a:spcBef>
                <a:spcPts val="1200"/>
              </a:spcBef>
            </a:pPr>
            <a:endParaRPr lang="en-US" sz="2600" dirty="0"/>
          </a:p>
        </p:txBody>
      </p:sp>
    </p:spTree>
    <p:extLst>
      <p:ext uri="{BB962C8B-B14F-4D97-AF65-F5344CB8AC3E}">
        <p14:creationId xmlns:p14="http://schemas.microsoft.com/office/powerpoint/2010/main" val="23829773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Automatic Tube Compensation</a:t>
            </a:r>
          </a:p>
        </p:txBody>
      </p:sp>
      <p:sp>
        <p:nvSpPr>
          <p:cNvPr id="3" name="Content Placeholder 2"/>
          <p:cNvSpPr>
            <a:spLocks noGrp="1"/>
          </p:cNvSpPr>
          <p:nvPr>
            <p:ph idx="1"/>
          </p:nvPr>
        </p:nvSpPr>
        <p:spPr/>
        <p:txBody>
          <a:bodyPr>
            <a:normAutofit fontScale="92500" lnSpcReduction="10000"/>
          </a:bodyPr>
          <a:lstStyle/>
          <a:p>
            <a:r>
              <a:rPr lang="en-US" dirty="0"/>
              <a:t>When Automatic Tube Compensation is activated ventilator calculates the pressure drop from proximal to the distal end of the ETT and ventilation pressure in the breathing circuit is increased during inspiration or decreased during expiration.</a:t>
            </a:r>
            <a:r>
              <a:rPr lang="en-US" baseline="30000" dirty="0"/>
              <a:t>14 </a:t>
            </a:r>
          </a:p>
          <a:p>
            <a:endParaRPr lang="en-US" dirty="0"/>
          </a:p>
          <a:p>
            <a:r>
              <a:rPr lang="en-US" dirty="0"/>
              <a:t>Airway pressure is adjusted to the tracheal level if 100 % compensation of the tube resistance has been selected. </a:t>
            </a:r>
          </a:p>
          <a:p>
            <a:endParaRPr lang="en-US" dirty="0"/>
          </a:p>
          <a:p>
            <a:r>
              <a:rPr lang="en-US" dirty="0"/>
              <a:t>Clinician has to input ETT diameter and length. </a:t>
            </a:r>
          </a:p>
          <a:p>
            <a:endParaRPr lang="en-US" dirty="0"/>
          </a:p>
        </p:txBody>
      </p:sp>
    </p:spTree>
    <p:extLst>
      <p:ext uri="{BB962C8B-B14F-4D97-AF65-F5344CB8AC3E}">
        <p14:creationId xmlns:p14="http://schemas.microsoft.com/office/powerpoint/2010/main" val="14752559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12"/>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09699"/>
            <a:ext cx="7886700" cy="4829175"/>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Vt</a:t>
            </a:r>
          </a:p>
          <a:p>
            <a:pPr lvl="0">
              <a:lnSpc>
                <a:spcPct val="80000"/>
              </a:lnSpc>
              <a:spcBef>
                <a:spcPts val="600"/>
              </a:spcBef>
            </a:pPr>
            <a:r>
              <a:rPr lang="en-US" sz="2400" dirty="0"/>
              <a:t>Flow</a:t>
            </a:r>
          </a:p>
          <a:p>
            <a:pPr lvl="0">
              <a:lnSpc>
                <a:spcPct val="80000"/>
              </a:lnSpc>
              <a:spcBef>
                <a:spcPts val="600"/>
              </a:spcBef>
            </a:pPr>
            <a:r>
              <a:rPr lang="en-US" sz="2400" dirty="0"/>
              <a:t>RR</a:t>
            </a:r>
          </a:p>
          <a:p>
            <a:pPr lvl="0">
              <a:lnSpc>
                <a:spcPct val="80000"/>
              </a:lnSpc>
              <a:spcBef>
                <a:spcPts val="600"/>
              </a:spcBef>
            </a:pPr>
            <a:r>
              <a:rPr lang="en-US" sz="2400" dirty="0"/>
              <a:t>I:E</a:t>
            </a:r>
          </a:p>
          <a:p>
            <a:pPr lvl="0">
              <a:lnSpc>
                <a:spcPct val="80000"/>
              </a:lnSpc>
              <a:spcBef>
                <a:spcPts val="600"/>
              </a:spcBef>
            </a:pPr>
            <a:r>
              <a:rPr lang="en-US" sz="2400" dirty="0"/>
              <a:t>Inspiratory time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lvl="0">
              <a:lnSpc>
                <a:spcPct val="80000"/>
              </a:lnSpc>
              <a:spcBef>
                <a:spcPts val="600"/>
              </a:spcBef>
            </a:pPr>
            <a:endParaRPr lang="en-US" sz="2400" dirty="0"/>
          </a:p>
          <a:p>
            <a:pPr>
              <a:lnSpc>
                <a:spcPct val="80000"/>
              </a:lnSpc>
              <a:spcBef>
                <a:spcPts val="600"/>
              </a:spcBef>
            </a:pPr>
            <a:r>
              <a:rPr lang="en-US" sz="2400" dirty="0"/>
              <a:t>During VAC breaths, resulting pressure is variable and depends on Vt, flow, and patient mechanics.</a:t>
            </a:r>
            <a:r>
              <a:rPr lang="en-US" sz="2400" baseline="30000" dirty="0"/>
              <a:t>4</a:t>
            </a:r>
          </a:p>
          <a:p>
            <a:pPr>
              <a:lnSpc>
                <a:spcPct val="80000"/>
              </a:lnSpc>
              <a:spcBef>
                <a:spcPts val="600"/>
              </a:spcBef>
            </a:pPr>
            <a:r>
              <a:rPr lang="en-US" sz="2400" dirty="0"/>
              <a:t>During PS breaths, volume will be variable depending on PS level, patient effort, and respiratory system mechanics.</a:t>
            </a:r>
            <a:r>
              <a:rPr lang="en-US" sz="2400" baseline="30000" dirty="0"/>
              <a:t> 4</a:t>
            </a:r>
          </a:p>
          <a:p>
            <a:pPr marL="0" indent="0">
              <a:lnSpc>
                <a:spcPct val="80000"/>
              </a:lnSpc>
              <a:spcBef>
                <a:spcPts val="600"/>
              </a:spcBef>
              <a:buNone/>
            </a:pP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70206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Low-flow PV Loop</a:t>
            </a:r>
          </a:p>
        </p:txBody>
      </p:sp>
      <p:sp>
        <p:nvSpPr>
          <p:cNvPr id="3" name="Content Placeholder 2"/>
          <p:cNvSpPr>
            <a:spLocks noGrp="1"/>
          </p:cNvSpPr>
          <p:nvPr>
            <p:ph idx="1"/>
          </p:nvPr>
        </p:nvSpPr>
        <p:spPr>
          <a:xfrm>
            <a:off x="628650" y="2112962"/>
            <a:ext cx="7886700" cy="2632075"/>
          </a:xfrm>
        </p:spPr>
        <p:txBody>
          <a:bodyPr/>
          <a:lstStyle/>
          <a:p>
            <a:r>
              <a:rPr lang="en-US" dirty="0"/>
              <a:t>Low-flow PV loop measuring procedure records a static pressure-volume curve, which can be used to assess mechanical properties of the lungs.</a:t>
            </a:r>
            <a:r>
              <a:rPr lang="en-US" baseline="30000" dirty="0"/>
              <a:t>14 </a:t>
            </a:r>
            <a:endParaRPr lang="en-US" dirty="0"/>
          </a:p>
          <a:p>
            <a:endParaRPr lang="en-US" dirty="0"/>
          </a:p>
        </p:txBody>
      </p:sp>
    </p:spTree>
    <p:extLst>
      <p:ext uri="{BB962C8B-B14F-4D97-AF65-F5344CB8AC3E}">
        <p14:creationId xmlns:p14="http://schemas.microsoft.com/office/powerpoint/2010/main" val="2726357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cap="none" dirty="0"/>
              <a:t>Variable Pressure Support (PS) Ventilation</a:t>
            </a:r>
          </a:p>
        </p:txBody>
      </p:sp>
      <p:sp>
        <p:nvSpPr>
          <p:cNvPr id="3" name="Content Placeholder 2"/>
          <p:cNvSpPr>
            <a:spLocks noGrp="1"/>
          </p:cNvSpPr>
          <p:nvPr>
            <p:ph idx="1"/>
          </p:nvPr>
        </p:nvSpPr>
        <p:spPr>
          <a:xfrm>
            <a:off x="628650" y="1911350"/>
            <a:ext cx="7886700" cy="4351338"/>
          </a:xfrm>
        </p:spPr>
        <p:txBody>
          <a:bodyPr>
            <a:normAutofit/>
          </a:bodyPr>
          <a:lstStyle/>
          <a:p>
            <a:r>
              <a:rPr lang="en-US" sz="2600" dirty="0"/>
              <a:t>Variable Pressure Support Ventilation is optional on the V500.</a:t>
            </a:r>
            <a:r>
              <a:rPr lang="en-US" sz="2600" baseline="30000" dirty="0"/>
              <a:t>14</a:t>
            </a:r>
          </a:p>
          <a:p>
            <a:endParaRPr lang="en-US" sz="2600" dirty="0"/>
          </a:p>
          <a:p>
            <a:r>
              <a:rPr lang="en-US" sz="2600" dirty="0"/>
              <a:t>Functions by generating random variation values in pressure support levels and then applies those values to the pressure support delivered to patient. </a:t>
            </a:r>
          </a:p>
          <a:p>
            <a:endParaRPr lang="en-US" sz="2600" dirty="0"/>
          </a:p>
          <a:p>
            <a:r>
              <a:rPr lang="en-US" sz="2600" dirty="0"/>
              <a:t>Regardless of patient’s spontaneous breathing effort, Variable PS increases and decreases the tidal volume variation.</a:t>
            </a:r>
          </a:p>
          <a:p>
            <a:endParaRPr lang="en-US" dirty="0"/>
          </a:p>
        </p:txBody>
      </p:sp>
    </p:spTree>
    <p:extLst>
      <p:ext uri="{BB962C8B-B14F-4D97-AF65-F5344CB8AC3E}">
        <p14:creationId xmlns:p14="http://schemas.microsoft.com/office/powerpoint/2010/main" val="114834747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Nebulizer</a:t>
            </a:r>
          </a:p>
        </p:txBody>
      </p:sp>
      <p:sp>
        <p:nvSpPr>
          <p:cNvPr id="3" name="Content Placeholder 2"/>
          <p:cNvSpPr>
            <a:spLocks noGrp="1"/>
          </p:cNvSpPr>
          <p:nvPr>
            <p:ph idx="1"/>
          </p:nvPr>
        </p:nvSpPr>
        <p:spPr>
          <a:xfrm>
            <a:off x="628650" y="1892300"/>
            <a:ext cx="7886700" cy="3994150"/>
          </a:xfrm>
        </p:spPr>
        <p:txBody>
          <a:bodyPr>
            <a:normAutofit/>
          </a:bodyPr>
          <a:lstStyle/>
          <a:p>
            <a:r>
              <a:rPr lang="en-US" sz="2600" dirty="0"/>
              <a:t>The Evita V500 incorporates an internal pneumatic nebulizer.</a:t>
            </a:r>
            <a:r>
              <a:rPr lang="en-US" sz="2600" baseline="30000" dirty="0"/>
              <a:t>14</a:t>
            </a:r>
            <a:r>
              <a:rPr lang="en-US" sz="2600" dirty="0"/>
              <a:t> </a:t>
            </a:r>
          </a:p>
          <a:p>
            <a:endParaRPr lang="en-US" sz="2600" dirty="0"/>
          </a:p>
          <a:p>
            <a:r>
              <a:rPr lang="en-US" sz="2600" dirty="0"/>
              <a:t>In adults, nebulizer synchronizes with inspiratory phase and adds no additional flow and the Fio</a:t>
            </a:r>
            <a:r>
              <a:rPr lang="en-US" sz="2600" baseline="-25000" dirty="0"/>
              <a:t>2</a:t>
            </a:r>
            <a:r>
              <a:rPr lang="en-US" sz="2600" dirty="0"/>
              <a:t> is constant. </a:t>
            </a:r>
          </a:p>
          <a:p>
            <a:endParaRPr lang="en-US" sz="2600" dirty="0"/>
          </a:p>
          <a:p>
            <a:r>
              <a:rPr lang="en-US" sz="2600" dirty="0"/>
              <a:t>For pediatrics and neonates; nebulizer operates continuously.</a:t>
            </a:r>
          </a:p>
          <a:p>
            <a:endParaRPr lang="en-US" sz="2600" dirty="0"/>
          </a:p>
        </p:txBody>
      </p:sp>
    </p:spTree>
    <p:extLst>
      <p:ext uri="{BB962C8B-B14F-4D97-AF65-F5344CB8AC3E}">
        <p14:creationId xmlns:p14="http://schemas.microsoft.com/office/powerpoint/2010/main" val="33127948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 </a:t>
            </a:r>
          </a:p>
        </p:txBody>
      </p:sp>
      <p:sp>
        <p:nvSpPr>
          <p:cNvPr id="3" name="Content Placeholder 2"/>
          <p:cNvSpPr>
            <a:spLocks noGrp="1"/>
          </p:cNvSpPr>
          <p:nvPr>
            <p:ph idx="1"/>
          </p:nvPr>
        </p:nvSpPr>
        <p:spPr>
          <a:xfrm>
            <a:off x="628650" y="2027237"/>
            <a:ext cx="7886700" cy="2803525"/>
          </a:xfrm>
        </p:spPr>
        <p:txBody>
          <a:bodyPr/>
          <a:lstStyle/>
          <a:p>
            <a:r>
              <a:rPr lang="en-US" dirty="0"/>
              <a:t>NIV is available for adults in all ventilator modes.</a:t>
            </a:r>
            <a:r>
              <a:rPr lang="en-US" baseline="30000" dirty="0"/>
              <a:t>14</a:t>
            </a:r>
            <a:r>
              <a:rPr lang="en-US" dirty="0"/>
              <a:t> </a:t>
            </a:r>
          </a:p>
          <a:p>
            <a:endParaRPr lang="en-US" dirty="0"/>
          </a:p>
          <a:p>
            <a:r>
              <a:rPr lang="en-US" dirty="0"/>
              <a:t>For neonates, ventilator supplies NIV in SPN-CPAP and PC-CMV.</a:t>
            </a:r>
          </a:p>
          <a:p>
            <a:endParaRPr lang="en-US" dirty="0"/>
          </a:p>
        </p:txBody>
      </p:sp>
    </p:spTree>
    <p:extLst>
      <p:ext uri="{BB962C8B-B14F-4D97-AF65-F5344CB8AC3E}">
        <p14:creationId xmlns:p14="http://schemas.microsoft.com/office/powerpoint/2010/main" val="24918051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1.17\productions\ART\ART PROCESS\PPT Process\JBL_PPT\Shelledy_171101_Ancillaries\Images\Chapter 04\Tab04_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407" y="168114"/>
            <a:ext cx="2135187" cy="607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618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Accessories</a:t>
            </a:r>
            <a:endParaRPr lang="en-US" b="0" cap="none" dirty="0"/>
          </a:p>
        </p:txBody>
      </p:sp>
      <p:sp>
        <p:nvSpPr>
          <p:cNvPr id="3" name="Content Placeholder 2"/>
          <p:cNvSpPr>
            <a:spLocks noGrp="1"/>
          </p:cNvSpPr>
          <p:nvPr>
            <p:ph idx="1"/>
          </p:nvPr>
        </p:nvSpPr>
        <p:spPr>
          <a:xfrm>
            <a:off x="628650" y="1939925"/>
            <a:ext cx="7886700" cy="4351338"/>
          </a:xfrm>
        </p:spPr>
        <p:txBody>
          <a:bodyPr/>
          <a:lstStyle/>
          <a:p>
            <a:r>
              <a:rPr lang="en-US" dirty="0"/>
              <a:t>Accessories include optional CO</a:t>
            </a:r>
            <a:r>
              <a:rPr lang="en-US" baseline="-25000" dirty="0"/>
              <a:t>2</a:t>
            </a:r>
            <a:r>
              <a:rPr lang="en-US" dirty="0"/>
              <a:t> monitoring with CapnoPlus.</a:t>
            </a:r>
            <a:r>
              <a:rPr lang="en-US" baseline="30000" dirty="0"/>
              <a:t>14</a:t>
            </a:r>
            <a:r>
              <a:rPr lang="en-US" dirty="0"/>
              <a:t> </a:t>
            </a:r>
          </a:p>
          <a:p>
            <a:endParaRPr lang="en-US" dirty="0"/>
          </a:p>
          <a:p>
            <a:r>
              <a:rPr lang="en-US" dirty="0"/>
              <a:t>The neonatal mode, a neonatal sensor provides flow measurement at the wye.</a:t>
            </a:r>
            <a:r>
              <a:rPr lang="en-US" baseline="30000" dirty="0"/>
              <a:t>14</a:t>
            </a:r>
            <a:r>
              <a:rPr lang="en-US" dirty="0"/>
              <a:t> </a:t>
            </a:r>
          </a:p>
          <a:p>
            <a:endParaRPr lang="en-US" dirty="0"/>
          </a:p>
          <a:p>
            <a:r>
              <a:rPr lang="en-US" dirty="0"/>
              <a:t>SmartCare is an optional weaning mode that gradually reduces PS level based on inputs from ETco</a:t>
            </a:r>
            <a:r>
              <a:rPr lang="en-US" baseline="-25000" dirty="0"/>
              <a:t>2</a:t>
            </a:r>
            <a:r>
              <a:rPr lang="en-US" dirty="0"/>
              <a:t>, RR and Vt.</a:t>
            </a:r>
            <a:r>
              <a:rPr lang="en-US" baseline="30000" dirty="0"/>
              <a:t>14</a:t>
            </a:r>
            <a:endParaRPr lang="en-US" dirty="0"/>
          </a:p>
          <a:p>
            <a:endParaRPr lang="en-US" dirty="0"/>
          </a:p>
        </p:txBody>
      </p:sp>
    </p:spTree>
    <p:extLst>
      <p:ext uri="{BB962C8B-B14F-4D97-AF65-F5344CB8AC3E}">
        <p14:creationId xmlns:p14="http://schemas.microsoft.com/office/powerpoint/2010/main" val="5392242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Philips Respironics V60 Ventilator</a:t>
            </a:r>
          </a:p>
        </p:txBody>
      </p:sp>
      <p:sp>
        <p:nvSpPr>
          <p:cNvPr id="3" name="Content Placeholder 2"/>
          <p:cNvSpPr>
            <a:spLocks noGrp="1"/>
          </p:cNvSpPr>
          <p:nvPr>
            <p:ph idx="1"/>
          </p:nvPr>
        </p:nvSpPr>
        <p:spPr>
          <a:xfrm>
            <a:off x="628650" y="1676403"/>
            <a:ext cx="7886700" cy="4762500"/>
          </a:xfrm>
        </p:spPr>
        <p:txBody>
          <a:bodyPr>
            <a:normAutofit fontScale="85000" lnSpcReduction="10000"/>
          </a:bodyPr>
          <a:lstStyle/>
          <a:p>
            <a:pPr>
              <a:lnSpc>
                <a:spcPct val="100000"/>
              </a:lnSpc>
              <a:spcBef>
                <a:spcPts val="1800"/>
              </a:spcBef>
            </a:pPr>
            <a:r>
              <a:rPr lang="en-US" dirty="0"/>
              <a:t>Philips Respironics V60 is a microprocessor-controlled ventilator designed for use in adult and pediatric patients &gt; 20 kg.</a:t>
            </a:r>
            <a:r>
              <a:rPr lang="en-US" baseline="30000" dirty="0"/>
              <a:t>17</a:t>
            </a:r>
            <a:r>
              <a:rPr lang="en-US" dirty="0"/>
              <a:t> </a:t>
            </a:r>
          </a:p>
          <a:p>
            <a:pPr>
              <a:lnSpc>
                <a:spcPct val="100000"/>
              </a:lnSpc>
              <a:spcBef>
                <a:spcPts val="1800"/>
              </a:spcBef>
            </a:pPr>
            <a:r>
              <a:rPr lang="en-US" dirty="0"/>
              <a:t>Delivers bilevel positive airway pressure (BiPAP) during both invasive and noninvasive ventilation. It is pictured in (Figure 4-28). </a:t>
            </a:r>
          </a:p>
          <a:p>
            <a:pPr>
              <a:lnSpc>
                <a:spcPct val="100000"/>
              </a:lnSpc>
              <a:spcBef>
                <a:spcPts val="1800"/>
              </a:spcBef>
            </a:pPr>
            <a:r>
              <a:rPr lang="en-US" dirty="0"/>
              <a:t>The operator interface on the V60 employs a combination of a touch screen, buttons and a control knob (Figure 4-29). </a:t>
            </a:r>
          </a:p>
          <a:p>
            <a:pPr>
              <a:lnSpc>
                <a:spcPct val="100000"/>
              </a:lnSpc>
              <a:spcBef>
                <a:spcPts val="1800"/>
              </a:spcBef>
            </a:pPr>
            <a:r>
              <a:rPr lang="en-US" dirty="0"/>
              <a:t>A three-step process to make a change to a setting. The clinician first touches a virtual button on the touch screen. Second, the control knob is used to change the value of the setting. Last, the control button must be pressed to confirm. </a:t>
            </a:r>
          </a:p>
          <a:p>
            <a:pPr>
              <a:lnSpc>
                <a:spcPct val="100000"/>
              </a:lnSpc>
              <a:spcBef>
                <a:spcPts val="1800"/>
              </a:spcBef>
            </a:pPr>
            <a:endParaRPr lang="en-US" dirty="0"/>
          </a:p>
        </p:txBody>
      </p:sp>
    </p:spTree>
    <p:extLst>
      <p:ext uri="{BB962C8B-B14F-4D97-AF65-F5344CB8AC3E}">
        <p14:creationId xmlns:p14="http://schemas.microsoft.com/office/powerpoint/2010/main" val="17936637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10.1.1.17\productions\ART\ART PROCESS\PPT Process\JBL_PPT\Shelledy_171101_Ancillaries\Images\Chapter 04\Fig4.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51" y="179965"/>
            <a:ext cx="5730298" cy="56118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594555" y="584492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4.28</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7193229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4\Fig4.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919" y="176151"/>
            <a:ext cx="4218163" cy="567608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4492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4.29</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1778725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1.17\productions\ART\ART PROCESS\PPT Process\JBL_PPT\Shelledy_171101_Ancillaries\Images\Chapter 04\Tab04_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94" y="1506538"/>
            <a:ext cx="8380413" cy="384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4639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14375" y="609600"/>
            <a:ext cx="7886700" cy="1325563"/>
          </a:xfrm>
        </p:spPr>
        <p:txBody>
          <a:bodyPr>
            <a:normAutofit fontScale="90000"/>
          </a:bodyPr>
          <a:lstStyle/>
          <a:p>
            <a:r>
              <a:rPr lang="en-US" b="0" cap="none" dirty="0"/>
              <a:t>Pressure-controlled Mandatory Ventilation </a:t>
            </a:r>
            <a:br>
              <a:rPr lang="en-US" b="0" cap="none" dirty="0"/>
            </a:br>
            <a:r>
              <a:rPr lang="en-US" b="0" cap="none" dirty="0"/>
              <a:t>(P-CMV)</a:t>
            </a:r>
          </a:p>
        </p:txBody>
      </p:sp>
      <p:sp>
        <p:nvSpPr>
          <p:cNvPr id="8" name="Content Placeholder 7"/>
          <p:cNvSpPr>
            <a:spLocks noGrp="1"/>
          </p:cNvSpPr>
          <p:nvPr>
            <p:ph idx="1"/>
          </p:nvPr>
        </p:nvSpPr>
        <p:spPr>
          <a:xfrm>
            <a:off x="628650" y="2398711"/>
            <a:ext cx="7886700" cy="4002089"/>
          </a:xfrm>
        </p:spPr>
        <p:txBody>
          <a:bodyPr>
            <a:normAutofit/>
          </a:bodyPr>
          <a:lstStyle/>
          <a:p>
            <a:r>
              <a:rPr lang="en-US" sz="2600" dirty="0"/>
              <a:t>Pressure-targeted mode of ventilation allows for mandatory, time-triggered breaths or patient-assisted breaths.</a:t>
            </a:r>
            <a:r>
              <a:rPr lang="en-US" sz="2600" baseline="30000" dirty="0"/>
              <a:t> 4</a:t>
            </a:r>
            <a:r>
              <a:rPr lang="en-US" sz="2600" dirty="0"/>
              <a:t> </a:t>
            </a:r>
          </a:p>
          <a:p>
            <a:endParaRPr lang="en-US" sz="2600" dirty="0"/>
          </a:p>
          <a:p>
            <a:r>
              <a:rPr lang="en-US" sz="2600" dirty="0"/>
              <a:t>Spontaneous breaths are not allowed. </a:t>
            </a:r>
          </a:p>
          <a:p>
            <a:endParaRPr lang="en-US" sz="2600" dirty="0"/>
          </a:p>
          <a:p>
            <a:r>
              <a:rPr lang="en-US" sz="2600" dirty="0"/>
              <a:t>The breath cycles to exhalation once inspiratory time has been reached.</a:t>
            </a:r>
          </a:p>
          <a:p>
            <a:endParaRPr lang="en-US" sz="2600" dirty="0"/>
          </a:p>
        </p:txBody>
      </p:sp>
    </p:spTree>
    <p:extLst>
      <p:ext uri="{BB962C8B-B14F-4D97-AF65-F5344CB8AC3E}">
        <p14:creationId xmlns:p14="http://schemas.microsoft.com/office/powerpoint/2010/main" val="18636098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Pressure-control Ventilation</a:t>
            </a:r>
            <a:br>
              <a:rPr lang="en-US" sz="4000" b="0" cap="none" dirty="0"/>
            </a:br>
            <a:r>
              <a:rPr lang="en-US" sz="4000" b="0" cap="none" dirty="0"/>
              <a:t>(PCV)</a:t>
            </a:r>
          </a:p>
        </p:txBody>
      </p:sp>
      <p:sp>
        <p:nvSpPr>
          <p:cNvPr id="3" name="Content Placeholder 2"/>
          <p:cNvSpPr>
            <a:spLocks noGrp="1"/>
          </p:cNvSpPr>
          <p:nvPr>
            <p:ph idx="1"/>
          </p:nvPr>
        </p:nvSpPr>
        <p:spPr>
          <a:xfrm>
            <a:off x="628650" y="1997075"/>
            <a:ext cx="7886700" cy="4351338"/>
          </a:xfrm>
        </p:spPr>
        <p:txBody>
          <a:bodyPr>
            <a:normAutofit fontScale="85000" lnSpcReduction="20000"/>
          </a:bodyPr>
          <a:lstStyle/>
          <a:p>
            <a:pPr>
              <a:lnSpc>
                <a:spcPct val="110000"/>
              </a:lnSpc>
              <a:spcBef>
                <a:spcPts val="1800"/>
              </a:spcBef>
            </a:pPr>
            <a:r>
              <a:rPr lang="en-US" dirty="0"/>
              <a:t>Pressure-targeted mode of ventilation allowing for mandatory, time-triggered breaths or patient-assisted breaths.</a:t>
            </a:r>
            <a:r>
              <a:rPr lang="en-US" baseline="30000" dirty="0"/>
              <a:t>17</a:t>
            </a:r>
            <a:r>
              <a:rPr lang="en-US" dirty="0"/>
              <a:t> </a:t>
            </a:r>
          </a:p>
          <a:p>
            <a:pPr>
              <a:lnSpc>
                <a:spcPct val="110000"/>
              </a:lnSpc>
              <a:spcBef>
                <a:spcPts val="1800"/>
              </a:spcBef>
            </a:pPr>
            <a:r>
              <a:rPr lang="en-US" dirty="0"/>
              <a:t>Spontaneous breaths not allowed. </a:t>
            </a:r>
          </a:p>
          <a:p>
            <a:pPr>
              <a:lnSpc>
                <a:spcPct val="110000"/>
              </a:lnSpc>
              <a:spcBef>
                <a:spcPts val="1800"/>
              </a:spcBef>
            </a:pPr>
            <a:r>
              <a:rPr lang="en-US" dirty="0"/>
              <a:t>Breath cycles to exhalation once the inspiratory time has been reached. </a:t>
            </a:r>
          </a:p>
          <a:p>
            <a:pPr>
              <a:lnSpc>
                <a:spcPct val="110000"/>
              </a:lnSpc>
              <a:spcBef>
                <a:spcPts val="1800"/>
              </a:spcBef>
            </a:pPr>
            <a:r>
              <a:rPr lang="en-US" dirty="0"/>
              <a:t>Triggering and cycling sensitivities are not set by the clinician to the ventilator uses its Auto-Trak Sensitivity algorithms (discussed in more detail in the “Special Features” section).</a:t>
            </a:r>
          </a:p>
        </p:txBody>
      </p:sp>
    </p:spTree>
    <p:extLst>
      <p:ext uri="{BB962C8B-B14F-4D97-AF65-F5344CB8AC3E}">
        <p14:creationId xmlns:p14="http://schemas.microsoft.com/office/powerpoint/2010/main" val="32302375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Spontaneous/Timed Mode </a:t>
            </a:r>
            <a:br>
              <a:rPr lang="en-US" sz="4000" b="0" cap="none" dirty="0"/>
            </a:br>
            <a:r>
              <a:rPr lang="en-US" sz="4000" b="0" cap="none" dirty="0"/>
              <a:t>(S/T)</a:t>
            </a:r>
          </a:p>
        </p:txBody>
      </p:sp>
      <p:sp>
        <p:nvSpPr>
          <p:cNvPr id="3" name="Content Placeholder 2"/>
          <p:cNvSpPr>
            <a:spLocks noGrp="1"/>
          </p:cNvSpPr>
          <p:nvPr>
            <p:ph idx="1"/>
          </p:nvPr>
        </p:nvSpPr>
        <p:spPr>
          <a:xfrm>
            <a:off x="628650" y="1930400"/>
            <a:ext cx="7886700" cy="4351338"/>
          </a:xfrm>
        </p:spPr>
        <p:txBody>
          <a:bodyPr>
            <a:normAutofit lnSpcReduction="10000"/>
          </a:bodyPr>
          <a:lstStyle/>
          <a:p>
            <a:pPr>
              <a:spcBef>
                <a:spcPts val="1800"/>
              </a:spcBef>
            </a:pPr>
            <a:r>
              <a:rPr lang="en-US" sz="2400" dirty="0"/>
              <a:t>(S/T) mode delivers pressure-controlled, time-cycled mandatory and pressure supported spontaneous breaths.</a:t>
            </a:r>
            <a:r>
              <a:rPr lang="en-US" sz="2400" baseline="30000" dirty="0"/>
              <a:t>17</a:t>
            </a:r>
            <a:r>
              <a:rPr lang="en-US" sz="2400" dirty="0"/>
              <a:t> </a:t>
            </a:r>
          </a:p>
          <a:p>
            <a:pPr>
              <a:spcBef>
                <a:spcPts val="1800"/>
              </a:spcBef>
            </a:pPr>
            <a:endParaRPr lang="en-US" sz="2400" dirty="0"/>
          </a:p>
          <a:p>
            <a:pPr>
              <a:spcBef>
                <a:spcPts val="1800"/>
              </a:spcBef>
            </a:pPr>
            <a:r>
              <a:rPr lang="en-US" sz="2400" dirty="0"/>
              <a:t>If patient fails to trigger a breath within the interval determined by the Rate setting, ventilator triggers a mandatory breath with the set I-Time. </a:t>
            </a:r>
          </a:p>
          <a:p>
            <a:pPr>
              <a:spcBef>
                <a:spcPts val="1800"/>
              </a:spcBef>
            </a:pPr>
            <a:endParaRPr lang="en-US" sz="2400" dirty="0"/>
          </a:p>
          <a:p>
            <a:pPr>
              <a:spcBef>
                <a:spcPts val="1800"/>
              </a:spcBef>
            </a:pPr>
            <a:r>
              <a:rPr lang="en-US" sz="2400" dirty="0"/>
              <a:t>Triggering and cycling sensitivities are not set by the clinician; the ventilator uses its Auto-Trak Sensitivity algorithms (discussed in more detail in the “Special Features” section).</a:t>
            </a:r>
          </a:p>
        </p:txBody>
      </p:sp>
    </p:spTree>
    <p:extLst>
      <p:ext uri="{BB962C8B-B14F-4D97-AF65-F5344CB8AC3E}">
        <p14:creationId xmlns:p14="http://schemas.microsoft.com/office/powerpoint/2010/main" val="6574769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6101"/>
            <a:ext cx="7886700" cy="1325563"/>
          </a:xfrm>
        </p:spPr>
        <p:txBody>
          <a:bodyPr>
            <a:normAutofit/>
          </a:bodyPr>
          <a:lstStyle/>
          <a:p>
            <a:r>
              <a:rPr lang="en-US" sz="4000" b="0" cap="none" dirty="0"/>
              <a:t>Continuous Positive Airway Pressure Mode (CPAP Mode)</a:t>
            </a:r>
          </a:p>
        </p:txBody>
      </p:sp>
      <p:sp>
        <p:nvSpPr>
          <p:cNvPr id="3" name="Content Placeholder 2"/>
          <p:cNvSpPr>
            <a:spLocks noGrp="1"/>
          </p:cNvSpPr>
          <p:nvPr>
            <p:ph idx="1"/>
          </p:nvPr>
        </p:nvSpPr>
        <p:spPr>
          <a:xfrm>
            <a:off x="628650" y="2225675"/>
            <a:ext cx="7886700" cy="3670300"/>
          </a:xfrm>
        </p:spPr>
        <p:txBody>
          <a:bodyPr>
            <a:normAutofit/>
          </a:bodyPr>
          <a:lstStyle/>
          <a:p>
            <a:r>
              <a:rPr lang="en-US" sz="2600" dirty="0"/>
              <a:t>In CPAP mode, ventilator functions as a demand flow system, with the patient triggering all breaths and determining their timing, pressure, and size.</a:t>
            </a:r>
            <a:r>
              <a:rPr lang="en-US" sz="2600" baseline="30000" dirty="0"/>
              <a:t>17</a:t>
            </a:r>
            <a:r>
              <a:rPr lang="en-US" sz="2600" dirty="0"/>
              <a:t> </a:t>
            </a:r>
          </a:p>
          <a:p>
            <a:endParaRPr lang="en-US" sz="2600" dirty="0"/>
          </a:p>
          <a:p>
            <a:r>
              <a:rPr lang="en-US" sz="2600" dirty="0"/>
              <a:t>Triggering and cycling sensitivities are not set by the clinician; the ventilator uses its Auto-Trak Sensitivity algorithms (discussed in more detail in the “Special Features” section). </a:t>
            </a:r>
          </a:p>
          <a:p>
            <a:endParaRPr lang="en-US" sz="2600" dirty="0"/>
          </a:p>
        </p:txBody>
      </p:sp>
    </p:spTree>
    <p:extLst>
      <p:ext uri="{BB962C8B-B14F-4D97-AF65-F5344CB8AC3E}">
        <p14:creationId xmlns:p14="http://schemas.microsoft.com/office/powerpoint/2010/main" val="17230306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Average Volume-assured Pressure Support (AVAPS)</a:t>
            </a:r>
          </a:p>
        </p:txBody>
      </p:sp>
      <p:sp>
        <p:nvSpPr>
          <p:cNvPr id="3" name="Content Placeholder 2"/>
          <p:cNvSpPr>
            <a:spLocks noGrp="1"/>
          </p:cNvSpPr>
          <p:nvPr>
            <p:ph idx="1"/>
          </p:nvPr>
        </p:nvSpPr>
        <p:spPr>
          <a:xfrm>
            <a:off x="628650" y="1825625"/>
            <a:ext cx="7886700" cy="4546600"/>
          </a:xfrm>
        </p:spPr>
        <p:txBody>
          <a:bodyPr>
            <a:normAutofit fontScale="85000" lnSpcReduction="20000"/>
          </a:bodyPr>
          <a:lstStyle/>
          <a:p>
            <a:pPr>
              <a:lnSpc>
                <a:spcPct val="100000"/>
              </a:lnSpc>
              <a:spcBef>
                <a:spcPts val="1200"/>
              </a:spcBef>
            </a:pPr>
            <a:r>
              <a:rPr lang="en-US" dirty="0"/>
              <a:t>AVAPS mode delivers PAC mandatory breaths and pressure-supported spontaneous breaths.</a:t>
            </a:r>
            <a:r>
              <a:rPr lang="en-US" baseline="30000" dirty="0"/>
              <a:t>17</a:t>
            </a:r>
            <a:r>
              <a:rPr lang="en-US" dirty="0"/>
              <a:t> </a:t>
            </a:r>
          </a:p>
          <a:p>
            <a:pPr>
              <a:lnSpc>
                <a:spcPct val="100000"/>
              </a:lnSpc>
              <a:spcBef>
                <a:spcPts val="1200"/>
              </a:spcBef>
            </a:pPr>
            <a:r>
              <a:rPr lang="en-US" dirty="0"/>
              <a:t>If patient does not trigger a breath within the interval determined by the rate control, ventilator delivers a PAC breath with the set I-Time. </a:t>
            </a:r>
          </a:p>
          <a:p>
            <a:pPr>
              <a:lnSpc>
                <a:spcPct val="100000"/>
              </a:lnSpc>
              <a:spcBef>
                <a:spcPts val="1200"/>
              </a:spcBef>
            </a:pPr>
            <a:r>
              <a:rPr lang="en-US" dirty="0"/>
              <a:t>If patient triggers a breath within the interval, ventilator delivers a PS breath. </a:t>
            </a:r>
          </a:p>
          <a:p>
            <a:pPr>
              <a:lnSpc>
                <a:spcPct val="100000"/>
              </a:lnSpc>
              <a:spcBef>
                <a:spcPts val="1200"/>
              </a:spcBef>
            </a:pPr>
            <a:r>
              <a:rPr lang="en-US" dirty="0"/>
              <a:t>PAC and PS inspiratory pressure levels are continually adjusted over a period of time to achieve the volume target. </a:t>
            </a:r>
          </a:p>
          <a:p>
            <a:pPr>
              <a:lnSpc>
                <a:spcPct val="100000"/>
              </a:lnSpc>
              <a:spcBef>
                <a:spcPts val="1200"/>
              </a:spcBef>
            </a:pPr>
            <a:r>
              <a:rPr lang="en-US" dirty="0"/>
              <a:t>Triggering and cycling sensitivities are not set by the clinician; the ventilator uses its Auto-Trak Sensitivity algorithms (discussed in more detail in the “Special Features” section).</a:t>
            </a:r>
          </a:p>
          <a:p>
            <a:pPr>
              <a:lnSpc>
                <a:spcPct val="100000"/>
              </a:lnSpc>
              <a:spcBef>
                <a:spcPts val="1200"/>
              </a:spcBef>
            </a:pPr>
            <a:endParaRPr lang="en-US" dirty="0"/>
          </a:p>
        </p:txBody>
      </p:sp>
    </p:spTree>
    <p:extLst>
      <p:ext uri="{BB962C8B-B14F-4D97-AF65-F5344CB8AC3E}">
        <p14:creationId xmlns:p14="http://schemas.microsoft.com/office/powerpoint/2010/main" val="28987274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Proportional Pressure Ventilation </a:t>
            </a:r>
            <a:br>
              <a:rPr lang="en-US" sz="4000" b="0" cap="none" dirty="0"/>
            </a:br>
            <a:r>
              <a:rPr lang="en-US" sz="4000" b="0" cap="none" dirty="0"/>
              <a:t>(PPV)</a:t>
            </a:r>
          </a:p>
        </p:txBody>
      </p:sp>
      <p:sp>
        <p:nvSpPr>
          <p:cNvPr id="3" name="Content Placeholder 2"/>
          <p:cNvSpPr>
            <a:spLocks noGrp="1"/>
          </p:cNvSpPr>
          <p:nvPr>
            <p:ph idx="1"/>
          </p:nvPr>
        </p:nvSpPr>
        <p:spPr>
          <a:xfrm>
            <a:off x="628650" y="1927224"/>
            <a:ext cx="7886700" cy="4565650"/>
          </a:xfrm>
        </p:spPr>
        <p:txBody>
          <a:bodyPr>
            <a:normAutofit fontScale="85000" lnSpcReduction="20000"/>
          </a:bodyPr>
          <a:lstStyle/>
          <a:p>
            <a:pPr>
              <a:lnSpc>
                <a:spcPct val="100000"/>
              </a:lnSpc>
            </a:pPr>
            <a:r>
              <a:rPr lang="en-US" dirty="0"/>
              <a:t>An optional mode that provides patient-triggered breaths that deliver pressure in proportion to patient effort.</a:t>
            </a:r>
            <a:r>
              <a:rPr lang="en-US" baseline="30000" dirty="0"/>
              <a:t>17</a:t>
            </a:r>
            <a:r>
              <a:rPr lang="en-US" dirty="0"/>
              <a:t> </a:t>
            </a:r>
          </a:p>
          <a:p>
            <a:pPr>
              <a:lnSpc>
                <a:spcPct val="100000"/>
              </a:lnSpc>
            </a:pPr>
            <a:endParaRPr lang="en-US" dirty="0"/>
          </a:p>
          <a:p>
            <a:pPr>
              <a:lnSpc>
                <a:spcPct val="100000"/>
              </a:lnSpc>
            </a:pPr>
            <a:r>
              <a:rPr lang="en-US" dirty="0"/>
              <a:t>Accomplished by setting a percentage of the maximum elastance (Max E) and the maximal resistance (Max R). </a:t>
            </a:r>
          </a:p>
          <a:p>
            <a:pPr>
              <a:lnSpc>
                <a:spcPct val="100000"/>
              </a:lnSpc>
            </a:pPr>
            <a:endParaRPr lang="en-US" dirty="0"/>
          </a:p>
          <a:p>
            <a:pPr>
              <a:lnSpc>
                <a:spcPct val="100000"/>
              </a:lnSpc>
            </a:pPr>
            <a:r>
              <a:rPr lang="en-US" dirty="0"/>
              <a:t>Patient effort determines the pressure, flow, and tidal volume delivered by ventilator as well as when to start and end a breath. </a:t>
            </a:r>
          </a:p>
          <a:p>
            <a:pPr>
              <a:lnSpc>
                <a:spcPct val="100000"/>
              </a:lnSpc>
            </a:pPr>
            <a:endParaRPr lang="en-US" dirty="0"/>
          </a:p>
          <a:p>
            <a:pPr>
              <a:lnSpc>
                <a:spcPct val="100000"/>
              </a:lnSpc>
            </a:pPr>
            <a:r>
              <a:rPr lang="en-US" dirty="0"/>
              <a:t>There is a user-settable backup rate activates PAC breaths if patient becomes apneic. </a:t>
            </a:r>
          </a:p>
          <a:p>
            <a:pPr>
              <a:lnSpc>
                <a:spcPct val="100000"/>
              </a:lnSpc>
            </a:pPr>
            <a:endParaRPr lang="en-US" dirty="0"/>
          </a:p>
        </p:txBody>
      </p:sp>
    </p:spTree>
    <p:extLst>
      <p:ext uri="{BB962C8B-B14F-4D97-AF65-F5344CB8AC3E}">
        <p14:creationId xmlns:p14="http://schemas.microsoft.com/office/powerpoint/2010/main" val="21202387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p:spPr>
        <p:txBody>
          <a:bodyPr>
            <a:normAutofit/>
          </a:bodyPr>
          <a:lstStyle/>
          <a:p>
            <a:r>
              <a:rPr lang="en-US" sz="4000" b="0" cap="none" dirty="0"/>
              <a:t>Noninvasive Ventilation   </a:t>
            </a:r>
            <a:br>
              <a:rPr lang="en-US" sz="4000" b="0" cap="none" dirty="0"/>
            </a:br>
            <a:r>
              <a:rPr lang="en-US" sz="4000" b="0" cap="none" dirty="0"/>
              <a:t>Special Features</a:t>
            </a:r>
          </a:p>
        </p:txBody>
      </p:sp>
      <p:sp>
        <p:nvSpPr>
          <p:cNvPr id="3" name="Content Placeholder 2"/>
          <p:cNvSpPr>
            <a:spLocks noGrp="1"/>
          </p:cNvSpPr>
          <p:nvPr>
            <p:ph idx="1"/>
          </p:nvPr>
        </p:nvSpPr>
        <p:spPr>
          <a:xfrm>
            <a:off x="628650" y="2222500"/>
            <a:ext cx="7886700" cy="2413000"/>
          </a:xfrm>
        </p:spPr>
        <p:txBody>
          <a:bodyPr/>
          <a:lstStyle/>
          <a:p>
            <a:r>
              <a:rPr lang="en-US" dirty="0"/>
              <a:t>V60 is primarily designed for noninvasive ventilation and all modes can be set up for this purpose.</a:t>
            </a:r>
            <a:r>
              <a:rPr lang="en-US" baseline="30000" dirty="0"/>
              <a:t>17</a:t>
            </a:r>
            <a:endParaRPr lang="en-US" dirty="0"/>
          </a:p>
        </p:txBody>
      </p:sp>
    </p:spTree>
    <p:extLst>
      <p:ext uri="{BB962C8B-B14F-4D97-AF65-F5344CB8AC3E}">
        <p14:creationId xmlns:p14="http://schemas.microsoft.com/office/powerpoint/2010/main" val="17644710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Apnea Backup Ventilation</a:t>
            </a:r>
          </a:p>
        </p:txBody>
      </p:sp>
      <p:sp>
        <p:nvSpPr>
          <p:cNvPr id="3" name="Content Placeholder 2"/>
          <p:cNvSpPr>
            <a:spLocks noGrp="1"/>
          </p:cNvSpPr>
          <p:nvPr>
            <p:ph idx="1"/>
          </p:nvPr>
        </p:nvSpPr>
        <p:spPr>
          <a:xfrm>
            <a:off x="628650" y="2206625"/>
            <a:ext cx="7886700" cy="2736850"/>
          </a:xfrm>
        </p:spPr>
        <p:txBody>
          <a:bodyPr/>
          <a:lstStyle/>
          <a:p>
            <a:r>
              <a:rPr lang="en-US" dirty="0"/>
              <a:t>There is no backup mode if apnea occurs except in PPV where backup PAC breaths are delivered in the event of apnea.</a:t>
            </a:r>
            <a:r>
              <a:rPr lang="en-US" baseline="30000" dirty="0"/>
              <a:t>17</a:t>
            </a:r>
            <a:endParaRPr lang="en-US" dirty="0"/>
          </a:p>
        </p:txBody>
      </p:sp>
    </p:spTree>
    <p:extLst>
      <p:ext uri="{BB962C8B-B14F-4D97-AF65-F5344CB8AC3E}">
        <p14:creationId xmlns:p14="http://schemas.microsoft.com/office/powerpoint/2010/main" val="19190295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Leak Adaptation</a:t>
            </a:r>
          </a:p>
        </p:txBody>
      </p:sp>
      <p:sp>
        <p:nvSpPr>
          <p:cNvPr id="3" name="Content Placeholder 2"/>
          <p:cNvSpPr>
            <a:spLocks noGrp="1"/>
          </p:cNvSpPr>
          <p:nvPr>
            <p:ph idx="1"/>
          </p:nvPr>
        </p:nvSpPr>
        <p:spPr>
          <a:xfrm>
            <a:off x="628650" y="1997075"/>
            <a:ext cx="7886700" cy="3508375"/>
          </a:xfrm>
        </p:spPr>
        <p:txBody>
          <a:bodyPr/>
          <a:lstStyle/>
          <a:p>
            <a:r>
              <a:rPr lang="en-US" dirty="0"/>
              <a:t>To maintain prescribed pressures in presence of leakage, ventilator adjusts its baseline flow.</a:t>
            </a:r>
            <a:r>
              <a:rPr lang="en-US" baseline="30000" dirty="0"/>
              <a:t>17</a:t>
            </a:r>
            <a:r>
              <a:rPr lang="en-US" dirty="0"/>
              <a:t> </a:t>
            </a:r>
          </a:p>
          <a:p>
            <a:endParaRPr lang="en-US" dirty="0"/>
          </a:p>
          <a:p>
            <a:r>
              <a:rPr lang="en-US" dirty="0"/>
              <a:t>The V60 uses two main mechanisms to update its baseline flow: expiratory flow adjustment and tidal volume adjustment.</a:t>
            </a:r>
          </a:p>
          <a:p>
            <a:endParaRPr lang="en-US" dirty="0"/>
          </a:p>
        </p:txBody>
      </p:sp>
    </p:spTree>
    <p:extLst>
      <p:ext uri="{BB962C8B-B14F-4D97-AF65-F5344CB8AC3E}">
        <p14:creationId xmlns:p14="http://schemas.microsoft.com/office/powerpoint/2010/main" val="131515985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a:t>Auto-Trak Sensitivity</a:t>
            </a:r>
          </a:p>
        </p:txBody>
      </p:sp>
      <p:sp>
        <p:nvSpPr>
          <p:cNvPr id="3" name="Content Placeholder 2"/>
          <p:cNvSpPr>
            <a:spLocks noGrp="1"/>
          </p:cNvSpPr>
          <p:nvPr>
            <p:ph idx="1"/>
          </p:nvPr>
        </p:nvSpPr>
        <p:spPr/>
        <p:txBody>
          <a:bodyPr>
            <a:normAutofit fontScale="92500"/>
          </a:bodyPr>
          <a:lstStyle/>
          <a:p>
            <a:r>
              <a:rPr lang="en-US" dirty="0"/>
              <a:t>With Auto-Trak Sensitivity the V60 automatically adjust its triggering and cycling algorithms to maintain optimum performance in the presence of leaks.</a:t>
            </a:r>
            <a:r>
              <a:rPr lang="en-US" baseline="30000" dirty="0"/>
              <a:t>17</a:t>
            </a:r>
            <a:r>
              <a:rPr lang="en-US" dirty="0"/>
              <a:t> </a:t>
            </a:r>
          </a:p>
          <a:p>
            <a:endParaRPr lang="en-US" dirty="0"/>
          </a:p>
          <a:p>
            <a:r>
              <a:rPr lang="en-US" dirty="0"/>
              <a:t>V60 does this by using an algorithm called the shape signal method. </a:t>
            </a:r>
          </a:p>
          <a:p>
            <a:endParaRPr lang="en-US" dirty="0"/>
          </a:p>
          <a:p>
            <a:r>
              <a:rPr lang="en-US" dirty="0"/>
              <a:t>The shape signal or “shadow trigger” method uses a mathematical model derived from the flow signal to achieve optimal triggering and cycling.</a:t>
            </a:r>
          </a:p>
          <a:p>
            <a:endParaRPr lang="en-US" dirty="0"/>
          </a:p>
        </p:txBody>
      </p:sp>
    </p:spTree>
    <p:extLst>
      <p:ext uri="{BB962C8B-B14F-4D97-AF65-F5344CB8AC3E}">
        <p14:creationId xmlns:p14="http://schemas.microsoft.com/office/powerpoint/2010/main" val="333282264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4\Tab04_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36" y="160154"/>
            <a:ext cx="2387528" cy="606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751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3862"/>
            <a:ext cx="7886700" cy="1325563"/>
          </a:xfrm>
        </p:spPr>
        <p:txBody>
          <a:bodyPr>
            <a:normAutofit/>
          </a:bodyPr>
          <a:lstStyle/>
          <a:p>
            <a:r>
              <a:rPr lang="en-US" sz="4000" b="0" cap="none" dirty="0"/>
              <a:t>Section I </a:t>
            </a:r>
            <a:br>
              <a:rPr lang="en-US" sz="4000" b="0" cap="none" dirty="0"/>
            </a:br>
            <a:r>
              <a:rPr lang="en-US" sz="4000" b="0" cap="none" dirty="0"/>
              <a:t>Chapter 4</a:t>
            </a:r>
          </a:p>
        </p:txBody>
      </p:sp>
      <p:sp>
        <p:nvSpPr>
          <p:cNvPr id="3" name="Content Placeholder 2"/>
          <p:cNvSpPr>
            <a:spLocks noGrp="1"/>
          </p:cNvSpPr>
          <p:nvPr>
            <p:ph idx="1"/>
          </p:nvPr>
        </p:nvSpPr>
        <p:spPr>
          <a:xfrm>
            <a:off x="628650" y="2139950"/>
            <a:ext cx="7886700" cy="3736975"/>
          </a:xfrm>
        </p:spPr>
        <p:txBody>
          <a:bodyPr/>
          <a:lstStyle/>
          <a:p>
            <a:r>
              <a:rPr lang="en-US" dirty="0"/>
              <a:t>Representative Critical Care Ventilators:</a:t>
            </a:r>
          </a:p>
          <a:p>
            <a:pPr lvl="1"/>
            <a:r>
              <a:rPr lang="en-US" dirty="0"/>
              <a:t>HAMILTON-G5</a:t>
            </a:r>
          </a:p>
          <a:p>
            <a:pPr lvl="1"/>
            <a:r>
              <a:rPr lang="en-US" dirty="0"/>
              <a:t>Getinge Servo-u</a:t>
            </a:r>
          </a:p>
          <a:p>
            <a:pPr lvl="1"/>
            <a:r>
              <a:rPr lang="en-US" dirty="0"/>
              <a:t>Covidien Puritan Bennett 980 Ventilator</a:t>
            </a:r>
          </a:p>
          <a:p>
            <a:pPr lvl="1"/>
            <a:r>
              <a:rPr lang="en-US" dirty="0"/>
              <a:t>Vyaire AVEA</a:t>
            </a:r>
          </a:p>
          <a:p>
            <a:pPr lvl="1"/>
            <a:r>
              <a:rPr lang="en-US" dirty="0"/>
              <a:t>Dräger Evita Infinity V500</a:t>
            </a:r>
          </a:p>
          <a:p>
            <a:pPr lvl="1"/>
            <a:r>
              <a:rPr lang="en-US" dirty="0"/>
              <a:t>Philips Respironics V60 Ventilator</a:t>
            </a:r>
          </a:p>
          <a:p>
            <a:endParaRPr lang="en-US" dirty="0"/>
          </a:p>
        </p:txBody>
      </p:sp>
    </p:spTree>
    <p:extLst>
      <p:ext uri="{BB962C8B-B14F-4D97-AF65-F5344CB8AC3E}">
        <p14:creationId xmlns:p14="http://schemas.microsoft.com/office/powerpoint/2010/main" val="28566848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5232"/>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825624"/>
            <a:ext cx="7886700" cy="4667249"/>
          </a:xfrm>
        </p:spPr>
        <p:txBody>
          <a:bodyPr>
            <a:normAutofit fontScale="85000" lnSpcReduction="20000"/>
          </a:bodyPr>
          <a:lstStyle/>
          <a:p>
            <a:pPr lvl="0">
              <a:lnSpc>
                <a:spcPct val="110000"/>
              </a:lnSpc>
            </a:pPr>
            <a:r>
              <a:rPr lang="en-US" dirty="0"/>
              <a:t>Fio</a:t>
            </a:r>
            <a:r>
              <a:rPr lang="en-US" baseline="-25000" dirty="0"/>
              <a:t>2</a:t>
            </a:r>
            <a:endParaRPr lang="en-US" dirty="0"/>
          </a:p>
          <a:p>
            <a:pPr lvl="0">
              <a:lnSpc>
                <a:spcPct val="110000"/>
              </a:lnSpc>
            </a:pPr>
            <a:r>
              <a:rPr lang="en-US" dirty="0"/>
              <a:t>PEEP</a:t>
            </a:r>
          </a:p>
          <a:p>
            <a:pPr lvl="0">
              <a:lnSpc>
                <a:spcPct val="110000"/>
              </a:lnSpc>
            </a:pPr>
            <a:r>
              <a:rPr lang="en-US" dirty="0"/>
              <a:t>Inspiratory pressure level</a:t>
            </a:r>
          </a:p>
          <a:p>
            <a:pPr lvl="0">
              <a:lnSpc>
                <a:spcPct val="110000"/>
              </a:lnSpc>
            </a:pPr>
            <a:r>
              <a:rPr lang="en-US" dirty="0"/>
              <a:t>Inspiratory time</a:t>
            </a:r>
          </a:p>
          <a:p>
            <a:pPr lvl="0">
              <a:lnSpc>
                <a:spcPct val="110000"/>
              </a:lnSpc>
            </a:pPr>
            <a:r>
              <a:rPr lang="en-US" dirty="0"/>
              <a:t>RR</a:t>
            </a:r>
          </a:p>
          <a:p>
            <a:pPr lvl="0">
              <a:lnSpc>
                <a:spcPct val="110000"/>
              </a:lnSpc>
            </a:pPr>
            <a:r>
              <a:rPr lang="en-US" dirty="0"/>
              <a:t>I:E</a:t>
            </a:r>
          </a:p>
          <a:p>
            <a:pPr lvl="0">
              <a:lnSpc>
                <a:spcPct val="110000"/>
              </a:lnSpc>
            </a:pPr>
            <a:endParaRPr lang="en-US" dirty="0"/>
          </a:p>
          <a:p>
            <a:pPr>
              <a:lnSpc>
                <a:spcPct val="110000"/>
              </a:lnSpc>
            </a:pPr>
            <a:r>
              <a:rPr lang="en-US" dirty="0"/>
              <a:t>Pressure will be consistently delivered breath to breath; Vt and flow are variable and will depend on the inspiratory pressure level, patient effort, and respiratory system mechanics.</a:t>
            </a:r>
            <a:r>
              <a:rPr lang="en-US" baseline="30000" dirty="0"/>
              <a:t>4</a:t>
            </a:r>
            <a:endParaRPr lang="en-US" dirty="0"/>
          </a:p>
        </p:txBody>
      </p:sp>
    </p:spTree>
    <p:extLst>
      <p:ext uri="{BB962C8B-B14F-4D97-AF65-F5344CB8AC3E}">
        <p14:creationId xmlns:p14="http://schemas.microsoft.com/office/powerpoint/2010/main" val="7908741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0A0B99-E5F1-43B3-B7AF-252821F29B6D}"/>
              </a:ext>
            </a:extLst>
          </p:cNvPr>
          <p:cNvSpPr>
            <a:spLocks noGrp="1"/>
          </p:cNvSpPr>
          <p:nvPr>
            <p:ph type="title"/>
          </p:nvPr>
        </p:nvSpPr>
        <p:spPr/>
        <p:txBody>
          <a:bodyPr>
            <a:normAutofit/>
          </a:bodyPr>
          <a:lstStyle/>
          <a:p>
            <a:r>
              <a:rPr lang="en-US" sz="4000" b="0" cap="none" dirty="0"/>
              <a:t>Key Points</a:t>
            </a:r>
            <a:endParaRPr lang="en-US" sz="4000" dirty="0"/>
          </a:p>
        </p:txBody>
      </p:sp>
      <p:sp>
        <p:nvSpPr>
          <p:cNvPr id="3" name="Content Placeholder 2">
            <a:extLst>
              <a:ext uri="{FF2B5EF4-FFF2-40B4-BE49-F238E27FC236}">
                <a16:creationId xmlns="" xmlns:a16="http://schemas.microsoft.com/office/drawing/2014/main" id="{D4D6E966-2E7E-4585-9AC8-9A975F73FDAF}"/>
              </a:ext>
            </a:extLst>
          </p:cNvPr>
          <p:cNvSpPr>
            <a:spLocks noGrp="1"/>
          </p:cNvSpPr>
          <p:nvPr>
            <p:ph idx="1"/>
          </p:nvPr>
        </p:nvSpPr>
        <p:spPr>
          <a:xfrm>
            <a:off x="628650" y="1595439"/>
            <a:ext cx="8181975" cy="4351338"/>
          </a:xfrm>
        </p:spPr>
        <p:txBody>
          <a:bodyPr>
            <a:noAutofit/>
          </a:bodyPr>
          <a:lstStyle/>
          <a:p>
            <a:pPr lvl="0">
              <a:lnSpc>
                <a:spcPct val="80000"/>
              </a:lnSpc>
              <a:spcBef>
                <a:spcPts val="600"/>
              </a:spcBef>
            </a:pPr>
            <a:r>
              <a:rPr lang="en-US" sz="2400" dirty="0"/>
              <a:t>It is important to understand what triggers a breath (trigger setting or time mandate), what set point is (pressure or volume), and what ends breath (VT delivery, time, cycle sensitivity).</a:t>
            </a:r>
          </a:p>
          <a:p>
            <a:pPr lvl="0">
              <a:lnSpc>
                <a:spcPct val="80000"/>
              </a:lnSpc>
              <a:spcBef>
                <a:spcPts val="600"/>
              </a:spcBef>
            </a:pPr>
            <a:r>
              <a:rPr lang="en-US" sz="2400" dirty="0"/>
              <a:t>Breath sequence can be (1) continuous mandatory ventilation (CMV), in which all breaths are controlled by machine but can be triggered by patient in most cases, (2) intermittent mandatory ventilation (IMV), in which the patient can take spontaneous breaths between mandatory breaths, and (3) continuous spontaneous ventilation (CSV), in which all breaths are spontaneous.</a:t>
            </a:r>
          </a:p>
          <a:p>
            <a:pPr lvl="0">
              <a:lnSpc>
                <a:spcPct val="80000"/>
              </a:lnSpc>
              <a:spcBef>
                <a:spcPts val="600"/>
              </a:spcBef>
            </a:pPr>
            <a:r>
              <a:rPr lang="en-US" sz="2400" dirty="0"/>
              <a:t>In volume ventilation, the VT and inspiratory flow are set (and indirectly the Ti) while resulting pressure is dependent variable.</a:t>
            </a:r>
          </a:p>
          <a:p>
            <a:pPr>
              <a:lnSpc>
                <a:spcPct val="80000"/>
              </a:lnSpc>
              <a:spcBef>
                <a:spcPts val="600"/>
              </a:spcBef>
            </a:pPr>
            <a:r>
              <a:rPr lang="en-US" sz="2400" dirty="0"/>
              <a:t>Worsening lung mechanics in volume assist/control will manifest as increases in ventilatory pressure.</a:t>
            </a:r>
          </a:p>
          <a:p>
            <a:pPr lvl="0">
              <a:lnSpc>
                <a:spcPct val="80000"/>
              </a:lnSpc>
              <a:spcBef>
                <a:spcPts val="600"/>
              </a:spcBef>
            </a:pP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3615427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00"/>
            <a:ext cx="7886700" cy="1325563"/>
          </a:xfrm>
        </p:spPr>
        <p:txBody>
          <a:bodyPr>
            <a:normAutofit/>
          </a:bodyPr>
          <a:lstStyle/>
          <a:p>
            <a:r>
              <a:rPr lang="en-US" sz="4000" b="0" cap="none" dirty="0"/>
              <a:t>Key Points (cont’d)</a:t>
            </a:r>
          </a:p>
        </p:txBody>
      </p:sp>
      <p:sp>
        <p:nvSpPr>
          <p:cNvPr id="4" name="Content Placeholder 3"/>
          <p:cNvSpPr>
            <a:spLocks noGrp="1"/>
          </p:cNvSpPr>
          <p:nvPr>
            <p:ph idx="1"/>
          </p:nvPr>
        </p:nvSpPr>
        <p:spPr>
          <a:xfrm>
            <a:off x="628650" y="1325563"/>
            <a:ext cx="7886700" cy="5165394"/>
          </a:xfrm>
        </p:spPr>
        <p:txBody>
          <a:bodyPr>
            <a:normAutofit/>
          </a:bodyPr>
          <a:lstStyle/>
          <a:p>
            <a:pPr lvl="0"/>
            <a:r>
              <a:rPr lang="en-US" sz="2400" dirty="0"/>
              <a:t>In pressure targeted ventilation, the inspiratory pressure and inspiratory time are set, while VT and inspiratory flow are the dependent variables.</a:t>
            </a:r>
          </a:p>
          <a:p>
            <a:pPr lvl="0"/>
            <a:r>
              <a:rPr lang="en-US" sz="2400" dirty="0"/>
              <a:t>Worsening lung mechanics in pressure A/C will manifest as decreases in VT.</a:t>
            </a:r>
          </a:p>
          <a:p>
            <a:pPr lvl="0"/>
            <a:r>
              <a:rPr lang="en-US" sz="2400" dirty="0"/>
              <a:t>Volume support (VS) is a feedback mode in which the ventilator delivers a variable (from breath to breath) PSV level in order to reach a clinician-set VT. ventilator drops level of support as patient effort increases and conversely increases the PSV level when patient activity is too low.</a:t>
            </a:r>
          </a:p>
          <a:p>
            <a:pPr lvl="0"/>
            <a:r>
              <a:rPr lang="en-US" sz="2400" dirty="0"/>
              <a:t>PRVC (also referred to as VC+, AutoFlow, A/C PRVC, VTPC) is pressure control but clinician set a target VT and the ventilator adjusts inspiratory pressure level to achieve the desired VT.</a:t>
            </a:r>
          </a:p>
          <a:p>
            <a:endParaRPr lang="en-US" sz="2400" dirty="0"/>
          </a:p>
        </p:txBody>
      </p:sp>
    </p:spTree>
    <p:extLst>
      <p:ext uri="{BB962C8B-B14F-4D97-AF65-F5344CB8AC3E}">
        <p14:creationId xmlns:p14="http://schemas.microsoft.com/office/powerpoint/2010/main" val="16462550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8594AE-A573-4AE6-AE3D-92A000FFC2D9}"/>
              </a:ext>
            </a:extLst>
          </p:cNvPr>
          <p:cNvSpPr>
            <a:spLocks noGrp="1"/>
          </p:cNvSpPr>
          <p:nvPr>
            <p:ph type="title"/>
          </p:nvPr>
        </p:nvSpPr>
        <p:spPr>
          <a:xfrm>
            <a:off x="628650" y="304005"/>
            <a:ext cx="7886700" cy="1325563"/>
          </a:xfrm>
        </p:spPr>
        <p:txBody>
          <a:bodyPr>
            <a:normAutofit/>
          </a:bodyPr>
          <a:lstStyle/>
          <a:p>
            <a:r>
              <a:rPr lang="en-US" sz="4000" b="0" cap="none" dirty="0"/>
              <a:t>Key Points (cont’d)</a:t>
            </a:r>
            <a:endParaRPr lang="en-US" sz="4000" dirty="0"/>
          </a:p>
        </p:txBody>
      </p:sp>
      <p:sp>
        <p:nvSpPr>
          <p:cNvPr id="3" name="Content Placeholder 2">
            <a:extLst>
              <a:ext uri="{FF2B5EF4-FFF2-40B4-BE49-F238E27FC236}">
                <a16:creationId xmlns="" xmlns:a16="http://schemas.microsoft.com/office/drawing/2014/main" id="{41CAEA3A-96AF-417F-87A6-77D4763B437A}"/>
              </a:ext>
            </a:extLst>
          </p:cNvPr>
          <p:cNvSpPr>
            <a:spLocks noGrp="1"/>
          </p:cNvSpPr>
          <p:nvPr>
            <p:ph idx="1"/>
          </p:nvPr>
        </p:nvSpPr>
        <p:spPr>
          <a:xfrm>
            <a:off x="428625" y="1539875"/>
            <a:ext cx="8286750" cy="4351338"/>
          </a:xfrm>
        </p:spPr>
        <p:txBody>
          <a:bodyPr>
            <a:noAutofit/>
          </a:bodyPr>
          <a:lstStyle/>
          <a:p>
            <a:pPr>
              <a:lnSpc>
                <a:spcPct val="80000"/>
              </a:lnSpc>
              <a:spcBef>
                <a:spcPts val="600"/>
              </a:spcBef>
            </a:pPr>
            <a:r>
              <a:rPr lang="en-US" sz="2400" dirty="0"/>
              <a:t>ASV (available on the Hamilton ventilators) is an automatic mode in which ventilator targets a selected MV using a combination of inspiratory pressure (to achieve a specific VT) and RR. In a passive patient, most if not all breaths are PAC. In a spontaneously breathing patient, there may be a combination of PS and PAC, or most of the breaths may be PS if the patient generates enough MV himself.</a:t>
            </a:r>
          </a:p>
          <a:p>
            <a:pPr lvl="0">
              <a:lnSpc>
                <a:spcPct val="80000"/>
              </a:lnSpc>
              <a:spcBef>
                <a:spcPts val="600"/>
              </a:spcBef>
            </a:pPr>
            <a:r>
              <a:rPr lang="en-US" sz="2400" dirty="0"/>
              <a:t>SmartCare (available on the Drager ventilators) is designed to be an automated weaning tool where by ventilator automatically adjusts the PS level based on certain monitored parameters (RR, ETco</a:t>
            </a:r>
            <a:r>
              <a:rPr lang="en-US" sz="2400" baseline="-25000" dirty="0"/>
              <a:t>2</a:t>
            </a:r>
            <a:r>
              <a:rPr lang="en-US" sz="2400" dirty="0"/>
              <a:t>, and Vt).</a:t>
            </a:r>
          </a:p>
          <a:p>
            <a:pPr lvl="0">
              <a:lnSpc>
                <a:spcPct val="80000"/>
              </a:lnSpc>
              <a:spcBef>
                <a:spcPts val="600"/>
              </a:spcBef>
            </a:pPr>
            <a:r>
              <a:rPr lang="en-US" sz="2400" dirty="0"/>
              <a:t>Automode (available on the Servo ventilators) is a feedback feature that switches between a control mode of ventilation (either PC, PRVC or VC) and a supported mode (either volume support or PS) depending on patients spontaneous breathing activity. </a:t>
            </a:r>
          </a:p>
          <a:p>
            <a:pPr>
              <a:lnSpc>
                <a:spcPct val="80000"/>
              </a:lnSpc>
              <a:spcBef>
                <a:spcPts val="600"/>
              </a:spcBef>
            </a:pPr>
            <a:endParaRPr lang="en-US" sz="2400" dirty="0"/>
          </a:p>
        </p:txBody>
      </p:sp>
    </p:spTree>
    <p:extLst>
      <p:ext uri="{BB962C8B-B14F-4D97-AF65-F5344CB8AC3E}">
        <p14:creationId xmlns:p14="http://schemas.microsoft.com/office/powerpoint/2010/main" val="24990714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144"/>
            <a:ext cx="7886700" cy="1325563"/>
          </a:xfrm>
        </p:spPr>
        <p:txBody>
          <a:bodyPr>
            <a:normAutofit/>
          </a:bodyPr>
          <a:lstStyle/>
          <a:p>
            <a:r>
              <a:rPr lang="en-US" sz="4000" b="0" cap="none" dirty="0"/>
              <a:t>Key Points (cont’d)</a:t>
            </a:r>
            <a:endParaRPr lang="en-US" sz="4000" dirty="0"/>
          </a:p>
        </p:txBody>
      </p:sp>
      <p:sp>
        <p:nvSpPr>
          <p:cNvPr id="4" name="Content Placeholder 4"/>
          <p:cNvSpPr>
            <a:spLocks noGrp="1"/>
          </p:cNvSpPr>
          <p:nvPr>
            <p:ph idx="1"/>
          </p:nvPr>
        </p:nvSpPr>
        <p:spPr>
          <a:xfrm>
            <a:off x="447675" y="1296988"/>
            <a:ext cx="8248650" cy="5300868"/>
          </a:xfrm>
        </p:spPr>
        <p:txBody>
          <a:bodyPr>
            <a:noAutofit/>
          </a:bodyPr>
          <a:lstStyle/>
          <a:p>
            <a:pPr lvl="0">
              <a:lnSpc>
                <a:spcPct val="80000"/>
              </a:lnSpc>
              <a:spcBef>
                <a:spcPts val="600"/>
              </a:spcBef>
            </a:pPr>
            <a:r>
              <a:rPr lang="en-US" sz="2400" dirty="0"/>
              <a:t>MMV is designed to assure that patient receives a clinician set MV. If patient’s spontaneous efforts are not sufficient the ventilator will deliver VAC breaths to maintain the target MV.</a:t>
            </a:r>
          </a:p>
          <a:p>
            <a:pPr lvl="0">
              <a:lnSpc>
                <a:spcPct val="80000"/>
              </a:lnSpc>
              <a:spcBef>
                <a:spcPts val="600"/>
              </a:spcBef>
            </a:pPr>
            <a:r>
              <a:rPr lang="en-US" sz="2400" dirty="0"/>
              <a:t>PAV (available on Covidien PB ventilators) is a purely spontaneous mode that delivers variable flow, pressure and volume to the patient. clinician sets WOB that ventilator will do on an intra-breath basis and remainder of total WOB is assumed by the patient.</a:t>
            </a:r>
          </a:p>
          <a:p>
            <a:pPr lvl="0">
              <a:lnSpc>
                <a:spcPct val="80000"/>
              </a:lnSpc>
              <a:spcBef>
                <a:spcPts val="600"/>
              </a:spcBef>
            </a:pPr>
            <a:r>
              <a:rPr lang="en-US" sz="2400" dirty="0"/>
              <a:t>NAVA (available on the Servo ventilators) is a purely spontaneous mode of ventilation that delivers ventilatory assistance in proportion to the electrical activity of the patient’s diaphragm. With this mode, clinician sets inspiratory pressure (cm H</a:t>
            </a:r>
            <a:r>
              <a:rPr lang="en-US" sz="2400" baseline="-25000" dirty="0"/>
              <a:t>2</a:t>
            </a:r>
            <a:r>
              <a:rPr lang="en-US" sz="2400" dirty="0"/>
              <a:t>O) per diaphragm microvolt activity.</a:t>
            </a:r>
          </a:p>
          <a:p>
            <a:pPr lvl="0">
              <a:lnSpc>
                <a:spcPct val="80000"/>
              </a:lnSpc>
              <a:spcBef>
                <a:spcPts val="600"/>
              </a:spcBef>
            </a:pPr>
            <a:r>
              <a:rPr lang="en-US" sz="2400" dirty="0"/>
              <a:t>It is important to realize that newer models and other feedback modes are unproven in terms of a mortality benefit, also can be difficult to optimize for patient if the clinician is unfamiliar with the mode.</a:t>
            </a:r>
          </a:p>
          <a:p>
            <a:pPr>
              <a:lnSpc>
                <a:spcPct val="80000"/>
              </a:lnSpc>
              <a:spcBef>
                <a:spcPts val="600"/>
              </a:spcBef>
            </a:pPr>
            <a:endParaRPr lang="en-US" sz="2400" dirty="0"/>
          </a:p>
        </p:txBody>
      </p:sp>
    </p:spTree>
    <p:extLst>
      <p:ext uri="{BB962C8B-B14F-4D97-AF65-F5344CB8AC3E}">
        <p14:creationId xmlns:p14="http://schemas.microsoft.com/office/powerpoint/2010/main" val="998853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7038"/>
            <a:ext cx="7886700" cy="1325563"/>
          </a:xfrm>
        </p:spPr>
        <p:txBody>
          <a:bodyPr>
            <a:normAutofit fontScale="90000"/>
          </a:bodyPr>
          <a:lstStyle/>
          <a:p>
            <a:r>
              <a:rPr lang="en-US" b="0" cap="none" dirty="0"/>
              <a:t>Pressure-synchronized, Intermittent Mandatory Ventilation </a:t>
            </a:r>
            <a:br>
              <a:rPr lang="en-US" b="0" cap="none" dirty="0"/>
            </a:br>
            <a:r>
              <a:rPr lang="en-US" b="0" cap="none" dirty="0"/>
              <a:t>(P-SIMV)</a:t>
            </a:r>
          </a:p>
        </p:txBody>
      </p:sp>
      <p:sp>
        <p:nvSpPr>
          <p:cNvPr id="3" name="Content Placeholder 2"/>
          <p:cNvSpPr>
            <a:spLocks noGrp="1"/>
          </p:cNvSpPr>
          <p:nvPr>
            <p:ph idx="1"/>
          </p:nvPr>
        </p:nvSpPr>
        <p:spPr>
          <a:xfrm>
            <a:off x="542925" y="2093559"/>
            <a:ext cx="7820025" cy="4573941"/>
          </a:xfrm>
        </p:spPr>
        <p:txBody>
          <a:bodyPr>
            <a:noAutofit/>
          </a:bodyPr>
          <a:lstStyle/>
          <a:p>
            <a:pPr>
              <a:lnSpc>
                <a:spcPct val="85000"/>
              </a:lnSpc>
              <a:spcBef>
                <a:spcPts val="300"/>
              </a:spcBef>
            </a:pPr>
            <a:r>
              <a:rPr lang="en-US" sz="2400" dirty="0"/>
              <a:t>Similar to SIMV except target is now pressure instead of volume. </a:t>
            </a:r>
          </a:p>
          <a:p>
            <a:pPr>
              <a:lnSpc>
                <a:spcPct val="85000"/>
              </a:lnSpc>
              <a:spcBef>
                <a:spcPts val="300"/>
              </a:spcBef>
            </a:pPr>
            <a:r>
              <a:rPr lang="en-US" sz="2400" dirty="0"/>
              <a:t>Combines two breath types, PAC and either PS or spontaneous breathing, while on CPAP.</a:t>
            </a:r>
            <a:r>
              <a:rPr lang="en-US" sz="2400" baseline="30000" dirty="0"/>
              <a:t>4</a:t>
            </a:r>
            <a:endParaRPr lang="en-US" sz="2400" dirty="0"/>
          </a:p>
          <a:p>
            <a:pPr>
              <a:lnSpc>
                <a:spcPct val="85000"/>
              </a:lnSpc>
              <a:spcBef>
                <a:spcPts val="300"/>
              </a:spcBef>
            </a:pPr>
            <a:r>
              <a:rPr lang="en-US" sz="2400" dirty="0"/>
              <a:t>Combination of mandatory, time-triggered breaths, patient-assisted breaths, and spontaneous breaths. </a:t>
            </a:r>
          </a:p>
          <a:p>
            <a:pPr>
              <a:lnSpc>
                <a:spcPct val="85000"/>
              </a:lnSpc>
              <a:spcBef>
                <a:spcPts val="300"/>
              </a:spcBef>
            </a:pPr>
            <a:r>
              <a:rPr lang="en-US" sz="2400" dirty="0"/>
              <a:t>Ventilator prevents “breath stacking” (a PAC breath compounded by a PS breath) through the use of a “timing window.” </a:t>
            </a:r>
          </a:p>
          <a:p>
            <a:pPr>
              <a:lnSpc>
                <a:spcPct val="85000"/>
              </a:lnSpc>
              <a:spcBef>
                <a:spcPts val="300"/>
              </a:spcBef>
            </a:pPr>
            <a:r>
              <a:rPr lang="en-US" sz="2400" dirty="0"/>
              <a:t>If patient attempts to trigger a breath in timing window, ventilator will deliver a PAC breath. </a:t>
            </a:r>
          </a:p>
          <a:p>
            <a:pPr>
              <a:lnSpc>
                <a:spcPct val="85000"/>
              </a:lnSpc>
              <a:spcBef>
                <a:spcPts val="300"/>
              </a:spcBef>
            </a:pPr>
            <a:r>
              <a:rPr lang="en-US" sz="2400" dirty="0"/>
              <a:t>If patient attempts to trigger a breath outside window, then a spontaneous breath will occur.</a:t>
            </a:r>
          </a:p>
        </p:txBody>
      </p:sp>
    </p:spTree>
    <p:extLst>
      <p:ext uri="{BB962C8B-B14F-4D97-AF65-F5344CB8AC3E}">
        <p14:creationId xmlns:p14="http://schemas.microsoft.com/office/powerpoint/2010/main" val="365987998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0363"/>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552450" y="1685926"/>
            <a:ext cx="8039100" cy="4825998"/>
          </a:xfrm>
        </p:spPr>
        <p:txBody>
          <a:bodyPr>
            <a:noAutofit/>
          </a:bodyPr>
          <a:lstStyle/>
          <a:p>
            <a:pPr lvl="0">
              <a:lnSpc>
                <a:spcPct val="85000"/>
              </a:lnSpc>
              <a:spcBef>
                <a:spcPts val="100"/>
              </a:spcBef>
            </a:pPr>
            <a:r>
              <a:rPr lang="en-US" sz="2400" dirty="0"/>
              <a:t>Fio</a:t>
            </a:r>
            <a:r>
              <a:rPr lang="en-US" sz="2400" baseline="-25000" dirty="0"/>
              <a:t>2</a:t>
            </a:r>
            <a:endParaRPr lang="en-US" sz="2400" dirty="0"/>
          </a:p>
          <a:p>
            <a:pPr lvl="0">
              <a:lnSpc>
                <a:spcPct val="85000"/>
              </a:lnSpc>
              <a:spcBef>
                <a:spcPts val="100"/>
              </a:spcBef>
            </a:pPr>
            <a:r>
              <a:rPr lang="en-US" sz="2400" dirty="0"/>
              <a:t>PEEP</a:t>
            </a:r>
          </a:p>
          <a:p>
            <a:pPr lvl="0">
              <a:lnSpc>
                <a:spcPct val="85000"/>
              </a:lnSpc>
              <a:spcBef>
                <a:spcPts val="100"/>
              </a:spcBef>
            </a:pPr>
            <a:r>
              <a:rPr lang="en-US" sz="2400" dirty="0"/>
              <a:t>Inspiratory pressure level</a:t>
            </a:r>
          </a:p>
          <a:p>
            <a:pPr lvl="0">
              <a:lnSpc>
                <a:spcPct val="85000"/>
              </a:lnSpc>
              <a:spcBef>
                <a:spcPts val="100"/>
              </a:spcBef>
            </a:pPr>
            <a:r>
              <a:rPr lang="en-US" sz="2400" dirty="0"/>
              <a:t>Inspiratory time</a:t>
            </a:r>
          </a:p>
          <a:p>
            <a:pPr lvl="0">
              <a:lnSpc>
                <a:spcPct val="85000"/>
              </a:lnSpc>
              <a:spcBef>
                <a:spcPts val="100"/>
              </a:spcBef>
            </a:pPr>
            <a:r>
              <a:rPr lang="en-US" sz="2400" dirty="0"/>
              <a:t>I:E</a:t>
            </a:r>
          </a:p>
          <a:p>
            <a:pPr lvl="0">
              <a:lnSpc>
                <a:spcPct val="85000"/>
              </a:lnSpc>
              <a:spcBef>
                <a:spcPts val="100"/>
              </a:spcBef>
            </a:pPr>
            <a:r>
              <a:rPr lang="en-US" sz="2400" dirty="0"/>
              <a:t>RR</a:t>
            </a:r>
          </a:p>
          <a:p>
            <a:pPr lvl="0">
              <a:lnSpc>
                <a:spcPct val="85000"/>
              </a:lnSpc>
              <a:spcBef>
                <a:spcPts val="100"/>
              </a:spcBef>
            </a:pPr>
            <a:r>
              <a:rPr lang="en-US" sz="2400" dirty="0"/>
              <a:t>Pressure support level</a:t>
            </a:r>
          </a:p>
          <a:p>
            <a:pPr lvl="0">
              <a:lnSpc>
                <a:spcPct val="85000"/>
              </a:lnSpc>
              <a:spcBef>
                <a:spcPts val="100"/>
              </a:spcBef>
            </a:pPr>
            <a:r>
              <a:rPr lang="en-US" sz="2400" dirty="0"/>
              <a:t>Cycle sensitivity</a:t>
            </a:r>
          </a:p>
          <a:p>
            <a:pPr marL="0" indent="0">
              <a:lnSpc>
                <a:spcPct val="85000"/>
              </a:lnSpc>
              <a:spcBef>
                <a:spcPts val="100"/>
              </a:spcBef>
              <a:buNone/>
            </a:pPr>
            <a:endParaRPr lang="en-US" sz="2400" dirty="0"/>
          </a:p>
          <a:p>
            <a:pPr>
              <a:lnSpc>
                <a:spcPct val="85000"/>
              </a:lnSpc>
              <a:spcBef>
                <a:spcPts val="100"/>
              </a:spcBef>
            </a:pPr>
            <a:r>
              <a:rPr lang="en-US" sz="2400" dirty="0"/>
              <a:t>During PAC breaths, resulting Vt is variable and depending on inspiratory pressure level, patient effort, and respiratory system mechanics.</a:t>
            </a:r>
            <a:r>
              <a:rPr lang="en-US" sz="2400" baseline="30000" dirty="0"/>
              <a:t>4</a:t>
            </a:r>
          </a:p>
          <a:p>
            <a:pPr>
              <a:lnSpc>
                <a:spcPct val="85000"/>
              </a:lnSpc>
              <a:spcBef>
                <a:spcPts val="100"/>
              </a:spcBef>
            </a:pPr>
            <a:r>
              <a:rPr lang="en-US" sz="2400" dirty="0"/>
              <a:t>During PS breaths, volume will be variable and depend on the PS level, patient effort, and respiratory system mechanics.</a:t>
            </a:r>
            <a:r>
              <a:rPr lang="en-US" sz="2400" baseline="30000" dirty="0"/>
              <a:t> 4</a:t>
            </a:r>
            <a:endParaRPr lang="en-US" sz="2400" dirty="0"/>
          </a:p>
          <a:p>
            <a:pPr>
              <a:lnSpc>
                <a:spcPct val="85000"/>
              </a:lnSpc>
              <a:spcBef>
                <a:spcPts val="100"/>
              </a:spcBef>
            </a:pPr>
            <a:endParaRPr lang="en-US" sz="2400" dirty="0"/>
          </a:p>
        </p:txBody>
      </p:sp>
    </p:spTree>
    <p:extLst>
      <p:ext uri="{BB962C8B-B14F-4D97-AF65-F5344CB8AC3E}">
        <p14:creationId xmlns:p14="http://schemas.microsoft.com/office/powerpoint/2010/main" val="5084620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2726"/>
            <a:ext cx="7886700" cy="1168399"/>
          </a:xfrm>
        </p:spPr>
        <p:txBody>
          <a:bodyPr>
            <a:normAutofit/>
          </a:bodyPr>
          <a:lstStyle/>
          <a:p>
            <a:r>
              <a:rPr lang="en-US" sz="4000" b="0" cap="none" dirty="0"/>
              <a:t>Spontaneous </a:t>
            </a:r>
          </a:p>
        </p:txBody>
      </p:sp>
      <p:sp>
        <p:nvSpPr>
          <p:cNvPr id="3" name="Content Placeholder 2"/>
          <p:cNvSpPr>
            <a:spLocks noGrp="1"/>
          </p:cNvSpPr>
          <p:nvPr>
            <p:ph idx="1"/>
          </p:nvPr>
        </p:nvSpPr>
        <p:spPr>
          <a:xfrm>
            <a:off x="628650" y="1381125"/>
            <a:ext cx="7886700" cy="4838700"/>
          </a:xfrm>
        </p:spPr>
        <p:txBody>
          <a:bodyPr>
            <a:noAutofit/>
          </a:bodyPr>
          <a:lstStyle/>
          <a:p>
            <a:r>
              <a:rPr lang="en-US" sz="2400" dirty="0"/>
              <a:t>Patient triggers all of the breaths and will receive either PS or CPAP (if the PS is set at 0).</a:t>
            </a:r>
            <a:r>
              <a:rPr lang="en-US" sz="2400" baseline="30000" dirty="0"/>
              <a:t> 4</a:t>
            </a:r>
            <a:endParaRPr lang="en-US" sz="2400" dirty="0"/>
          </a:p>
          <a:p>
            <a:r>
              <a:rPr lang="en-US" sz="2400" dirty="0"/>
              <a:t>If the PS is set at 0, then patient must contribute all of the work of breathing. </a:t>
            </a:r>
          </a:p>
          <a:p>
            <a:r>
              <a:rPr lang="en-US" sz="2400" dirty="0"/>
              <a:t>Sometimes used for a spontaneous breathing trial (SBT) to assess for liberation from ventilator. </a:t>
            </a:r>
          </a:p>
          <a:p>
            <a:r>
              <a:rPr lang="en-US" sz="2400" dirty="0"/>
              <a:t>During PS, patient regulates respiratory rate and Vt with support from the ventilator. </a:t>
            </a:r>
          </a:p>
          <a:p>
            <a:r>
              <a:rPr lang="en-US" sz="2400" dirty="0"/>
              <a:t>Patient triggers all breaths and will receive the clinician-set PS level</a:t>
            </a:r>
          </a:p>
          <a:p>
            <a:r>
              <a:rPr lang="en-US" sz="2400" dirty="0"/>
              <a:t>The breath cycles to expiration when the inspiratory flow decreases below a preset percentage of the inspiratory peak flow.</a:t>
            </a:r>
          </a:p>
        </p:txBody>
      </p:sp>
    </p:spTree>
    <p:extLst>
      <p:ext uri="{BB962C8B-B14F-4D97-AF65-F5344CB8AC3E}">
        <p14:creationId xmlns:p14="http://schemas.microsoft.com/office/powerpoint/2010/main" val="30322123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11350"/>
            <a:ext cx="7886700" cy="4003675"/>
          </a:xfrm>
        </p:spPr>
        <p:txBody>
          <a:bodyPr>
            <a:normAutofit/>
          </a:bodyPr>
          <a:lstStyle/>
          <a:p>
            <a:pPr lvl="0"/>
            <a:r>
              <a:rPr lang="en-US" sz="2600" dirty="0"/>
              <a:t>Fio</a:t>
            </a:r>
            <a:r>
              <a:rPr lang="en-US" sz="2600" baseline="-25000" dirty="0"/>
              <a:t>2</a:t>
            </a:r>
            <a:endParaRPr lang="en-US" sz="2600" dirty="0"/>
          </a:p>
          <a:p>
            <a:pPr lvl="0"/>
            <a:r>
              <a:rPr lang="en-US" sz="2600" dirty="0"/>
              <a:t>PEEP</a:t>
            </a:r>
          </a:p>
          <a:p>
            <a:pPr lvl="0"/>
            <a:r>
              <a:rPr lang="en-US" sz="2600" dirty="0"/>
              <a:t>Pressure support level</a:t>
            </a:r>
          </a:p>
          <a:p>
            <a:pPr lvl="0"/>
            <a:r>
              <a:rPr lang="en-US" sz="2600" dirty="0"/>
              <a:t>Cycle sensitivity</a:t>
            </a:r>
          </a:p>
          <a:p>
            <a:pPr lvl="0"/>
            <a:endParaRPr lang="en-US" sz="2600" dirty="0"/>
          </a:p>
          <a:p>
            <a:r>
              <a:rPr lang="en-US" sz="2600" dirty="0"/>
              <a:t>The Vt will be variable and depend on PS level, patient effort, and patient respiratory system mechanics.</a:t>
            </a:r>
            <a:r>
              <a:rPr lang="en-US" sz="2600" baseline="30000" dirty="0"/>
              <a:t> 4</a:t>
            </a:r>
            <a:endParaRPr lang="en-US" sz="2600" dirty="0"/>
          </a:p>
          <a:p>
            <a:endParaRPr lang="en-US" sz="2600" dirty="0"/>
          </a:p>
        </p:txBody>
      </p:sp>
    </p:spTree>
    <p:extLst>
      <p:ext uri="{BB962C8B-B14F-4D97-AF65-F5344CB8AC3E}">
        <p14:creationId xmlns:p14="http://schemas.microsoft.com/office/powerpoint/2010/main" val="13028601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normAutofit/>
          </a:bodyPr>
          <a:lstStyle/>
          <a:p>
            <a:r>
              <a:rPr lang="en-US" sz="4000" b="0" cap="none" dirty="0"/>
              <a:t>Volume</a:t>
            </a:r>
            <a:r>
              <a:rPr lang="en-US" sz="4000" cap="none" dirty="0"/>
              <a:t> </a:t>
            </a:r>
            <a:r>
              <a:rPr lang="en-US" sz="4000" b="0" cap="none" dirty="0"/>
              <a:t>Support</a:t>
            </a:r>
            <a:r>
              <a:rPr lang="en-US" sz="4000" cap="none" dirty="0"/>
              <a:t> </a:t>
            </a:r>
          </a:p>
        </p:txBody>
      </p:sp>
      <p:sp>
        <p:nvSpPr>
          <p:cNvPr id="3" name="Content Placeholder 2"/>
          <p:cNvSpPr>
            <a:spLocks noGrp="1"/>
          </p:cNvSpPr>
          <p:nvPr>
            <p:ph idx="1"/>
          </p:nvPr>
        </p:nvSpPr>
        <p:spPr>
          <a:xfrm>
            <a:off x="628650" y="2070100"/>
            <a:ext cx="7886700" cy="3921125"/>
          </a:xfrm>
        </p:spPr>
        <p:txBody>
          <a:bodyPr>
            <a:normAutofit/>
          </a:bodyPr>
          <a:lstStyle/>
          <a:p>
            <a:r>
              <a:rPr lang="en-US" sz="2600" dirty="0"/>
              <a:t>Ventilator delivers a variable (from breath to breath) PS level in order to reach a clinician-set Vt.</a:t>
            </a:r>
            <a:r>
              <a:rPr lang="en-US" sz="2600" baseline="30000" dirty="0"/>
              <a:t>4</a:t>
            </a:r>
            <a:r>
              <a:rPr lang="en-US" sz="2600" dirty="0"/>
              <a:t> </a:t>
            </a:r>
          </a:p>
          <a:p>
            <a:endParaRPr lang="en-US" sz="2600" dirty="0"/>
          </a:p>
          <a:p>
            <a:r>
              <a:rPr lang="en-US" sz="2600" dirty="0"/>
              <a:t>Ventilator changes PS level as needed to reach the Vt. </a:t>
            </a:r>
          </a:p>
          <a:p>
            <a:endParaRPr lang="en-US" sz="2600" dirty="0"/>
          </a:p>
          <a:p>
            <a:r>
              <a:rPr lang="en-US" sz="2600" dirty="0"/>
              <a:t>Ventilator has potential to drop the level of support as patient effort increases and conversely may increase PS level when patient effort is too low.</a:t>
            </a:r>
          </a:p>
          <a:p>
            <a:endParaRPr lang="en-US" sz="2600" dirty="0"/>
          </a:p>
        </p:txBody>
      </p:sp>
    </p:spTree>
    <p:extLst>
      <p:ext uri="{BB962C8B-B14F-4D97-AF65-F5344CB8AC3E}">
        <p14:creationId xmlns:p14="http://schemas.microsoft.com/office/powerpoint/2010/main" val="22071573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433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a:bodyPr>
          <a:lstStyle/>
          <a:p>
            <a:pPr lvl="0"/>
            <a:r>
              <a:rPr lang="en-US" sz="2600" dirty="0"/>
              <a:t>Fio</a:t>
            </a:r>
            <a:r>
              <a:rPr lang="en-US" sz="2600" baseline="-25000" dirty="0"/>
              <a:t>2</a:t>
            </a:r>
            <a:endParaRPr lang="en-US" sz="2600" dirty="0"/>
          </a:p>
          <a:p>
            <a:pPr lvl="0"/>
            <a:r>
              <a:rPr lang="en-US" sz="2600" dirty="0"/>
              <a:t>PEEP</a:t>
            </a:r>
          </a:p>
          <a:p>
            <a:pPr lvl="0"/>
            <a:r>
              <a:rPr lang="en-US" sz="2600" dirty="0"/>
              <a:t>Vt target</a:t>
            </a:r>
          </a:p>
          <a:p>
            <a:pPr lvl="0"/>
            <a:r>
              <a:rPr lang="en-US" sz="2600" dirty="0"/>
              <a:t>Cycle sensitivity</a:t>
            </a:r>
          </a:p>
          <a:p>
            <a:pPr lvl="0"/>
            <a:endParaRPr lang="en-US" sz="2600" dirty="0"/>
          </a:p>
          <a:p>
            <a:r>
              <a:rPr lang="en-US" sz="2600" dirty="0"/>
              <a:t>Vt may not match operator setting because ventilator using PS to target Vt as to VAC and relies on previous breaths to make calculation.</a:t>
            </a:r>
            <a:r>
              <a:rPr lang="en-US" sz="2600" baseline="30000" dirty="0"/>
              <a:t>4 </a:t>
            </a:r>
            <a:r>
              <a:rPr lang="en-US" sz="2600" dirty="0"/>
              <a:t> Any change in patient effort from previous breath may result in deviation from Vt setting.</a:t>
            </a:r>
            <a:r>
              <a:rPr lang="en-US" sz="2600" baseline="30000" dirty="0"/>
              <a:t>4</a:t>
            </a:r>
            <a:endParaRPr lang="en-US" sz="2600" dirty="0"/>
          </a:p>
          <a:p>
            <a:endParaRPr lang="en-US" sz="2600" dirty="0"/>
          </a:p>
        </p:txBody>
      </p:sp>
    </p:spTree>
    <p:extLst>
      <p:ext uri="{BB962C8B-B14F-4D97-AF65-F5344CB8AC3E}">
        <p14:creationId xmlns:p14="http://schemas.microsoft.com/office/powerpoint/2010/main" val="23599545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94" y="478015"/>
            <a:ext cx="8357306" cy="1325563"/>
          </a:xfrm>
        </p:spPr>
        <p:txBody>
          <a:bodyPr>
            <a:noAutofit/>
          </a:bodyPr>
          <a:lstStyle/>
          <a:p>
            <a:r>
              <a:rPr lang="en-US" sz="4000" b="0" cap="none" dirty="0"/>
              <a:t>Adaptive Pressure Ventilation with Controlled Mandatory Ventilation </a:t>
            </a:r>
            <a:br>
              <a:rPr lang="en-US" sz="4000" b="0" cap="none" dirty="0"/>
            </a:br>
            <a:r>
              <a:rPr lang="en-US" sz="4000" b="0" cap="none" dirty="0"/>
              <a:t>(APVCMV) </a:t>
            </a:r>
          </a:p>
        </p:txBody>
      </p:sp>
      <p:sp>
        <p:nvSpPr>
          <p:cNvPr id="3" name="Content Placeholder 2"/>
          <p:cNvSpPr>
            <a:spLocks noGrp="1"/>
          </p:cNvSpPr>
          <p:nvPr>
            <p:ph idx="1"/>
          </p:nvPr>
        </p:nvSpPr>
        <p:spPr>
          <a:xfrm>
            <a:off x="628650" y="1933574"/>
            <a:ext cx="7886700" cy="4791075"/>
          </a:xfrm>
        </p:spPr>
        <p:txBody>
          <a:bodyPr>
            <a:noAutofit/>
          </a:bodyPr>
          <a:lstStyle/>
          <a:p>
            <a:r>
              <a:rPr lang="en-US" sz="2400" dirty="0"/>
              <a:t>A Vt-targeted pressure-regulated mode. </a:t>
            </a:r>
          </a:p>
          <a:p>
            <a:r>
              <a:rPr lang="en-US" sz="2400" dirty="0"/>
              <a:t>Clinician sets the desired Vt and ventilator uses varying levels of inspiratory pressure to achieve the target.</a:t>
            </a:r>
            <a:r>
              <a:rPr lang="en-US" sz="2400" baseline="30000" dirty="0"/>
              <a:t>4</a:t>
            </a:r>
            <a:r>
              <a:rPr lang="en-US" sz="2400" dirty="0"/>
              <a:t> </a:t>
            </a:r>
          </a:p>
          <a:p>
            <a:r>
              <a:rPr lang="en-US" sz="2400" dirty="0"/>
              <a:t>Similar to VS, ventilator relies on calculations from previous breaths to deliver inspiratory pressure level needs to be to achieve the Vt. </a:t>
            </a:r>
          </a:p>
          <a:p>
            <a:r>
              <a:rPr lang="en-US" sz="2400" dirty="0"/>
              <a:t>Different from VS; the ventilator now uses PAC breaths as to PS breaths. </a:t>
            </a:r>
          </a:p>
          <a:p>
            <a:r>
              <a:rPr lang="en-US" sz="2400" dirty="0"/>
              <a:t>Ventilator may reduce inspiratory pressure level as patient effort increases and increase inspiratory pressure level when patient effort too low. The breaths may be time-triggered or patient-triggered.</a:t>
            </a:r>
          </a:p>
        </p:txBody>
      </p:sp>
    </p:spTree>
    <p:extLst>
      <p:ext uri="{BB962C8B-B14F-4D97-AF65-F5344CB8AC3E}">
        <p14:creationId xmlns:p14="http://schemas.microsoft.com/office/powerpoint/2010/main" val="24333294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25" y="521054"/>
            <a:ext cx="8718550" cy="1325563"/>
          </a:xfrm>
        </p:spPr>
        <p:txBody>
          <a:bodyPr>
            <a:noAutofit/>
          </a:bodyPr>
          <a:lstStyle/>
          <a:p>
            <a:r>
              <a:rPr lang="en-US" sz="3200" b="0" cap="none" dirty="0"/>
              <a:t>Adaptive Pressure Ventilation with Synchronized, Intermittent Mandatory Ventilation </a:t>
            </a:r>
            <a:br>
              <a:rPr lang="en-US" sz="3200" b="0" cap="none" dirty="0"/>
            </a:br>
            <a:r>
              <a:rPr lang="en-US" sz="3200" b="0" cap="none" dirty="0"/>
              <a:t>(APV</a:t>
            </a:r>
            <a:r>
              <a:rPr lang="en-US" sz="3200" b="0" cap="none" baseline="-25000" dirty="0"/>
              <a:t>simv</a:t>
            </a:r>
            <a:r>
              <a:rPr lang="en-US" sz="3200" b="0" cap="none" dirty="0"/>
              <a:t>)</a:t>
            </a:r>
          </a:p>
        </p:txBody>
      </p:sp>
      <p:sp>
        <p:nvSpPr>
          <p:cNvPr id="3" name="Content Placeholder 2"/>
          <p:cNvSpPr>
            <a:spLocks noGrp="1"/>
          </p:cNvSpPr>
          <p:nvPr>
            <p:ph idx="1"/>
          </p:nvPr>
        </p:nvSpPr>
        <p:spPr>
          <a:xfrm>
            <a:off x="628650" y="2357083"/>
            <a:ext cx="7886700" cy="3881792"/>
          </a:xfrm>
        </p:spPr>
        <p:txBody>
          <a:bodyPr>
            <a:normAutofit/>
          </a:bodyPr>
          <a:lstStyle/>
          <a:p>
            <a:r>
              <a:rPr lang="en-US" sz="2600" dirty="0"/>
              <a:t>(APV</a:t>
            </a:r>
            <a:r>
              <a:rPr lang="en-US" sz="2600" baseline="-25000" dirty="0"/>
              <a:t>simv</a:t>
            </a:r>
            <a:r>
              <a:rPr lang="en-US" sz="2600" dirty="0"/>
              <a:t>) combines Vt-targeted PAC breath with spontaneous PS breaths in between.</a:t>
            </a:r>
            <a:r>
              <a:rPr lang="en-US" sz="2600" baseline="30000" dirty="0"/>
              <a:t>4</a:t>
            </a:r>
            <a:r>
              <a:rPr lang="en-US" sz="2600" dirty="0"/>
              <a:t> </a:t>
            </a:r>
          </a:p>
          <a:p>
            <a:endParaRPr lang="en-US" sz="2600" dirty="0"/>
          </a:p>
          <a:p>
            <a:r>
              <a:rPr lang="en-US" sz="2600" dirty="0"/>
              <a:t>Type of breaths delivered are same as P-SIMV.</a:t>
            </a:r>
          </a:p>
          <a:p>
            <a:endParaRPr lang="en-US" sz="2600" dirty="0"/>
          </a:p>
          <a:p>
            <a:r>
              <a:rPr lang="en-US" sz="2600" dirty="0"/>
              <a:t>Difference is inspiratory pressure level is controlled by the ventilator (variable) in APV</a:t>
            </a:r>
            <a:r>
              <a:rPr lang="en-US" sz="2600" baseline="-25000" dirty="0"/>
              <a:t>simv</a:t>
            </a:r>
            <a:r>
              <a:rPr lang="en-US" sz="2600" dirty="0"/>
              <a:t> as to being clinician-set (P-SIMV).</a:t>
            </a:r>
          </a:p>
          <a:p>
            <a:endParaRPr lang="en-US" sz="2600" dirty="0"/>
          </a:p>
        </p:txBody>
      </p:sp>
    </p:spTree>
    <p:extLst>
      <p:ext uri="{BB962C8B-B14F-4D97-AF65-F5344CB8AC3E}">
        <p14:creationId xmlns:p14="http://schemas.microsoft.com/office/powerpoint/2010/main" val="39333911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Duo Positive-pressure Ventilation </a:t>
            </a:r>
            <a:br>
              <a:rPr lang="en-US" sz="4000" b="0" cap="none" dirty="0"/>
            </a:br>
            <a:r>
              <a:rPr lang="en-US" sz="4000" b="0" cap="none" dirty="0"/>
              <a:t>(DuoPAP)</a:t>
            </a:r>
          </a:p>
        </p:txBody>
      </p:sp>
      <p:sp>
        <p:nvSpPr>
          <p:cNvPr id="3" name="Content Placeholder 2"/>
          <p:cNvSpPr>
            <a:spLocks noGrp="1"/>
          </p:cNvSpPr>
          <p:nvPr>
            <p:ph idx="1"/>
          </p:nvPr>
        </p:nvSpPr>
        <p:spPr>
          <a:xfrm>
            <a:off x="628650" y="1697038"/>
            <a:ext cx="7886700" cy="4892674"/>
          </a:xfrm>
        </p:spPr>
        <p:txBody>
          <a:bodyPr>
            <a:normAutofit fontScale="85000" lnSpcReduction="20000"/>
          </a:bodyPr>
          <a:lstStyle/>
          <a:p>
            <a:pPr>
              <a:lnSpc>
                <a:spcPct val="110000"/>
              </a:lnSpc>
            </a:pPr>
            <a:r>
              <a:rPr lang="en-US" dirty="0"/>
              <a:t>Pressure-targeted mode of ventilation that allows for spontaneous breathing at two pressure levels.</a:t>
            </a:r>
            <a:r>
              <a:rPr lang="en-US" baseline="30000" dirty="0"/>
              <a:t>4</a:t>
            </a:r>
            <a:endParaRPr lang="en-US" dirty="0"/>
          </a:p>
          <a:p>
            <a:pPr>
              <a:lnSpc>
                <a:spcPct val="110000"/>
              </a:lnSpc>
            </a:pPr>
            <a:r>
              <a:rPr lang="en-US" dirty="0"/>
              <a:t>Ventilator switches between two clinician-set pressure levels (the lower of which can be CPAP). </a:t>
            </a:r>
          </a:p>
          <a:p>
            <a:pPr>
              <a:lnSpc>
                <a:spcPct val="110000"/>
              </a:lnSpc>
            </a:pPr>
            <a:r>
              <a:rPr lang="en-US" dirty="0"/>
              <a:t>Pressure levels are referred to as P</a:t>
            </a:r>
            <a:r>
              <a:rPr lang="en-US" baseline="-25000" dirty="0"/>
              <a:t>high</a:t>
            </a:r>
            <a:r>
              <a:rPr lang="en-US" dirty="0"/>
              <a:t> and P</a:t>
            </a:r>
            <a:r>
              <a:rPr lang="en-US" baseline="-25000" dirty="0"/>
              <a:t>low</a:t>
            </a:r>
            <a:r>
              <a:rPr lang="en-US" dirty="0"/>
              <a:t>. T</a:t>
            </a:r>
            <a:r>
              <a:rPr lang="en-US" baseline="-25000" dirty="0"/>
              <a:t>high</a:t>
            </a:r>
            <a:r>
              <a:rPr lang="en-US" dirty="0"/>
              <a:t> is length of time at P</a:t>
            </a:r>
            <a:r>
              <a:rPr lang="en-US" baseline="-25000" dirty="0"/>
              <a:t>high</a:t>
            </a:r>
            <a:r>
              <a:rPr lang="en-US" dirty="0"/>
              <a:t> and T</a:t>
            </a:r>
            <a:r>
              <a:rPr lang="en-US" baseline="-25000" dirty="0"/>
              <a:t>low</a:t>
            </a:r>
            <a:r>
              <a:rPr lang="en-US" dirty="0"/>
              <a:t> is length of time spent at T</a:t>
            </a:r>
            <a:r>
              <a:rPr lang="en-US" baseline="-25000" dirty="0"/>
              <a:t>low</a:t>
            </a:r>
            <a:r>
              <a:rPr lang="en-US" dirty="0"/>
              <a:t>. </a:t>
            </a:r>
          </a:p>
          <a:p>
            <a:pPr>
              <a:lnSpc>
                <a:spcPct val="110000"/>
              </a:lnSpc>
            </a:pPr>
            <a:r>
              <a:rPr lang="en-US" dirty="0"/>
              <a:t>Difference from the pressure-targeted modes the P</a:t>
            </a:r>
            <a:r>
              <a:rPr lang="en-US" baseline="-25000" dirty="0"/>
              <a:t>high</a:t>
            </a:r>
            <a:r>
              <a:rPr lang="en-US" dirty="0"/>
              <a:t> level referenced to atmosphere to positive end-expiratory pressure (PEEP) level. </a:t>
            </a:r>
          </a:p>
          <a:p>
            <a:pPr>
              <a:lnSpc>
                <a:spcPct val="110000"/>
              </a:lnSpc>
            </a:pPr>
            <a:r>
              <a:rPr lang="en-US" dirty="0"/>
              <a:t>Increases in P</a:t>
            </a:r>
            <a:r>
              <a:rPr lang="en-US" baseline="-25000" dirty="0"/>
              <a:t>low</a:t>
            </a:r>
            <a:r>
              <a:rPr lang="en-US" dirty="0"/>
              <a:t> will decrease the distending pressure. </a:t>
            </a:r>
          </a:p>
          <a:p>
            <a:pPr>
              <a:lnSpc>
                <a:spcPct val="110000"/>
              </a:lnSpc>
            </a:pPr>
            <a:r>
              <a:rPr lang="en-US" dirty="0"/>
              <a:t>Additional ventilator support can also be added in the form of PS at both pressure levels to augment the patient effort.</a:t>
            </a:r>
          </a:p>
          <a:p>
            <a:endParaRPr lang="en-US" dirty="0"/>
          </a:p>
        </p:txBody>
      </p:sp>
    </p:spTree>
    <p:extLst>
      <p:ext uri="{BB962C8B-B14F-4D97-AF65-F5344CB8AC3E}">
        <p14:creationId xmlns:p14="http://schemas.microsoft.com/office/powerpoint/2010/main" val="28735875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Chapter Objectives </a:t>
            </a:r>
          </a:p>
        </p:txBody>
      </p:sp>
      <p:sp>
        <p:nvSpPr>
          <p:cNvPr id="3" name="Content Placeholder 2"/>
          <p:cNvSpPr>
            <a:spLocks noGrp="1"/>
          </p:cNvSpPr>
          <p:nvPr>
            <p:ph idx="1"/>
          </p:nvPr>
        </p:nvSpPr>
        <p:spPr>
          <a:xfrm>
            <a:off x="628650" y="1571625"/>
            <a:ext cx="7886700" cy="4743450"/>
          </a:xfrm>
        </p:spPr>
        <p:txBody>
          <a:bodyPr>
            <a:normAutofit/>
          </a:bodyPr>
          <a:lstStyle/>
          <a:p>
            <a:pPr lvl="0">
              <a:lnSpc>
                <a:spcPct val="100000"/>
              </a:lnSpc>
              <a:spcBef>
                <a:spcPts val="1800"/>
              </a:spcBef>
            </a:pPr>
            <a:r>
              <a:rPr lang="en-US" sz="2400" dirty="0"/>
              <a:t>Define key terms related to mechanical ventilation.</a:t>
            </a:r>
          </a:p>
          <a:p>
            <a:pPr lvl="0">
              <a:lnSpc>
                <a:spcPct val="100000"/>
              </a:lnSpc>
              <a:spcBef>
                <a:spcPts val="1800"/>
              </a:spcBef>
            </a:pPr>
            <a:r>
              <a:rPr lang="en-US" sz="2400" dirty="0"/>
              <a:t>Describe the five “basic” modes of mechanical ventilation possible.</a:t>
            </a:r>
          </a:p>
          <a:p>
            <a:pPr lvl="0">
              <a:lnSpc>
                <a:spcPct val="100000"/>
              </a:lnSpc>
              <a:spcBef>
                <a:spcPts val="1800"/>
              </a:spcBef>
            </a:pPr>
            <a:r>
              <a:rPr lang="en-US" sz="2400" dirty="0"/>
              <a:t>Summarize each critical care ventilator in terms of a brief description, manufacturer’s specifications, and controls.</a:t>
            </a:r>
          </a:p>
          <a:p>
            <a:pPr lvl="0">
              <a:lnSpc>
                <a:spcPct val="100000"/>
              </a:lnSpc>
              <a:spcBef>
                <a:spcPts val="1800"/>
              </a:spcBef>
            </a:pPr>
            <a:r>
              <a:rPr lang="en-US" sz="2400" dirty="0"/>
              <a:t>Describe each of the critical care ventilators to include modes of ventilation available and the main operator controls.</a:t>
            </a:r>
          </a:p>
          <a:p>
            <a:pPr>
              <a:lnSpc>
                <a:spcPct val="100000"/>
              </a:lnSpc>
              <a:spcBef>
                <a:spcPts val="1800"/>
              </a:spcBef>
            </a:pPr>
            <a:r>
              <a:rPr lang="en-US" sz="2400" dirty="0"/>
              <a:t>Explain the special features and accessories available on each ventilator.</a:t>
            </a:r>
          </a:p>
          <a:p>
            <a:pPr lvl="0">
              <a:lnSpc>
                <a:spcPct val="100000"/>
              </a:lnSpc>
              <a:spcBef>
                <a:spcPts val="1800"/>
              </a:spcBef>
            </a:pPr>
            <a:endParaRPr lang="en-US" sz="2400" dirty="0"/>
          </a:p>
        </p:txBody>
      </p:sp>
    </p:spTree>
    <p:extLst>
      <p:ext uri="{BB962C8B-B14F-4D97-AF65-F5344CB8AC3E}">
        <p14:creationId xmlns:p14="http://schemas.microsoft.com/office/powerpoint/2010/main" val="35883791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Airway Pressure-release Ventilation</a:t>
            </a:r>
            <a:br>
              <a:rPr lang="en-US" b="0" cap="none" dirty="0"/>
            </a:br>
            <a:r>
              <a:rPr lang="en-US" b="0" cap="none" dirty="0"/>
              <a:t>(APRV)</a:t>
            </a:r>
          </a:p>
        </p:txBody>
      </p:sp>
      <p:sp>
        <p:nvSpPr>
          <p:cNvPr id="3" name="Content Placeholder 2"/>
          <p:cNvSpPr>
            <a:spLocks noGrp="1"/>
          </p:cNvSpPr>
          <p:nvPr>
            <p:ph idx="1"/>
          </p:nvPr>
        </p:nvSpPr>
        <p:spPr>
          <a:xfrm>
            <a:off x="628650" y="1690689"/>
            <a:ext cx="8001000" cy="4919661"/>
          </a:xfrm>
        </p:spPr>
        <p:txBody>
          <a:bodyPr>
            <a:normAutofit lnSpcReduction="10000"/>
          </a:bodyPr>
          <a:lstStyle/>
          <a:p>
            <a:pPr>
              <a:spcBef>
                <a:spcPts val="1200"/>
              </a:spcBef>
            </a:pPr>
            <a:r>
              <a:rPr lang="en-US" sz="2400" dirty="0"/>
              <a:t>Similar to DuoPAP allowing for spontaneous breathing at two pressure levels.</a:t>
            </a:r>
            <a:r>
              <a:rPr lang="en-US" sz="2400" baseline="30000" dirty="0"/>
              <a:t>4</a:t>
            </a:r>
            <a:endParaRPr lang="en-US" sz="2400" dirty="0"/>
          </a:p>
          <a:p>
            <a:pPr>
              <a:spcBef>
                <a:spcPts val="1200"/>
              </a:spcBef>
            </a:pPr>
            <a:r>
              <a:rPr lang="en-US" sz="2400" dirty="0"/>
              <a:t>Ventilator switches between two clinician-set pressure levels (the lower of which can be CPAP).</a:t>
            </a:r>
          </a:p>
          <a:p>
            <a:pPr>
              <a:spcBef>
                <a:spcPts val="1200"/>
              </a:spcBef>
            </a:pPr>
            <a:r>
              <a:rPr lang="en-US" sz="2400" dirty="0"/>
              <a:t>Pressure levels are referred to as P</a:t>
            </a:r>
            <a:r>
              <a:rPr lang="en-US" sz="2400" baseline="-25000" dirty="0"/>
              <a:t>high</a:t>
            </a:r>
            <a:r>
              <a:rPr lang="en-US" sz="2400" dirty="0"/>
              <a:t> and P</a:t>
            </a:r>
            <a:r>
              <a:rPr lang="en-US" sz="2400" baseline="-25000" dirty="0"/>
              <a:t>low</a:t>
            </a:r>
            <a:r>
              <a:rPr lang="en-US" sz="2400" dirty="0"/>
              <a:t>. T</a:t>
            </a:r>
            <a:r>
              <a:rPr lang="en-US" sz="2400" baseline="-25000" dirty="0"/>
              <a:t>high</a:t>
            </a:r>
            <a:r>
              <a:rPr lang="en-US" sz="2400" dirty="0"/>
              <a:t> is length of time at P</a:t>
            </a:r>
            <a:r>
              <a:rPr lang="en-US" sz="2400" baseline="-25000" dirty="0"/>
              <a:t>high</a:t>
            </a:r>
            <a:r>
              <a:rPr lang="en-US" sz="2400" dirty="0"/>
              <a:t> and T</a:t>
            </a:r>
            <a:r>
              <a:rPr lang="en-US" sz="2400" baseline="-25000" dirty="0"/>
              <a:t>low</a:t>
            </a:r>
            <a:r>
              <a:rPr lang="en-US" sz="2400" dirty="0"/>
              <a:t> is length of time spent at T</a:t>
            </a:r>
            <a:r>
              <a:rPr lang="en-US" sz="2400" baseline="-25000" dirty="0"/>
              <a:t>low</a:t>
            </a:r>
            <a:r>
              <a:rPr lang="en-US" sz="2400" dirty="0"/>
              <a:t>. </a:t>
            </a:r>
          </a:p>
          <a:p>
            <a:pPr>
              <a:spcBef>
                <a:spcPts val="1200"/>
              </a:spcBef>
            </a:pPr>
            <a:r>
              <a:rPr lang="en-US" sz="2400" dirty="0"/>
              <a:t>APRV is used in an inverse ratio fashion. Most of time is spent at P</a:t>
            </a:r>
            <a:r>
              <a:rPr lang="en-US" sz="2400" baseline="-25000" dirty="0"/>
              <a:t>high</a:t>
            </a:r>
            <a:r>
              <a:rPr lang="en-US" sz="2400" dirty="0"/>
              <a:t> with periodic releases to P</a:t>
            </a:r>
            <a:r>
              <a:rPr lang="en-US" sz="2400" baseline="-25000" dirty="0"/>
              <a:t>low</a:t>
            </a:r>
            <a:r>
              <a:rPr lang="en-US" sz="2400" dirty="0"/>
              <a:t>. </a:t>
            </a:r>
          </a:p>
          <a:p>
            <a:pPr>
              <a:spcBef>
                <a:spcPts val="1200"/>
              </a:spcBef>
            </a:pPr>
            <a:r>
              <a:rPr lang="en-US" sz="2400" dirty="0"/>
              <a:t>Difference from pressure-targeted modes is P</a:t>
            </a:r>
            <a:r>
              <a:rPr lang="en-US" sz="2400" baseline="-25000" dirty="0"/>
              <a:t>high</a:t>
            </a:r>
            <a:r>
              <a:rPr lang="en-US" sz="2400" dirty="0"/>
              <a:t> level referenced to atmosphere as to PEEP level. </a:t>
            </a:r>
          </a:p>
          <a:p>
            <a:pPr>
              <a:spcBef>
                <a:spcPts val="1200"/>
              </a:spcBef>
            </a:pPr>
            <a:r>
              <a:rPr lang="en-US" sz="2400" dirty="0"/>
              <a:t>Important: increases in P</a:t>
            </a:r>
            <a:r>
              <a:rPr lang="en-US" sz="2400" baseline="-25000" dirty="0"/>
              <a:t>low</a:t>
            </a:r>
            <a:r>
              <a:rPr lang="en-US" sz="2400" dirty="0"/>
              <a:t> will decrease distending pressure. Additional ventilator support can be added in form of PS at both pressure levels to augment patient effort.</a:t>
            </a:r>
          </a:p>
          <a:p>
            <a:pPr>
              <a:spcBef>
                <a:spcPts val="1200"/>
              </a:spcBef>
            </a:pPr>
            <a:endParaRPr lang="en-US" sz="2400" dirty="0"/>
          </a:p>
        </p:txBody>
      </p:sp>
    </p:spTree>
    <p:extLst>
      <p:ext uri="{BB962C8B-B14F-4D97-AF65-F5344CB8AC3E}">
        <p14:creationId xmlns:p14="http://schemas.microsoft.com/office/powerpoint/2010/main" val="10659766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normAutofit/>
          </a:bodyPr>
          <a:lstStyle/>
          <a:p>
            <a:r>
              <a:rPr lang="en-US" sz="4000" b="0" cap="none" dirty="0"/>
              <a:t>Adaptive Support Ventilation</a:t>
            </a:r>
            <a:br>
              <a:rPr lang="en-US" sz="4000" b="0" cap="none" dirty="0"/>
            </a:br>
            <a:r>
              <a:rPr lang="en-US" sz="4000" b="0" cap="none" dirty="0"/>
              <a:t>(ASV)</a:t>
            </a:r>
          </a:p>
        </p:txBody>
      </p:sp>
      <p:sp>
        <p:nvSpPr>
          <p:cNvPr id="3" name="Content Placeholder 2"/>
          <p:cNvSpPr>
            <a:spLocks noGrp="1"/>
          </p:cNvSpPr>
          <p:nvPr>
            <p:ph idx="1"/>
          </p:nvPr>
        </p:nvSpPr>
        <p:spPr>
          <a:xfrm>
            <a:off x="628650" y="2330450"/>
            <a:ext cx="7886700" cy="3937000"/>
          </a:xfrm>
        </p:spPr>
        <p:txBody>
          <a:bodyPr>
            <a:normAutofit/>
          </a:bodyPr>
          <a:lstStyle/>
          <a:p>
            <a:r>
              <a:rPr lang="en-US" sz="2600" dirty="0"/>
              <a:t>“Feedback” mode that adjusts inspiratory pressure and RR to meet minimum-minute volume set by clinician.</a:t>
            </a:r>
            <a:r>
              <a:rPr lang="en-US" sz="2600" baseline="30000" dirty="0"/>
              <a:t>4</a:t>
            </a:r>
            <a:r>
              <a:rPr lang="en-US" sz="2600" dirty="0"/>
              <a:t> </a:t>
            </a:r>
          </a:p>
          <a:p>
            <a:endParaRPr lang="en-US" sz="2600" dirty="0"/>
          </a:p>
          <a:p>
            <a:r>
              <a:rPr lang="en-US" sz="2600" dirty="0"/>
              <a:t>Result in variable form of P-SIMV. The machine-timed breaths are PAC, while generated breaths are PS.</a:t>
            </a:r>
          </a:p>
          <a:p>
            <a:pPr marL="0" indent="0">
              <a:buNone/>
            </a:pPr>
            <a:r>
              <a:rPr lang="en-US" sz="2600" dirty="0"/>
              <a:t> </a:t>
            </a:r>
          </a:p>
          <a:p>
            <a:r>
              <a:rPr lang="en-US" sz="2600" dirty="0"/>
              <a:t>Amount of breathing patient does determines how many machine-generated breaths will be delivered. </a:t>
            </a:r>
          </a:p>
          <a:p>
            <a:endParaRPr lang="en-US" sz="2600" dirty="0"/>
          </a:p>
        </p:txBody>
      </p:sp>
    </p:spTree>
    <p:extLst>
      <p:ext uri="{BB962C8B-B14F-4D97-AF65-F5344CB8AC3E}">
        <p14:creationId xmlns:p14="http://schemas.microsoft.com/office/powerpoint/2010/main" val="41569766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br>
              <a:rPr lang="en-US" sz="4000" b="0" cap="none" dirty="0"/>
            </a:br>
            <a:r>
              <a:rPr lang="en-US" sz="4000" b="0" cap="none" dirty="0"/>
              <a:t>(NIV)</a:t>
            </a:r>
          </a:p>
        </p:txBody>
      </p:sp>
      <p:sp>
        <p:nvSpPr>
          <p:cNvPr id="3" name="Content Placeholder 2"/>
          <p:cNvSpPr>
            <a:spLocks noGrp="1"/>
          </p:cNvSpPr>
          <p:nvPr>
            <p:ph idx="1"/>
          </p:nvPr>
        </p:nvSpPr>
        <p:spPr>
          <a:xfrm>
            <a:off x="628650" y="2320925"/>
            <a:ext cx="7886700" cy="2955925"/>
          </a:xfrm>
        </p:spPr>
        <p:txBody>
          <a:bodyPr/>
          <a:lstStyle/>
          <a:p>
            <a:r>
              <a:rPr lang="en-US" dirty="0"/>
              <a:t>Patient triggers all of breaths, will receive PS breaths.</a:t>
            </a:r>
          </a:p>
          <a:p>
            <a:endParaRPr lang="en-US" dirty="0"/>
          </a:p>
          <a:p>
            <a:r>
              <a:rPr lang="en-US" dirty="0"/>
              <a:t>NIV designed for use with mask or other noninvasive patient interface.</a:t>
            </a:r>
            <a:r>
              <a:rPr lang="en-US" baseline="30000" dirty="0"/>
              <a:t>4</a:t>
            </a:r>
            <a:endParaRPr lang="en-US" dirty="0"/>
          </a:p>
          <a:p>
            <a:endParaRPr lang="en-US" dirty="0"/>
          </a:p>
        </p:txBody>
      </p:sp>
    </p:spTree>
    <p:extLst>
      <p:ext uri="{BB962C8B-B14F-4D97-AF65-F5344CB8AC3E}">
        <p14:creationId xmlns:p14="http://schemas.microsoft.com/office/powerpoint/2010/main" val="12125935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Spontaneous/Timed Noninvasive Ventilation (NIV-ST)</a:t>
            </a:r>
          </a:p>
        </p:txBody>
      </p:sp>
      <p:sp>
        <p:nvSpPr>
          <p:cNvPr id="3" name="Content Placeholder 2"/>
          <p:cNvSpPr>
            <a:spLocks noGrp="1"/>
          </p:cNvSpPr>
          <p:nvPr>
            <p:ph idx="1"/>
          </p:nvPr>
        </p:nvSpPr>
        <p:spPr>
          <a:xfrm>
            <a:off x="473957" y="1690689"/>
            <a:ext cx="8196086" cy="4678008"/>
          </a:xfrm>
        </p:spPr>
        <p:txBody>
          <a:bodyPr>
            <a:noAutofit/>
          </a:bodyPr>
          <a:lstStyle/>
          <a:p>
            <a:pPr>
              <a:lnSpc>
                <a:spcPct val="80000"/>
              </a:lnSpc>
              <a:spcBef>
                <a:spcPts val="1200"/>
              </a:spcBef>
            </a:pPr>
            <a:r>
              <a:rPr lang="en-US" sz="2400" dirty="0"/>
              <a:t>Designed for use with mask or other noninvasive patient interface.</a:t>
            </a:r>
            <a:r>
              <a:rPr lang="en-US" sz="2400" baseline="30000" dirty="0"/>
              <a:t>4</a:t>
            </a:r>
            <a:r>
              <a:rPr lang="en-US" sz="2400" dirty="0"/>
              <a:t> </a:t>
            </a:r>
          </a:p>
          <a:p>
            <a:pPr>
              <a:lnSpc>
                <a:spcPct val="80000"/>
              </a:lnSpc>
              <a:spcBef>
                <a:spcPts val="1200"/>
              </a:spcBef>
            </a:pPr>
            <a:r>
              <a:rPr lang="en-US" sz="2400" dirty="0"/>
              <a:t>Essentially P-SIMV without an endotracheal tube. NIV-ST combines two breath types, PAC and either PS or spontaneous breathing, while on CPAP. </a:t>
            </a:r>
          </a:p>
          <a:p>
            <a:pPr>
              <a:lnSpc>
                <a:spcPct val="80000"/>
              </a:lnSpc>
              <a:spcBef>
                <a:spcPts val="1200"/>
              </a:spcBef>
            </a:pPr>
            <a:r>
              <a:rPr lang="en-US" sz="2400" dirty="0"/>
              <a:t>Combination of mandatory, time-triggered breaths, patient-assisted breaths, and spontaneous breaths.</a:t>
            </a:r>
          </a:p>
          <a:p>
            <a:pPr>
              <a:lnSpc>
                <a:spcPct val="80000"/>
              </a:lnSpc>
              <a:spcBef>
                <a:spcPts val="1200"/>
              </a:spcBef>
            </a:pPr>
            <a:r>
              <a:rPr lang="en-US" sz="2400" dirty="0"/>
              <a:t>Ventilator prevents “breath stacking” (a PAC breath compounded by a PS breath) through use of “timing window.” </a:t>
            </a:r>
          </a:p>
          <a:p>
            <a:pPr>
              <a:lnSpc>
                <a:spcPct val="80000"/>
              </a:lnSpc>
              <a:spcBef>
                <a:spcPts val="1200"/>
              </a:spcBef>
            </a:pPr>
            <a:r>
              <a:rPr lang="en-US" sz="2400" dirty="0"/>
              <a:t>Patient attempts to trigger a breath in timing window, then ventilator will deliver a PAC breath. </a:t>
            </a:r>
          </a:p>
          <a:p>
            <a:pPr>
              <a:lnSpc>
                <a:spcPct val="80000"/>
              </a:lnSpc>
              <a:spcBef>
                <a:spcPts val="1200"/>
              </a:spcBef>
            </a:pPr>
            <a:r>
              <a:rPr lang="en-US" sz="2400" dirty="0"/>
              <a:t>Patient attempts to trigger a breath outside the window, spontaneous breath will occur. </a:t>
            </a:r>
          </a:p>
          <a:p>
            <a:pPr>
              <a:lnSpc>
                <a:spcPct val="80000"/>
              </a:lnSpc>
              <a:spcBef>
                <a:spcPts val="1200"/>
              </a:spcBef>
            </a:pPr>
            <a:endParaRPr lang="en-US" sz="2400" dirty="0"/>
          </a:p>
        </p:txBody>
      </p:sp>
    </p:spTree>
    <p:extLst>
      <p:ext uri="{BB962C8B-B14F-4D97-AF65-F5344CB8AC3E}">
        <p14:creationId xmlns:p14="http://schemas.microsoft.com/office/powerpoint/2010/main" val="40284555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977"/>
            <a:ext cx="7886700" cy="1254124"/>
          </a:xfrm>
        </p:spPr>
        <p:txBody>
          <a:bodyPr>
            <a:normAutofit/>
          </a:bodyPr>
          <a:lstStyle/>
          <a:p>
            <a:r>
              <a:rPr lang="en-US" sz="4000" b="0" cap="none" dirty="0"/>
              <a:t>Nasal Continuous Positive Airway Pressure (nCPAP-PS)</a:t>
            </a:r>
          </a:p>
        </p:txBody>
      </p:sp>
      <p:sp>
        <p:nvSpPr>
          <p:cNvPr id="3" name="Content Placeholder 2"/>
          <p:cNvSpPr>
            <a:spLocks noGrp="1"/>
          </p:cNvSpPr>
          <p:nvPr>
            <p:ph idx="1"/>
          </p:nvPr>
        </p:nvSpPr>
        <p:spPr>
          <a:xfrm>
            <a:off x="628650" y="1774823"/>
            <a:ext cx="7886700" cy="4775200"/>
          </a:xfrm>
        </p:spPr>
        <p:txBody>
          <a:bodyPr>
            <a:noAutofit/>
          </a:bodyPr>
          <a:lstStyle/>
          <a:p>
            <a:pPr>
              <a:lnSpc>
                <a:spcPct val="110000"/>
              </a:lnSpc>
            </a:pPr>
            <a:r>
              <a:rPr lang="en-US" sz="2400" dirty="0"/>
              <a:t>Available in neonatal mode, designed for use with noninvasive interface.</a:t>
            </a:r>
            <a:r>
              <a:rPr lang="en-US" sz="2400" baseline="30000" dirty="0"/>
              <a:t>4</a:t>
            </a:r>
            <a:endParaRPr lang="en-US" sz="2400" dirty="0"/>
          </a:p>
          <a:p>
            <a:pPr>
              <a:lnSpc>
                <a:spcPct val="110000"/>
              </a:lnSpc>
            </a:pPr>
            <a:r>
              <a:rPr lang="en-US" sz="2400" dirty="0"/>
              <a:t>P-SIMV without an endotracheal tube. NIV-ST combines two breath types, PAC and either PS or spontaneous breathing, while on CPAP. </a:t>
            </a:r>
          </a:p>
          <a:p>
            <a:pPr>
              <a:lnSpc>
                <a:spcPct val="110000"/>
              </a:lnSpc>
            </a:pPr>
            <a:r>
              <a:rPr lang="en-US" sz="2400" dirty="0"/>
              <a:t>Different from P-SIMV, if patient triggers regularly, all breaths are patient-triggered spontaneous breaths, i.e., no time-triggered mandatory breaths. Only when patient trigger not detected during defined breath cycle time (or total breath time) does the ventilator deliver time-triggered mandatory breaths. </a:t>
            </a:r>
          </a:p>
          <a:p>
            <a:endParaRPr lang="en-US" sz="2400" dirty="0"/>
          </a:p>
        </p:txBody>
      </p:sp>
    </p:spTree>
    <p:extLst>
      <p:ext uri="{BB962C8B-B14F-4D97-AF65-F5344CB8AC3E}">
        <p14:creationId xmlns:p14="http://schemas.microsoft.com/office/powerpoint/2010/main" val="25765605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131039-F632-4638-86EF-29596217B4E5}"/>
              </a:ext>
            </a:extLst>
          </p:cNvPr>
          <p:cNvSpPr>
            <a:spLocks noGrp="1"/>
          </p:cNvSpPr>
          <p:nvPr>
            <p:ph type="title"/>
          </p:nvPr>
        </p:nvSpPr>
        <p:spPr/>
        <p:txBody>
          <a:bodyPr>
            <a:normAutofit fontScale="90000"/>
          </a:bodyPr>
          <a:lstStyle/>
          <a:p>
            <a:r>
              <a:rPr lang="en-US" b="0" cap="none" dirty="0"/>
              <a:t>Nasal Continuous Positive Airway Pressure (nCPAP-PS) (cont’d)</a:t>
            </a:r>
            <a:endParaRPr lang="en-US" dirty="0"/>
          </a:p>
        </p:txBody>
      </p:sp>
      <p:sp>
        <p:nvSpPr>
          <p:cNvPr id="3" name="Content Placeholder 2">
            <a:extLst>
              <a:ext uri="{FF2B5EF4-FFF2-40B4-BE49-F238E27FC236}">
                <a16:creationId xmlns="" xmlns:a16="http://schemas.microsoft.com/office/drawing/2014/main" id="{A170C08D-040C-4BC5-8FB9-B8BC9894C1E2}"/>
              </a:ext>
            </a:extLst>
          </p:cNvPr>
          <p:cNvSpPr>
            <a:spLocks noGrp="1"/>
          </p:cNvSpPr>
          <p:nvPr>
            <p:ph idx="1"/>
          </p:nvPr>
        </p:nvSpPr>
        <p:spPr>
          <a:xfrm>
            <a:off x="628650" y="2092325"/>
            <a:ext cx="7886700" cy="4070350"/>
          </a:xfrm>
        </p:spPr>
        <p:txBody>
          <a:bodyPr>
            <a:normAutofit/>
          </a:bodyPr>
          <a:lstStyle/>
          <a:p>
            <a:pPr>
              <a:lnSpc>
                <a:spcPct val="110000"/>
              </a:lnSpc>
              <a:spcBef>
                <a:spcPts val="1800"/>
              </a:spcBef>
            </a:pPr>
            <a:r>
              <a:rPr lang="en-US" sz="2400" dirty="0"/>
              <a:t>Combination of mandatory, time-triggered breaths, patient-assisted breaths, and spontaneous breaths. The ventilator prevents “breath stacking” (a PAC breath compounded by a PS breath) through the use of a “timing window.” </a:t>
            </a:r>
          </a:p>
          <a:p>
            <a:pPr>
              <a:lnSpc>
                <a:spcPct val="110000"/>
              </a:lnSpc>
              <a:spcBef>
                <a:spcPts val="1800"/>
              </a:spcBef>
            </a:pPr>
            <a:r>
              <a:rPr lang="en-US" sz="2400" dirty="0"/>
              <a:t>Patient attempts to trigger breath in timing window, then ventilator will deliver a PAC breath. </a:t>
            </a:r>
          </a:p>
          <a:p>
            <a:pPr>
              <a:lnSpc>
                <a:spcPct val="110000"/>
              </a:lnSpc>
              <a:spcBef>
                <a:spcPts val="1800"/>
              </a:spcBef>
            </a:pPr>
            <a:r>
              <a:rPr lang="en-US" sz="2400" dirty="0"/>
              <a:t>Patient attempts to trigger breath outside window, then spontaneous breath will occur.</a:t>
            </a:r>
          </a:p>
          <a:p>
            <a:pPr>
              <a:spcBef>
                <a:spcPts val="1800"/>
              </a:spcBef>
            </a:pPr>
            <a:endParaRPr lang="en-US" sz="2400" dirty="0"/>
          </a:p>
        </p:txBody>
      </p:sp>
    </p:spTree>
    <p:extLst>
      <p:ext uri="{BB962C8B-B14F-4D97-AF65-F5344CB8AC3E}">
        <p14:creationId xmlns:p14="http://schemas.microsoft.com/office/powerpoint/2010/main" val="1118898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4\CF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4" y="815975"/>
            <a:ext cx="8837613" cy="52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496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56E209-10B5-4C9F-9F4A-3C924DE2192F}"/>
              </a:ext>
            </a:extLst>
          </p:cNvPr>
          <p:cNvSpPr>
            <a:spLocks noGrp="1"/>
          </p:cNvSpPr>
          <p:nvPr>
            <p:ph type="title"/>
          </p:nvPr>
        </p:nvSpPr>
        <p:spPr/>
        <p:txBody>
          <a:bodyPr>
            <a:normAutofit/>
          </a:bodyPr>
          <a:lstStyle/>
          <a:p>
            <a:r>
              <a:rPr lang="en-US" sz="4000" b="0" dirty="0"/>
              <a:t>Clinical Focus 4-2</a:t>
            </a:r>
          </a:p>
        </p:txBody>
      </p:sp>
      <p:sp>
        <p:nvSpPr>
          <p:cNvPr id="3" name="Content Placeholder 2">
            <a:extLst>
              <a:ext uri="{FF2B5EF4-FFF2-40B4-BE49-F238E27FC236}">
                <a16:creationId xmlns="" xmlns:a16="http://schemas.microsoft.com/office/drawing/2014/main" id="{432905DB-C203-45DE-9D67-F99C052457FA}"/>
              </a:ext>
            </a:extLst>
          </p:cNvPr>
          <p:cNvSpPr>
            <a:spLocks noGrp="1"/>
          </p:cNvSpPr>
          <p:nvPr>
            <p:ph idx="1"/>
          </p:nvPr>
        </p:nvSpPr>
        <p:spPr>
          <a:xfrm>
            <a:off x="628650" y="2163762"/>
            <a:ext cx="7886700" cy="3327400"/>
          </a:xfrm>
        </p:spPr>
        <p:txBody>
          <a:bodyPr>
            <a:normAutofit/>
          </a:bodyPr>
          <a:lstStyle/>
          <a:p>
            <a:pPr>
              <a:spcBef>
                <a:spcPts val="1800"/>
              </a:spcBef>
            </a:pPr>
            <a:r>
              <a:rPr lang="en-US" sz="2600" dirty="0"/>
              <a:t>You go into a patient’s room to monitor the ventilator and note that the patients appears agitated and uncomfortable. She is on PRVC with the following settings: Vt 450 mL, Fio</a:t>
            </a:r>
            <a:r>
              <a:rPr lang="en-US" sz="2600" baseline="-25000" dirty="0"/>
              <a:t>2</a:t>
            </a:r>
            <a:r>
              <a:rPr lang="en-US" sz="2600" dirty="0"/>
              <a:t> 0.35, PEEP 5, inspiratory time 0.80 seconds. You note that the inspiratory pressure has dropped from 20 to about 6 cm H</a:t>
            </a:r>
            <a:r>
              <a:rPr lang="en-US" sz="2600" baseline="-25000" dirty="0"/>
              <a:t>2</a:t>
            </a:r>
            <a:r>
              <a:rPr lang="en-US" sz="2600" dirty="0"/>
              <a:t>O while the tidal volume has remained close to 450 mL. </a:t>
            </a:r>
          </a:p>
          <a:p>
            <a:pPr>
              <a:spcBef>
                <a:spcPts val="1800"/>
              </a:spcBef>
            </a:pPr>
            <a:endParaRPr lang="en-US" sz="2600" dirty="0"/>
          </a:p>
        </p:txBody>
      </p:sp>
    </p:spTree>
    <p:extLst>
      <p:ext uri="{BB962C8B-B14F-4D97-AF65-F5344CB8AC3E}">
        <p14:creationId xmlns:p14="http://schemas.microsoft.com/office/powerpoint/2010/main" val="2929163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67A63-4B41-4B97-99FF-820E1AA997D6}"/>
              </a:ext>
            </a:extLst>
          </p:cNvPr>
          <p:cNvSpPr>
            <a:spLocks noGrp="1"/>
          </p:cNvSpPr>
          <p:nvPr>
            <p:ph type="title"/>
          </p:nvPr>
        </p:nvSpPr>
        <p:spPr/>
        <p:txBody>
          <a:bodyPr/>
          <a:lstStyle/>
          <a:p>
            <a:r>
              <a:rPr lang="en-US" b="0" dirty="0"/>
              <a:t>Clinical Focus 4-2 </a:t>
            </a:r>
            <a:r>
              <a:rPr lang="en-US" b="0" cap="none" dirty="0"/>
              <a:t>(cont’d)</a:t>
            </a:r>
            <a:endParaRPr lang="en-US" dirty="0"/>
          </a:p>
        </p:txBody>
      </p:sp>
      <p:sp>
        <p:nvSpPr>
          <p:cNvPr id="3" name="Content Placeholder 2">
            <a:extLst>
              <a:ext uri="{FF2B5EF4-FFF2-40B4-BE49-F238E27FC236}">
                <a16:creationId xmlns="" xmlns:a16="http://schemas.microsoft.com/office/drawing/2014/main" id="{14FCD861-6C76-4A21-8919-17D4DD2610B6}"/>
              </a:ext>
            </a:extLst>
          </p:cNvPr>
          <p:cNvSpPr>
            <a:spLocks noGrp="1"/>
          </p:cNvSpPr>
          <p:nvPr>
            <p:ph idx="1"/>
          </p:nvPr>
        </p:nvSpPr>
        <p:spPr>
          <a:xfrm>
            <a:off x="628650" y="2222500"/>
            <a:ext cx="7886700" cy="2413000"/>
          </a:xfrm>
        </p:spPr>
        <p:txBody>
          <a:bodyPr/>
          <a:lstStyle/>
          <a:p>
            <a:r>
              <a:rPr lang="en-US" dirty="0"/>
              <a:t>Question 1. What is the primary problem or issue to be addressed?</a:t>
            </a:r>
          </a:p>
          <a:p>
            <a:endParaRPr lang="en-US" dirty="0"/>
          </a:p>
        </p:txBody>
      </p:sp>
    </p:spTree>
    <p:extLst>
      <p:ext uri="{BB962C8B-B14F-4D97-AF65-F5344CB8AC3E}">
        <p14:creationId xmlns:p14="http://schemas.microsoft.com/office/powerpoint/2010/main" val="894425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24B6EF-479B-4439-81C3-EB30F5492509}"/>
              </a:ext>
            </a:extLst>
          </p:cNvPr>
          <p:cNvSpPr>
            <a:spLocks noGrp="1"/>
          </p:cNvSpPr>
          <p:nvPr>
            <p:ph type="title"/>
          </p:nvPr>
        </p:nvSpPr>
        <p:spPr/>
        <p:txBody>
          <a:bodyPr>
            <a:normAutofit/>
          </a:bodyPr>
          <a:lstStyle/>
          <a:p>
            <a:r>
              <a:rPr lang="en-US" sz="4000" b="0" dirty="0"/>
              <a:t>Clinical Focus 4-2 </a:t>
            </a:r>
            <a:r>
              <a:rPr lang="en-US" sz="4000" b="0" cap="none" dirty="0"/>
              <a:t>(cont’d)</a:t>
            </a:r>
            <a:endParaRPr lang="en-US" sz="4000" dirty="0"/>
          </a:p>
        </p:txBody>
      </p:sp>
      <p:sp>
        <p:nvSpPr>
          <p:cNvPr id="3" name="Content Placeholder 2">
            <a:extLst>
              <a:ext uri="{FF2B5EF4-FFF2-40B4-BE49-F238E27FC236}">
                <a16:creationId xmlns="" xmlns:a16="http://schemas.microsoft.com/office/drawing/2014/main" id="{9904E029-1469-4970-ACC0-DE3A02A72531}"/>
              </a:ext>
            </a:extLst>
          </p:cNvPr>
          <p:cNvSpPr>
            <a:spLocks noGrp="1"/>
          </p:cNvSpPr>
          <p:nvPr>
            <p:ph idx="1"/>
          </p:nvPr>
        </p:nvSpPr>
        <p:spPr/>
        <p:txBody>
          <a:bodyPr>
            <a:normAutofit/>
          </a:bodyPr>
          <a:lstStyle/>
          <a:p>
            <a:pPr marL="0" indent="0">
              <a:buNone/>
            </a:pPr>
            <a:r>
              <a:rPr lang="en-US" sz="2600" dirty="0"/>
              <a:t>Question 1 Answer</a:t>
            </a:r>
            <a:r>
              <a:rPr lang="en-US" dirty="0"/>
              <a:t>: </a:t>
            </a:r>
          </a:p>
          <a:p>
            <a:pPr lvl="1"/>
            <a:r>
              <a:rPr lang="en-US" dirty="0"/>
              <a:t>The patient is experiencing difficulty due to the fact that the ventilator cannot distinguish between what it perceives as an increase in compliance and the increase in patient effort (due to things like anxiety or inadequate pain management). Because of the excessive patient effort, the tidal volume may temporarily rise, causing the ventilator to drop the inspiratory pressure to get back to the target tidal volume. This, in turn, may cause patient further agitation and tidal volume fluctuations and has been termed “runaway.”</a:t>
            </a:r>
          </a:p>
          <a:p>
            <a:endParaRPr lang="en-US" dirty="0"/>
          </a:p>
        </p:txBody>
      </p:sp>
    </p:spTree>
    <p:extLst>
      <p:ext uri="{BB962C8B-B14F-4D97-AF65-F5344CB8AC3E}">
        <p14:creationId xmlns:p14="http://schemas.microsoft.com/office/powerpoint/2010/main" val="2610657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E7B967-4E65-4C7D-9930-27B145D6B1DC}"/>
              </a:ext>
            </a:extLst>
          </p:cNvPr>
          <p:cNvSpPr>
            <a:spLocks noGrp="1"/>
          </p:cNvSpPr>
          <p:nvPr>
            <p:ph type="title"/>
          </p:nvPr>
        </p:nvSpPr>
        <p:spPr/>
        <p:txBody>
          <a:bodyPr>
            <a:normAutofit/>
          </a:bodyPr>
          <a:lstStyle/>
          <a:p>
            <a:r>
              <a:rPr lang="en-US" sz="4000" b="0" cap="none" dirty="0"/>
              <a:t>Chapter Objectives (cont’d)</a:t>
            </a:r>
            <a:endParaRPr lang="en-US" sz="4000" dirty="0"/>
          </a:p>
        </p:txBody>
      </p:sp>
      <p:sp>
        <p:nvSpPr>
          <p:cNvPr id="3" name="Content Placeholder 2">
            <a:extLst>
              <a:ext uri="{FF2B5EF4-FFF2-40B4-BE49-F238E27FC236}">
                <a16:creationId xmlns="" xmlns:a16="http://schemas.microsoft.com/office/drawing/2014/main" id="{2FE6A07A-5BEB-45E8-9ECB-39EA729553F8}"/>
              </a:ext>
            </a:extLst>
          </p:cNvPr>
          <p:cNvSpPr>
            <a:spLocks noGrp="1"/>
          </p:cNvSpPr>
          <p:nvPr>
            <p:ph idx="1"/>
          </p:nvPr>
        </p:nvSpPr>
        <p:spPr>
          <a:xfrm>
            <a:off x="628650" y="1762128"/>
            <a:ext cx="7886700" cy="4351338"/>
          </a:xfrm>
        </p:spPr>
        <p:txBody>
          <a:bodyPr>
            <a:normAutofit/>
          </a:bodyPr>
          <a:lstStyle/>
          <a:p>
            <a:pPr lvl="0">
              <a:lnSpc>
                <a:spcPct val="100000"/>
              </a:lnSpc>
              <a:spcBef>
                <a:spcPts val="1800"/>
              </a:spcBef>
            </a:pPr>
            <a:r>
              <a:rPr lang="en-US" sz="2400" dirty="0"/>
              <a:t>List the monitored parameters, manufacturer’s specifications, and alarms for each critical care ventilator.</a:t>
            </a:r>
          </a:p>
          <a:p>
            <a:pPr lvl="0">
              <a:lnSpc>
                <a:spcPct val="100000"/>
              </a:lnSpc>
              <a:spcBef>
                <a:spcPts val="1800"/>
              </a:spcBef>
            </a:pPr>
            <a:r>
              <a:rPr lang="en-US" sz="2400" dirty="0"/>
              <a:t>Describe the clinical application of each of the critical care ventilators.</a:t>
            </a:r>
          </a:p>
          <a:p>
            <a:pPr lvl="0">
              <a:lnSpc>
                <a:spcPct val="100000"/>
              </a:lnSpc>
              <a:spcBef>
                <a:spcPts val="1800"/>
              </a:spcBef>
            </a:pPr>
            <a:r>
              <a:rPr lang="en-US" sz="2400" dirty="0"/>
              <a:t>Explain the uses and application of the high-frequency ventilators.</a:t>
            </a:r>
          </a:p>
          <a:p>
            <a:pPr lvl="0">
              <a:lnSpc>
                <a:spcPct val="100000"/>
              </a:lnSpc>
              <a:spcBef>
                <a:spcPts val="1800"/>
              </a:spcBef>
            </a:pPr>
            <a:r>
              <a:rPr lang="en-US" sz="2400" dirty="0"/>
              <a:t>Describe the function and operation of the portable ventilators.</a:t>
            </a:r>
          </a:p>
          <a:p>
            <a:pPr>
              <a:lnSpc>
                <a:spcPct val="100000"/>
              </a:lnSpc>
              <a:spcBef>
                <a:spcPts val="1800"/>
              </a:spcBef>
            </a:pPr>
            <a:r>
              <a:rPr lang="en-US" sz="2400" dirty="0"/>
              <a:t>Overview the use and operation of the neonatal ventilators</a:t>
            </a:r>
          </a:p>
          <a:p>
            <a:pPr>
              <a:lnSpc>
                <a:spcPct val="100000"/>
              </a:lnSpc>
              <a:spcBef>
                <a:spcPts val="1800"/>
              </a:spcBef>
            </a:pPr>
            <a:endParaRPr lang="en-US" sz="2400" dirty="0"/>
          </a:p>
        </p:txBody>
      </p:sp>
    </p:spTree>
    <p:extLst>
      <p:ext uri="{BB962C8B-B14F-4D97-AF65-F5344CB8AC3E}">
        <p14:creationId xmlns:p14="http://schemas.microsoft.com/office/powerpoint/2010/main" val="3966887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E932E1-0B0B-46A6-864C-A9C0B8FD75A2}"/>
              </a:ext>
            </a:extLst>
          </p:cNvPr>
          <p:cNvSpPr>
            <a:spLocks noGrp="1"/>
          </p:cNvSpPr>
          <p:nvPr>
            <p:ph type="title"/>
          </p:nvPr>
        </p:nvSpPr>
        <p:spPr/>
        <p:txBody>
          <a:bodyPr>
            <a:normAutofit/>
          </a:bodyPr>
          <a:lstStyle/>
          <a:p>
            <a:r>
              <a:rPr lang="en-US" sz="4000" b="0" dirty="0"/>
              <a:t>Clinical Focus 4-2 </a:t>
            </a:r>
            <a:r>
              <a:rPr lang="en-US" sz="4000" b="0" cap="none" dirty="0"/>
              <a:t>(cont’d)</a:t>
            </a:r>
            <a:endParaRPr lang="en-US" sz="4000" dirty="0"/>
          </a:p>
        </p:txBody>
      </p:sp>
      <p:sp>
        <p:nvSpPr>
          <p:cNvPr id="3" name="Content Placeholder 2">
            <a:extLst>
              <a:ext uri="{FF2B5EF4-FFF2-40B4-BE49-F238E27FC236}">
                <a16:creationId xmlns="" xmlns:a16="http://schemas.microsoft.com/office/drawing/2014/main" id="{E72830E3-479D-488A-B6DB-3A4E9FDE8E6D}"/>
              </a:ext>
            </a:extLst>
          </p:cNvPr>
          <p:cNvSpPr>
            <a:spLocks noGrp="1"/>
          </p:cNvSpPr>
          <p:nvPr>
            <p:ph idx="1"/>
          </p:nvPr>
        </p:nvSpPr>
        <p:spPr>
          <a:xfrm>
            <a:off x="628650" y="2174875"/>
            <a:ext cx="7886700" cy="2508250"/>
          </a:xfrm>
        </p:spPr>
        <p:txBody>
          <a:bodyPr>
            <a:normAutofit/>
          </a:bodyPr>
          <a:lstStyle/>
          <a:p>
            <a:r>
              <a:rPr lang="en-US" dirty="0"/>
              <a:t>Question 2. What can you do with the ventilator to help calm the patient and improve patient-ventilator synchrony?</a:t>
            </a:r>
          </a:p>
          <a:p>
            <a:endParaRPr lang="en-US" dirty="0"/>
          </a:p>
        </p:txBody>
      </p:sp>
    </p:spTree>
    <p:extLst>
      <p:ext uri="{BB962C8B-B14F-4D97-AF65-F5344CB8AC3E}">
        <p14:creationId xmlns:p14="http://schemas.microsoft.com/office/powerpoint/2010/main" val="1209137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378610-0E57-44C0-88A7-D8FBEB6133BC}"/>
              </a:ext>
            </a:extLst>
          </p:cNvPr>
          <p:cNvSpPr>
            <a:spLocks noGrp="1"/>
          </p:cNvSpPr>
          <p:nvPr>
            <p:ph type="title"/>
          </p:nvPr>
        </p:nvSpPr>
        <p:spPr>
          <a:xfrm>
            <a:off x="628650" y="331788"/>
            <a:ext cx="7886700" cy="1325563"/>
          </a:xfrm>
        </p:spPr>
        <p:txBody>
          <a:bodyPr>
            <a:normAutofit/>
          </a:bodyPr>
          <a:lstStyle/>
          <a:p>
            <a:r>
              <a:rPr lang="en-US" sz="4000" b="0" dirty="0"/>
              <a:t>Clinical Focus 4-2 </a:t>
            </a:r>
            <a:r>
              <a:rPr lang="en-US" sz="4000" b="0" cap="none" dirty="0"/>
              <a:t>(cont’d)</a:t>
            </a:r>
            <a:endParaRPr lang="en-US" sz="4000" dirty="0"/>
          </a:p>
        </p:txBody>
      </p:sp>
      <p:sp>
        <p:nvSpPr>
          <p:cNvPr id="3" name="Content Placeholder 2">
            <a:extLst>
              <a:ext uri="{FF2B5EF4-FFF2-40B4-BE49-F238E27FC236}">
                <a16:creationId xmlns="" xmlns:a16="http://schemas.microsoft.com/office/drawing/2014/main" id="{2562692E-AADF-4689-AB3C-4C08A20CCF2A}"/>
              </a:ext>
            </a:extLst>
          </p:cNvPr>
          <p:cNvSpPr>
            <a:spLocks noGrp="1"/>
          </p:cNvSpPr>
          <p:nvPr>
            <p:ph idx="1"/>
          </p:nvPr>
        </p:nvSpPr>
        <p:spPr>
          <a:xfrm>
            <a:off x="628650" y="1892301"/>
            <a:ext cx="7886700" cy="4633911"/>
          </a:xfrm>
        </p:spPr>
        <p:txBody>
          <a:bodyPr>
            <a:normAutofit fontScale="92500" lnSpcReduction="10000"/>
          </a:bodyPr>
          <a:lstStyle/>
          <a:p>
            <a:pPr marL="0" indent="0">
              <a:buNone/>
            </a:pPr>
            <a:r>
              <a:rPr lang="en-US" dirty="0"/>
              <a:t>Question 2 Answer:  </a:t>
            </a:r>
          </a:p>
          <a:p>
            <a:pPr lvl="1"/>
            <a:r>
              <a:rPr lang="en-US" sz="2600" dirty="0"/>
              <a:t>Option 1: Switch the mode to PAC or PS with a set inspiratory pressure. This may result in an increased tidal volume initially, but since the patient is now receiving the support she was trying to get on PRVC, she should eventually calm down and the tidal volume should reset to a safer value. Careful assessment and minor adjustments may still be needed until the patient is completely comfortable.</a:t>
            </a:r>
          </a:p>
          <a:p>
            <a:pPr lvl="1"/>
            <a:r>
              <a:rPr lang="en-US" sz="2600" dirty="0"/>
              <a:t>Option 2: Switch to VAC with a set tidal volume. This may not be the optimal solution, since the flow is also set; given that the patient has such an active respiratory drive, it likely will not satisfy the patient’s flow requirements.</a:t>
            </a:r>
          </a:p>
          <a:p>
            <a:endParaRPr lang="en-US" dirty="0"/>
          </a:p>
        </p:txBody>
      </p:sp>
    </p:spTree>
    <p:extLst>
      <p:ext uri="{BB962C8B-B14F-4D97-AF65-F5344CB8AC3E}">
        <p14:creationId xmlns:p14="http://schemas.microsoft.com/office/powerpoint/2010/main" val="1629967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
            </a:r>
            <a:br>
              <a:rPr lang="en-US" b="0" cap="none" dirty="0"/>
            </a:br>
            <a:r>
              <a:rPr lang="en-US" b="0" cap="none" dirty="0"/>
              <a:t>Pressure/Volume Tool (PV)</a:t>
            </a:r>
            <a:br>
              <a:rPr lang="en-US" b="0" cap="none" dirty="0"/>
            </a:br>
            <a:r>
              <a:rPr lang="en-US" b="0" cap="none" dirty="0"/>
              <a:t>Special Features</a:t>
            </a:r>
            <a:br>
              <a:rPr lang="en-US" b="0" cap="none" dirty="0"/>
            </a:br>
            <a:endParaRPr lang="en-US" b="0" cap="none" dirty="0"/>
          </a:p>
        </p:txBody>
      </p:sp>
      <p:sp>
        <p:nvSpPr>
          <p:cNvPr id="3" name="Content Placeholder 2"/>
          <p:cNvSpPr>
            <a:spLocks noGrp="1"/>
          </p:cNvSpPr>
          <p:nvPr>
            <p:ph idx="1"/>
          </p:nvPr>
        </p:nvSpPr>
        <p:spPr>
          <a:xfrm>
            <a:off x="628650" y="1836208"/>
            <a:ext cx="7886700" cy="4494741"/>
          </a:xfrm>
        </p:spPr>
        <p:txBody>
          <a:bodyPr>
            <a:normAutofit fontScale="85000" lnSpcReduction="20000"/>
          </a:bodyPr>
          <a:lstStyle/>
          <a:p>
            <a:pPr>
              <a:lnSpc>
                <a:spcPct val="110000"/>
              </a:lnSpc>
            </a:pPr>
            <a:r>
              <a:rPr lang="en-US" dirty="0"/>
              <a:t>Respiratory mechanics maneuver that performs quasi-static P/V curve on the ventilator (Figure 4-3).</a:t>
            </a:r>
            <a:r>
              <a:rPr lang="en-US" baseline="30000" dirty="0"/>
              <a:t>4</a:t>
            </a:r>
            <a:r>
              <a:rPr lang="en-US" dirty="0"/>
              <a:t> </a:t>
            </a:r>
          </a:p>
          <a:p>
            <a:pPr>
              <a:lnSpc>
                <a:spcPct val="110000"/>
              </a:lnSpc>
            </a:pPr>
            <a:r>
              <a:rPr lang="en-US" dirty="0"/>
              <a:t>During maneuver, G5 slowly increases pressure to clinician-set upper level then slowly decreases pressure either back to baseline or to elevated PEEP level, ultimately producing an inflation and deflation limb and will only work on passive patients because any effort by the patient will terminate maneuver. </a:t>
            </a:r>
          </a:p>
          <a:p>
            <a:pPr>
              <a:lnSpc>
                <a:spcPct val="110000"/>
              </a:lnSpc>
            </a:pPr>
            <a:r>
              <a:rPr lang="en-US" dirty="0"/>
              <a:t>Allows for a breath hold at the top of the curve (recruitment maneuver, in essence).</a:t>
            </a:r>
          </a:p>
          <a:p>
            <a:pPr>
              <a:lnSpc>
                <a:spcPct val="110000"/>
              </a:lnSpc>
            </a:pPr>
            <a:r>
              <a:rPr lang="en-US" dirty="0"/>
              <a:t>Can be set to terminate the maneuver at higher-than-baseline PEEP level to maintain gained recruitment. </a:t>
            </a:r>
          </a:p>
          <a:p>
            <a:endParaRPr lang="en-US" dirty="0"/>
          </a:p>
        </p:txBody>
      </p:sp>
    </p:spTree>
    <p:extLst>
      <p:ext uri="{BB962C8B-B14F-4D97-AF65-F5344CB8AC3E}">
        <p14:creationId xmlns:p14="http://schemas.microsoft.com/office/powerpoint/2010/main" val="286148478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1.17\productions\ART\ART PROCESS\PPT Process\JBL_PPT\Shelledy_171101_Ancillaries\Images\Chapter 04\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49" y="285716"/>
            <a:ext cx="7290103" cy="54878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329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4.3</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6971155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a:t>Apnea Backup Ventilation</a:t>
            </a:r>
          </a:p>
        </p:txBody>
      </p:sp>
      <p:sp>
        <p:nvSpPr>
          <p:cNvPr id="3" name="Content Placeholder 2"/>
          <p:cNvSpPr>
            <a:spLocks noGrp="1"/>
          </p:cNvSpPr>
          <p:nvPr>
            <p:ph idx="1"/>
          </p:nvPr>
        </p:nvSpPr>
        <p:spPr/>
        <p:txBody>
          <a:bodyPr>
            <a:normAutofit fontScale="85000" lnSpcReduction="20000"/>
          </a:bodyPr>
          <a:lstStyle/>
          <a:p>
            <a:r>
              <a:rPr lang="en-US" dirty="0"/>
              <a:t>Ventilator will go into apnea backup ventilation if no breaths are detected in clinician-set interval.</a:t>
            </a:r>
            <a:r>
              <a:rPr lang="en-US" baseline="30000" dirty="0"/>
              <a:t>4</a:t>
            </a:r>
            <a:r>
              <a:rPr lang="en-US" dirty="0"/>
              <a:t> </a:t>
            </a:r>
          </a:p>
          <a:p>
            <a:endParaRPr lang="en-US" dirty="0"/>
          </a:p>
          <a:p>
            <a:r>
              <a:rPr lang="en-US" dirty="0"/>
              <a:t>Mode of apnea backup ventilation depends on mode that patient is in (Table 4-3). </a:t>
            </a:r>
          </a:p>
          <a:p>
            <a:endParaRPr lang="en-US" dirty="0"/>
          </a:p>
          <a:p>
            <a:r>
              <a:rPr lang="en-US" dirty="0"/>
              <a:t>G5’s apnea backup is bidirectional, i.e., if no patient triggering is detected within defined apnea time, ventilator switches to defined backup mode</a:t>
            </a:r>
          </a:p>
          <a:p>
            <a:endParaRPr lang="en-US" dirty="0"/>
          </a:p>
          <a:p>
            <a:r>
              <a:rPr lang="en-US" dirty="0"/>
              <a:t>Patient breaths resume, device switches back to previous support mode. The back-and-forth switching is fully automatic. </a:t>
            </a:r>
          </a:p>
        </p:txBody>
      </p:sp>
    </p:spTree>
    <p:extLst>
      <p:ext uri="{BB962C8B-B14F-4D97-AF65-F5344CB8AC3E}">
        <p14:creationId xmlns:p14="http://schemas.microsoft.com/office/powerpoint/2010/main" val="27194833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Intellicuff</a:t>
            </a:r>
            <a:r>
              <a:rPr lang="en-US" sz="4000" dirty="0"/>
              <a:t>®</a:t>
            </a:r>
          </a:p>
        </p:txBody>
      </p:sp>
      <p:sp>
        <p:nvSpPr>
          <p:cNvPr id="3" name="Content Placeholder 2"/>
          <p:cNvSpPr>
            <a:spLocks noGrp="1"/>
          </p:cNvSpPr>
          <p:nvPr>
            <p:ph idx="1"/>
          </p:nvPr>
        </p:nvSpPr>
        <p:spPr/>
        <p:txBody>
          <a:bodyPr/>
          <a:lstStyle/>
          <a:p>
            <a:endParaRPr lang="en-US" dirty="0"/>
          </a:p>
          <a:p>
            <a:endParaRPr lang="en-US" dirty="0"/>
          </a:p>
          <a:p>
            <a:r>
              <a:rPr lang="en-US" dirty="0"/>
              <a:t>Intellicuff® is an integrate automated endotracheal tube cuff pressure controller that is used to both monitor and maintain cuffs pressure.</a:t>
            </a:r>
            <a:r>
              <a:rPr lang="en-US" baseline="30000" dirty="0"/>
              <a:t>4</a:t>
            </a:r>
            <a:endParaRPr lang="en-US" dirty="0"/>
          </a:p>
          <a:p>
            <a:endParaRPr lang="en-US" dirty="0"/>
          </a:p>
        </p:txBody>
      </p:sp>
    </p:spTree>
    <p:extLst>
      <p:ext uri="{BB962C8B-B14F-4D97-AF65-F5344CB8AC3E}">
        <p14:creationId xmlns:p14="http://schemas.microsoft.com/office/powerpoint/2010/main" val="13869671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a:t>Dynamic Heart/Lung Panel</a:t>
            </a:r>
          </a:p>
        </p:txBody>
      </p:sp>
      <p:sp>
        <p:nvSpPr>
          <p:cNvPr id="3" name="Content Placeholder 2"/>
          <p:cNvSpPr>
            <a:spLocks noGrp="1"/>
          </p:cNvSpPr>
          <p:nvPr>
            <p:ph idx="1"/>
          </p:nvPr>
        </p:nvSpPr>
        <p:spPr>
          <a:xfrm>
            <a:off x="628650" y="2408236"/>
            <a:ext cx="7886700" cy="2659064"/>
          </a:xfrm>
        </p:spPr>
        <p:txBody>
          <a:bodyPr/>
          <a:lstStyle/>
          <a:p>
            <a:r>
              <a:rPr lang="en-US" dirty="0"/>
              <a:t>Pictorial representation of the heart and lungs.</a:t>
            </a:r>
            <a:r>
              <a:rPr lang="en-US" baseline="30000" dirty="0"/>
              <a:t>4</a:t>
            </a:r>
            <a:endParaRPr lang="en-US" dirty="0"/>
          </a:p>
          <a:p>
            <a:endParaRPr lang="en-US" dirty="0"/>
          </a:p>
          <a:p>
            <a:r>
              <a:rPr lang="en-US" dirty="0"/>
              <a:t>Displays Vt, interaction with the heart, patient triggering and resistance in real time.</a:t>
            </a:r>
          </a:p>
          <a:p>
            <a:endParaRPr lang="en-US" dirty="0"/>
          </a:p>
        </p:txBody>
      </p:sp>
    </p:spTree>
    <p:extLst>
      <p:ext uri="{BB962C8B-B14F-4D97-AF65-F5344CB8AC3E}">
        <p14:creationId xmlns:p14="http://schemas.microsoft.com/office/powerpoint/2010/main" val="19236381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INTELLiVENT</a:t>
            </a:r>
            <a:r>
              <a:rPr lang="en-US" sz="4000" b="0" dirty="0"/>
              <a:t/>
            </a:r>
            <a:br>
              <a:rPr lang="en-US" sz="4000" b="0" dirty="0"/>
            </a:br>
            <a:r>
              <a:rPr lang="en-US" sz="4000" b="0" dirty="0"/>
              <a:t>(ASV) </a:t>
            </a:r>
          </a:p>
        </p:txBody>
      </p:sp>
      <p:sp>
        <p:nvSpPr>
          <p:cNvPr id="3" name="Content Placeholder 2"/>
          <p:cNvSpPr>
            <a:spLocks noGrp="1"/>
          </p:cNvSpPr>
          <p:nvPr>
            <p:ph idx="1"/>
          </p:nvPr>
        </p:nvSpPr>
        <p:spPr>
          <a:xfrm>
            <a:off x="628650" y="1825624"/>
            <a:ext cx="7886700" cy="4667249"/>
          </a:xfrm>
        </p:spPr>
        <p:txBody>
          <a:bodyPr>
            <a:normAutofit fontScale="85000" lnSpcReduction="10000"/>
          </a:bodyPr>
          <a:lstStyle/>
          <a:p>
            <a:pPr>
              <a:lnSpc>
                <a:spcPct val="110000"/>
              </a:lnSpc>
            </a:pPr>
            <a:r>
              <a:rPr lang="en-US" dirty="0"/>
              <a:t>(Not available in the United States at this time) closed loop mode of ventilation.</a:t>
            </a:r>
            <a:r>
              <a:rPr lang="en-US" baseline="30000" dirty="0"/>
              <a:t>4</a:t>
            </a:r>
            <a:r>
              <a:rPr lang="en-US" dirty="0"/>
              <a:t> </a:t>
            </a:r>
          </a:p>
          <a:p>
            <a:pPr>
              <a:lnSpc>
                <a:spcPct val="110000"/>
              </a:lnSpc>
            </a:pPr>
            <a:r>
              <a:rPr lang="en-US" dirty="0"/>
              <a:t>Uses ASV to adjust the inspiratory pressure and RR to achieve a minute ventilation target. </a:t>
            </a:r>
          </a:p>
          <a:p>
            <a:pPr>
              <a:lnSpc>
                <a:spcPct val="110000"/>
              </a:lnSpc>
            </a:pPr>
            <a:r>
              <a:rPr lang="en-US" dirty="0"/>
              <a:t>Passive patients, the target minute volume is adjusted according to exhaled partial pressure of end-tidal CO</a:t>
            </a:r>
            <a:r>
              <a:rPr lang="en-US" baseline="-25000" dirty="0"/>
              <a:t>2</a:t>
            </a:r>
            <a:r>
              <a:rPr lang="en-US" dirty="0"/>
              <a:t>. </a:t>
            </a:r>
          </a:p>
          <a:p>
            <a:pPr>
              <a:lnSpc>
                <a:spcPct val="110000"/>
              </a:lnSpc>
            </a:pPr>
            <a:r>
              <a:rPr lang="en-US" dirty="0"/>
              <a:t>INTELLiVENT controls the oxygenation. PEEP and Fio</a:t>
            </a:r>
            <a:r>
              <a:rPr lang="en-US" baseline="-25000" dirty="0"/>
              <a:t>2</a:t>
            </a:r>
            <a:r>
              <a:rPr lang="en-US" dirty="0"/>
              <a:t> are adjusted according to Spo</a:t>
            </a:r>
            <a:r>
              <a:rPr lang="en-US" baseline="-25000" dirty="0"/>
              <a:t>2</a:t>
            </a:r>
            <a:r>
              <a:rPr lang="en-US" dirty="0"/>
              <a:t> (finger or ear probe) and are based on table derived from the ARDSNet publications.</a:t>
            </a:r>
            <a:r>
              <a:rPr lang="en-US" baseline="30000" dirty="0"/>
              <a:t>2,3</a:t>
            </a:r>
            <a:r>
              <a:rPr lang="en-US" dirty="0"/>
              <a:t> </a:t>
            </a:r>
          </a:p>
          <a:p>
            <a:pPr>
              <a:lnSpc>
                <a:spcPct val="110000"/>
              </a:lnSpc>
            </a:pPr>
            <a:r>
              <a:rPr lang="en-US" dirty="0"/>
              <a:t>Clinicians can opt for INTELLiVENT to wean the patient (if tolerated) and do spontaneous breathing trials.</a:t>
            </a:r>
          </a:p>
          <a:p>
            <a:endParaRPr lang="en-US" dirty="0"/>
          </a:p>
        </p:txBody>
      </p:sp>
    </p:spTree>
    <p:extLst>
      <p:ext uri="{BB962C8B-B14F-4D97-AF65-F5344CB8AC3E}">
        <p14:creationId xmlns:p14="http://schemas.microsoft.com/office/powerpoint/2010/main" val="5260358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5030330" y="890201"/>
            <a:ext cx="20658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dirty="0"/>
          </a:p>
        </p:txBody>
      </p:sp>
      <p:pic>
        <p:nvPicPr>
          <p:cNvPr id="8194" name="Picture 2" descr="\\10.1.1.17\productions\ART\ART PROCESS\PPT Process\JBL_PPT\Shelledy_171101_Ancillaries\Images\Chapter 04\Tab04_00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015" y="236487"/>
            <a:ext cx="5381970" cy="6066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552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5030330" y="890201"/>
            <a:ext cx="20658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dirty="0"/>
          </a:p>
        </p:txBody>
      </p:sp>
      <p:pic>
        <p:nvPicPr>
          <p:cNvPr id="7171" name="Picture 3" descr="\\10.1.1.17\productions\ART\ART PROCESS\PPT Process\JBL_PPT\Shelledy_171101_Ancillaries\Images\Chapter 04\Tab04_004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958" y="223518"/>
            <a:ext cx="2052084" cy="607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3903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Key Terms </a:t>
            </a:r>
          </a:p>
        </p:txBody>
      </p:sp>
      <p:sp>
        <p:nvSpPr>
          <p:cNvPr id="3" name="Content Placeholder 2"/>
          <p:cNvSpPr>
            <a:spLocks noGrp="1"/>
          </p:cNvSpPr>
          <p:nvPr>
            <p:ph idx="1"/>
          </p:nvPr>
        </p:nvSpPr>
        <p:spPr>
          <a:xfrm>
            <a:off x="628649" y="2116137"/>
            <a:ext cx="8372475" cy="3232150"/>
          </a:xfrm>
        </p:spPr>
        <p:txBody>
          <a:bodyPr numCol="2">
            <a:noAutofit/>
          </a:bodyPr>
          <a:lstStyle/>
          <a:p>
            <a:r>
              <a:rPr lang="en-US" sz="2400" dirty="0"/>
              <a:t>adaptive pressure ventilation</a:t>
            </a:r>
          </a:p>
          <a:p>
            <a:r>
              <a:rPr lang="en-US" sz="2400" dirty="0"/>
              <a:t>apnea backup</a:t>
            </a:r>
          </a:p>
          <a:p>
            <a:r>
              <a:rPr lang="en-US" sz="2400" dirty="0"/>
              <a:t>breath</a:t>
            </a:r>
          </a:p>
          <a:p>
            <a:r>
              <a:rPr lang="en-US" sz="2400" dirty="0"/>
              <a:t>continuous positive airway pressure (CPAP)</a:t>
            </a:r>
          </a:p>
          <a:p>
            <a:r>
              <a:rPr lang="en-US" sz="2400" dirty="0"/>
              <a:t>cycle</a:t>
            </a:r>
          </a:p>
          <a:p>
            <a:r>
              <a:rPr lang="en-US" sz="2400" dirty="0"/>
              <a:t>flow</a:t>
            </a:r>
          </a:p>
          <a:p>
            <a:r>
              <a:rPr lang="en-US" sz="2400" dirty="0"/>
              <a:t>inspiratory flow</a:t>
            </a:r>
          </a:p>
          <a:p>
            <a:r>
              <a:rPr lang="en-US" sz="2400" dirty="0"/>
              <a:t>inspiratory pressure</a:t>
            </a:r>
          </a:p>
          <a:p>
            <a:r>
              <a:rPr lang="en-US" sz="2400" dirty="0"/>
              <a:t>inspiratory time</a:t>
            </a:r>
          </a:p>
          <a:p>
            <a:r>
              <a:rPr lang="en-US" sz="2400" dirty="0"/>
              <a:t>mechanical ventilator</a:t>
            </a:r>
          </a:p>
          <a:p>
            <a:r>
              <a:rPr lang="en-US" sz="2400" dirty="0"/>
              <a:t>nebulizer</a:t>
            </a:r>
          </a:p>
          <a:p>
            <a:r>
              <a:rPr lang="en-US" sz="2400" dirty="0"/>
              <a:t>parameters</a:t>
            </a:r>
          </a:p>
          <a:p>
            <a:endParaRPr lang="en-US" sz="2400" dirty="0"/>
          </a:p>
        </p:txBody>
      </p:sp>
    </p:spTree>
    <p:extLst>
      <p:ext uri="{BB962C8B-B14F-4D97-AF65-F5344CB8AC3E}">
        <p14:creationId xmlns:p14="http://schemas.microsoft.com/office/powerpoint/2010/main" val="2781339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Hamilton-G5</a:t>
            </a:r>
            <a:br>
              <a:rPr lang="en-US" sz="4000" b="0" dirty="0"/>
            </a:br>
            <a:r>
              <a:rPr lang="en-US" sz="4000" b="0" cap="none" dirty="0"/>
              <a:t>Accessories</a:t>
            </a:r>
            <a:endParaRPr lang="en-US" sz="4000" b="0" dirty="0"/>
          </a:p>
        </p:txBody>
      </p:sp>
      <p:sp>
        <p:nvSpPr>
          <p:cNvPr id="3" name="Content Placeholder 2"/>
          <p:cNvSpPr>
            <a:spLocks noGrp="1"/>
          </p:cNvSpPr>
          <p:nvPr>
            <p:ph idx="1"/>
          </p:nvPr>
        </p:nvSpPr>
        <p:spPr>
          <a:xfrm>
            <a:off x="628650" y="1677988"/>
            <a:ext cx="7886700" cy="4667249"/>
          </a:xfrm>
        </p:spPr>
        <p:txBody>
          <a:bodyPr>
            <a:normAutofit fontScale="85000" lnSpcReduction="10000"/>
          </a:bodyPr>
          <a:lstStyle/>
          <a:p>
            <a:pPr>
              <a:lnSpc>
                <a:spcPct val="110000"/>
              </a:lnSpc>
            </a:pPr>
            <a:r>
              <a:rPr lang="en-US" dirty="0"/>
              <a:t>End-tidal CO</a:t>
            </a:r>
            <a:r>
              <a:rPr lang="en-US" baseline="-25000" dirty="0"/>
              <a:t>2</a:t>
            </a:r>
            <a:r>
              <a:rPr lang="en-US" dirty="0"/>
              <a:t> (ETco</a:t>
            </a:r>
            <a:r>
              <a:rPr lang="en-US" baseline="-25000" dirty="0"/>
              <a:t>2</a:t>
            </a:r>
            <a:r>
              <a:rPr lang="en-US" dirty="0"/>
              <a:t>) measurement, pulse oximetry and an integrated vibrating mesh Aerogen® nebulizer for aerosolized medication delivery and esophageal manometry.</a:t>
            </a:r>
            <a:r>
              <a:rPr lang="en-US" baseline="30000" dirty="0"/>
              <a:t>4</a:t>
            </a:r>
            <a:r>
              <a:rPr lang="en-US" dirty="0"/>
              <a:t> </a:t>
            </a:r>
          </a:p>
          <a:p>
            <a:pPr>
              <a:lnSpc>
                <a:spcPct val="110000"/>
              </a:lnSpc>
            </a:pPr>
            <a:r>
              <a:rPr lang="en-US" dirty="0"/>
              <a:t>ETco</a:t>
            </a:r>
            <a:r>
              <a:rPr lang="en-US" baseline="-25000" dirty="0"/>
              <a:t>2</a:t>
            </a:r>
            <a:r>
              <a:rPr lang="en-US" dirty="0"/>
              <a:t> can be mainstream or side stream and can be used for volumetric capnography and airway dead space calculations. </a:t>
            </a:r>
          </a:p>
          <a:p>
            <a:pPr>
              <a:lnSpc>
                <a:spcPct val="110000"/>
              </a:lnSpc>
            </a:pPr>
            <a:r>
              <a:rPr lang="en-US" dirty="0"/>
              <a:t>Pulse oximetry parameter can be displayed on the ventilator. </a:t>
            </a:r>
          </a:p>
          <a:p>
            <a:pPr>
              <a:lnSpc>
                <a:spcPct val="110000"/>
              </a:lnSpc>
            </a:pPr>
            <a:r>
              <a:rPr lang="en-US" dirty="0"/>
              <a:t>Compatible with Masimo and Nihon Kohden cables. Both ETco</a:t>
            </a:r>
            <a:r>
              <a:rPr lang="en-US" baseline="-25000" dirty="0"/>
              <a:t>2</a:t>
            </a:r>
            <a:r>
              <a:rPr lang="en-US" dirty="0"/>
              <a:t> and pulse oximetry measurements require special modules that attach to the ventilator. </a:t>
            </a:r>
          </a:p>
          <a:p>
            <a:pPr>
              <a:lnSpc>
                <a:spcPct val="110000"/>
              </a:lnSpc>
            </a:pPr>
            <a:r>
              <a:rPr lang="en-US" dirty="0"/>
              <a:t>Integrated Aerogen® system consists of the Aerogen nebulizer and the Aerogen module of the HAMILTON-G5. </a:t>
            </a:r>
          </a:p>
          <a:p>
            <a:endParaRPr lang="en-US" dirty="0"/>
          </a:p>
        </p:txBody>
      </p:sp>
    </p:spTree>
    <p:extLst>
      <p:ext uri="{BB962C8B-B14F-4D97-AF65-F5344CB8AC3E}">
        <p14:creationId xmlns:p14="http://schemas.microsoft.com/office/powerpoint/2010/main" val="30049777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Hamilton-G5</a:t>
            </a:r>
            <a:br>
              <a:rPr lang="en-US" sz="4000" b="0" dirty="0"/>
            </a:br>
            <a:r>
              <a:rPr lang="en-US" sz="4000" b="0" cap="none" dirty="0"/>
              <a:t>Accessories</a:t>
            </a:r>
            <a:endParaRPr lang="en-US" sz="4000" dirty="0"/>
          </a:p>
        </p:txBody>
      </p:sp>
      <p:sp>
        <p:nvSpPr>
          <p:cNvPr id="3" name="Content Placeholder 2"/>
          <p:cNvSpPr>
            <a:spLocks noGrp="1"/>
          </p:cNvSpPr>
          <p:nvPr>
            <p:ph idx="1"/>
          </p:nvPr>
        </p:nvSpPr>
        <p:spPr/>
        <p:txBody>
          <a:bodyPr>
            <a:normAutofit fontScale="85000" lnSpcReduction="10000"/>
          </a:bodyPr>
          <a:lstStyle/>
          <a:p>
            <a:r>
              <a:rPr lang="en-US" dirty="0"/>
              <a:t>End-tidal CO</a:t>
            </a:r>
            <a:r>
              <a:rPr lang="en-US" baseline="-25000" dirty="0"/>
              <a:t>2</a:t>
            </a:r>
            <a:r>
              <a:rPr lang="en-US" dirty="0"/>
              <a:t> (ETco</a:t>
            </a:r>
            <a:r>
              <a:rPr lang="en-US" baseline="-25000" dirty="0"/>
              <a:t>2</a:t>
            </a:r>
            <a:r>
              <a:rPr lang="en-US" dirty="0"/>
              <a:t>) measurement, pulse oximetry and an integrated vibrating mesh Aerogen® nebulizer for aerosolized medication delivery.</a:t>
            </a:r>
            <a:r>
              <a:rPr lang="en-US" baseline="30000" dirty="0"/>
              <a:t>5 </a:t>
            </a:r>
          </a:p>
          <a:p>
            <a:r>
              <a:rPr lang="en-US" dirty="0"/>
              <a:t>ETco</a:t>
            </a:r>
            <a:r>
              <a:rPr lang="en-US" baseline="-25000" dirty="0"/>
              <a:t>2</a:t>
            </a:r>
            <a:r>
              <a:rPr lang="en-US" dirty="0"/>
              <a:t> can be mainstream or sidestream and can be used for volumetric capnography and airway dead space calculations. </a:t>
            </a:r>
          </a:p>
          <a:p>
            <a:r>
              <a:rPr lang="en-US" dirty="0"/>
              <a:t>Pulse oximetry, parameter that can be displayed on the ventilator. </a:t>
            </a:r>
          </a:p>
          <a:p>
            <a:r>
              <a:rPr lang="en-US" dirty="0"/>
              <a:t>C3 is compatible with Masimo and Nihon Kohden cables. </a:t>
            </a:r>
          </a:p>
          <a:p>
            <a:r>
              <a:rPr lang="en-US" dirty="0"/>
              <a:t>ETco</a:t>
            </a:r>
            <a:r>
              <a:rPr lang="en-US" baseline="-25000" dirty="0"/>
              <a:t>2</a:t>
            </a:r>
            <a:r>
              <a:rPr lang="en-US" dirty="0"/>
              <a:t> and pulse oximetry measurements require special modules attach to ventilator. </a:t>
            </a:r>
          </a:p>
          <a:p>
            <a:r>
              <a:rPr lang="en-US" dirty="0"/>
              <a:t>Integrated Aerogen® system consists of Aerogen nebulizer and Aerogen module of HAMILTON-G5.</a:t>
            </a:r>
          </a:p>
          <a:p>
            <a:endParaRPr lang="en-US" dirty="0"/>
          </a:p>
        </p:txBody>
      </p:sp>
    </p:spTree>
    <p:extLst>
      <p:ext uri="{BB962C8B-B14F-4D97-AF65-F5344CB8AC3E}">
        <p14:creationId xmlns:p14="http://schemas.microsoft.com/office/powerpoint/2010/main" val="5091695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Getinge Servo-u</a:t>
            </a:r>
          </a:p>
        </p:txBody>
      </p:sp>
      <p:sp>
        <p:nvSpPr>
          <p:cNvPr id="3" name="Content Placeholder 2"/>
          <p:cNvSpPr>
            <a:spLocks noGrp="1"/>
          </p:cNvSpPr>
          <p:nvPr>
            <p:ph idx="1"/>
          </p:nvPr>
        </p:nvSpPr>
        <p:spPr>
          <a:xfrm>
            <a:off x="628650" y="1571625"/>
            <a:ext cx="7886700" cy="4605338"/>
          </a:xfrm>
        </p:spPr>
        <p:txBody>
          <a:bodyPr>
            <a:normAutofit fontScale="85000" lnSpcReduction="10000"/>
          </a:bodyPr>
          <a:lstStyle/>
          <a:p>
            <a:pPr>
              <a:lnSpc>
                <a:spcPct val="110000"/>
              </a:lnSpc>
              <a:spcBef>
                <a:spcPts val="1800"/>
              </a:spcBef>
            </a:pPr>
            <a:r>
              <a:rPr lang="en-US" dirty="0"/>
              <a:t>Critical care ventilator intended for treatment and monitoring of neonates, infants, and adults with respiratory failure or respiratory insufficiency.</a:t>
            </a:r>
            <a:r>
              <a:rPr lang="en-US" baseline="30000" dirty="0"/>
              <a:t>8 </a:t>
            </a:r>
          </a:p>
          <a:p>
            <a:pPr>
              <a:lnSpc>
                <a:spcPct val="110000"/>
              </a:lnSpc>
              <a:spcBef>
                <a:spcPts val="1800"/>
              </a:spcBef>
            </a:pPr>
            <a:r>
              <a:rPr lang="en-US" dirty="0"/>
              <a:t>Pictured in figure 4-10, Servo-u is electrically powered from an AC outlet with an internal battery backup and designed to be used by healthcare providers in hospitals or healthcare facilities and for in-hospital transport. </a:t>
            </a:r>
          </a:p>
          <a:p>
            <a:pPr>
              <a:lnSpc>
                <a:spcPct val="110000"/>
              </a:lnSpc>
              <a:spcBef>
                <a:spcPts val="1800"/>
              </a:spcBef>
            </a:pPr>
            <a:r>
              <a:rPr lang="en-US" dirty="0"/>
              <a:t>Getinge Servo-u operator interface is displayed in Figure 4-11 which operates through the use of a touch screen, that is used to make changes to ventilation parameters, navigate through different screen display, and manage alarm settings.</a:t>
            </a:r>
          </a:p>
          <a:p>
            <a:pPr>
              <a:spcBef>
                <a:spcPts val="1800"/>
              </a:spcBef>
            </a:pPr>
            <a:endParaRPr lang="en-US" dirty="0"/>
          </a:p>
        </p:txBody>
      </p:sp>
    </p:spTree>
    <p:extLst>
      <p:ext uri="{BB962C8B-B14F-4D97-AF65-F5344CB8AC3E}">
        <p14:creationId xmlns:p14="http://schemas.microsoft.com/office/powerpoint/2010/main" val="6849421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1.17\productions\ART\ART PROCESS\PPT Process\JBL_PPT\Shelledy_171101_Ancillaries\Images\Chapter 04\Fig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218" y="227013"/>
            <a:ext cx="3155564" cy="56762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329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4.10</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4925440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1.17\productions\ART\ART PROCESS\PPT Process\JBL_PPT\Shelledy_171101_Ancillaries\Images\Chapter 04\Fig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912" y="429880"/>
            <a:ext cx="6984176" cy="52978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329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4.11</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0637369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1.17\productions\ART\ART PROCESS\PPT Process\JBL_PPT\Shelledy_171101_Ancillaries\Images\Chapter 04\Tab04_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7" y="437606"/>
            <a:ext cx="7456487"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106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a:t>
            </a:r>
          </a:p>
        </p:txBody>
      </p:sp>
      <p:sp>
        <p:nvSpPr>
          <p:cNvPr id="3" name="Content Placeholder 2"/>
          <p:cNvSpPr>
            <a:spLocks noGrp="1"/>
          </p:cNvSpPr>
          <p:nvPr>
            <p:ph idx="1"/>
          </p:nvPr>
        </p:nvSpPr>
        <p:spPr>
          <a:xfrm>
            <a:off x="628650" y="1601609"/>
            <a:ext cx="7886700" cy="4891265"/>
          </a:xfrm>
        </p:spPr>
        <p:txBody>
          <a:bodyPr>
            <a:normAutofit fontScale="85000" lnSpcReduction="20000"/>
          </a:bodyPr>
          <a:lstStyle/>
          <a:p>
            <a:pPr>
              <a:lnSpc>
                <a:spcPct val="110000"/>
              </a:lnSpc>
              <a:spcBef>
                <a:spcPts val="600"/>
              </a:spcBef>
            </a:pPr>
            <a:r>
              <a:rPr lang="en-US" dirty="0"/>
              <a:t>Volume-targeted mode of ventilation (VAC) allows for mandatory, time-triggered breaths or patient-assisted breaths.</a:t>
            </a:r>
            <a:r>
              <a:rPr lang="en-US" baseline="30000" dirty="0"/>
              <a:t>8</a:t>
            </a:r>
            <a:r>
              <a:rPr lang="en-US" dirty="0"/>
              <a:t> </a:t>
            </a:r>
          </a:p>
          <a:p>
            <a:pPr>
              <a:lnSpc>
                <a:spcPct val="110000"/>
              </a:lnSpc>
              <a:spcBef>
                <a:spcPts val="600"/>
              </a:spcBef>
            </a:pPr>
            <a:endParaRPr lang="en-US" dirty="0"/>
          </a:p>
          <a:p>
            <a:pPr>
              <a:lnSpc>
                <a:spcPct val="110000"/>
              </a:lnSpc>
              <a:spcBef>
                <a:spcPts val="600"/>
              </a:spcBef>
            </a:pPr>
            <a:r>
              <a:rPr lang="en-US" dirty="0"/>
              <a:t>Spontaneous breathing not allowed. </a:t>
            </a:r>
          </a:p>
          <a:p>
            <a:pPr>
              <a:lnSpc>
                <a:spcPct val="110000"/>
              </a:lnSpc>
              <a:spcBef>
                <a:spcPts val="600"/>
              </a:spcBef>
            </a:pPr>
            <a:endParaRPr lang="en-US" dirty="0"/>
          </a:p>
          <a:p>
            <a:pPr>
              <a:lnSpc>
                <a:spcPct val="110000"/>
              </a:lnSpc>
              <a:spcBef>
                <a:spcPts val="600"/>
              </a:spcBef>
            </a:pPr>
            <a:r>
              <a:rPr lang="en-US" dirty="0"/>
              <a:t>The breath cycles to exhalation once the Vt has been delivered. </a:t>
            </a:r>
          </a:p>
          <a:p>
            <a:pPr>
              <a:lnSpc>
                <a:spcPct val="110000"/>
              </a:lnSpc>
              <a:spcBef>
                <a:spcPts val="600"/>
              </a:spcBef>
            </a:pPr>
            <a:endParaRPr lang="en-US" dirty="0"/>
          </a:p>
          <a:p>
            <a:pPr>
              <a:lnSpc>
                <a:spcPct val="110000"/>
              </a:lnSpc>
              <a:spcBef>
                <a:spcPts val="600"/>
              </a:spcBef>
            </a:pPr>
            <a:r>
              <a:rPr lang="en-US" dirty="0"/>
              <a:t>Volume control incorporates flow adaptation, if patient’s inspiratory effort is large enough, inspiration will switch from volume control to pressure support with flow cycling.</a:t>
            </a:r>
          </a:p>
          <a:p>
            <a:pPr>
              <a:spcBef>
                <a:spcPts val="600"/>
              </a:spcBef>
            </a:pPr>
            <a:endParaRPr lang="en-US" dirty="0"/>
          </a:p>
        </p:txBody>
      </p:sp>
    </p:spTree>
    <p:extLst>
      <p:ext uri="{BB962C8B-B14F-4D97-AF65-F5344CB8AC3E}">
        <p14:creationId xmlns:p14="http://schemas.microsoft.com/office/powerpoint/2010/main" val="23783824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r>
              <a:rPr lang="en-US" dirty="0"/>
              <a:t>Fio</a:t>
            </a:r>
            <a:r>
              <a:rPr lang="en-US" baseline="-25000" dirty="0"/>
              <a:t>2</a:t>
            </a:r>
            <a:endParaRPr lang="en-US" dirty="0"/>
          </a:p>
          <a:p>
            <a:pPr lvl="0"/>
            <a:r>
              <a:rPr lang="en-US" dirty="0"/>
              <a:t>PEEP</a:t>
            </a:r>
          </a:p>
          <a:p>
            <a:pPr lvl="0"/>
            <a:r>
              <a:rPr lang="en-US" dirty="0"/>
              <a:t>Vt or MV</a:t>
            </a:r>
          </a:p>
          <a:p>
            <a:pPr lvl="0"/>
            <a:r>
              <a:rPr lang="en-US" dirty="0"/>
              <a:t>RR</a:t>
            </a:r>
          </a:p>
          <a:p>
            <a:pPr lvl="0"/>
            <a:r>
              <a:rPr lang="en-US" dirty="0"/>
              <a:t>Inspiratory time or I:E </a:t>
            </a:r>
          </a:p>
          <a:p>
            <a:pPr lvl="0"/>
            <a:endParaRPr lang="en-US" dirty="0"/>
          </a:p>
          <a:p>
            <a:r>
              <a:rPr lang="en-US" dirty="0"/>
              <a:t>Resulting pressure created is variable, depends on Vt, flow, and patient respiratory system mechanics.</a:t>
            </a:r>
            <a:r>
              <a:rPr lang="en-US" baseline="30000" dirty="0"/>
              <a:t>8</a:t>
            </a:r>
          </a:p>
        </p:txBody>
      </p:sp>
    </p:spTree>
    <p:extLst>
      <p:ext uri="{BB962C8B-B14F-4D97-AF65-F5344CB8AC3E}">
        <p14:creationId xmlns:p14="http://schemas.microsoft.com/office/powerpoint/2010/main" val="674957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3038"/>
            <a:ext cx="7886700" cy="1325563"/>
          </a:xfrm>
        </p:spPr>
        <p:txBody>
          <a:bodyPr>
            <a:normAutofit/>
          </a:bodyPr>
          <a:lstStyle/>
          <a:p>
            <a:r>
              <a:rPr lang="en-US" sz="4000" b="0" cap="none" dirty="0"/>
              <a:t>SIMV (Volume Control)</a:t>
            </a:r>
          </a:p>
        </p:txBody>
      </p:sp>
      <p:sp>
        <p:nvSpPr>
          <p:cNvPr id="3" name="Content Placeholder 2"/>
          <p:cNvSpPr>
            <a:spLocks noGrp="1"/>
          </p:cNvSpPr>
          <p:nvPr>
            <p:ph idx="1"/>
          </p:nvPr>
        </p:nvSpPr>
        <p:spPr>
          <a:xfrm>
            <a:off x="628650" y="1457325"/>
            <a:ext cx="7886700" cy="5035549"/>
          </a:xfrm>
        </p:spPr>
        <p:txBody>
          <a:bodyPr>
            <a:normAutofit fontScale="85000" lnSpcReduction="20000"/>
          </a:bodyPr>
          <a:lstStyle/>
          <a:p>
            <a:pPr>
              <a:lnSpc>
                <a:spcPct val="100000"/>
              </a:lnSpc>
              <a:spcBef>
                <a:spcPts val="1200"/>
              </a:spcBef>
            </a:pPr>
            <a:r>
              <a:rPr lang="en-US" dirty="0"/>
              <a:t>SIMV (Volume Control) combines two breath types, VAC and PS or spontaneous breathing, while on CPAP.</a:t>
            </a:r>
            <a:r>
              <a:rPr lang="en-US" baseline="30000" dirty="0"/>
              <a:t>8</a:t>
            </a:r>
            <a:r>
              <a:rPr lang="en-US" dirty="0"/>
              <a:t> </a:t>
            </a:r>
          </a:p>
          <a:p>
            <a:pPr>
              <a:lnSpc>
                <a:spcPct val="100000"/>
              </a:lnSpc>
              <a:spcBef>
                <a:spcPts val="1200"/>
              </a:spcBef>
            </a:pPr>
            <a:r>
              <a:rPr lang="en-US" dirty="0"/>
              <a:t>Mandatory, time-triggered breaths, patient-assisted breaths, and spontaneous breaths are all provided. </a:t>
            </a:r>
          </a:p>
          <a:p>
            <a:pPr>
              <a:lnSpc>
                <a:spcPct val="100000"/>
              </a:lnSpc>
              <a:spcBef>
                <a:spcPts val="1200"/>
              </a:spcBef>
            </a:pPr>
            <a:r>
              <a:rPr lang="en-US" dirty="0"/>
              <a:t>The ventilator prevents “breath stacking” (a VAC breath compounded by a PS breath) through the use of a “timing window.” </a:t>
            </a:r>
          </a:p>
          <a:p>
            <a:pPr>
              <a:lnSpc>
                <a:spcPct val="100000"/>
              </a:lnSpc>
              <a:spcBef>
                <a:spcPts val="1200"/>
              </a:spcBef>
            </a:pPr>
            <a:r>
              <a:rPr lang="en-US" dirty="0"/>
              <a:t>If patient attempts to trigger a breath in timing window, then ventilator will deliver a VAC breath. </a:t>
            </a:r>
          </a:p>
          <a:p>
            <a:pPr>
              <a:lnSpc>
                <a:spcPct val="100000"/>
              </a:lnSpc>
              <a:spcBef>
                <a:spcPts val="1200"/>
              </a:spcBef>
            </a:pPr>
            <a:r>
              <a:rPr lang="en-US" dirty="0"/>
              <a:t>If patient attempts to trigger a breath outside window, then a spontaneous breath will occur. </a:t>
            </a:r>
          </a:p>
          <a:p>
            <a:pPr>
              <a:lnSpc>
                <a:spcPct val="100000"/>
              </a:lnSpc>
              <a:spcBef>
                <a:spcPts val="1200"/>
              </a:spcBef>
            </a:pPr>
            <a:r>
              <a:rPr lang="en-US" dirty="0"/>
              <a:t>Volume control breaths also use dual targeting so, if patient’s inspiratory effort is large enough, inspiration will switch from volume control to pressure control with flow cycling.</a:t>
            </a:r>
          </a:p>
          <a:p>
            <a:pPr>
              <a:lnSpc>
                <a:spcPct val="100000"/>
              </a:lnSpc>
              <a:spcBef>
                <a:spcPts val="1200"/>
              </a:spcBef>
            </a:pPr>
            <a:endParaRPr lang="en-US" dirty="0"/>
          </a:p>
        </p:txBody>
      </p:sp>
    </p:spTree>
    <p:extLst>
      <p:ext uri="{BB962C8B-B14F-4D97-AF65-F5344CB8AC3E}">
        <p14:creationId xmlns:p14="http://schemas.microsoft.com/office/powerpoint/2010/main" val="22615514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893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714500"/>
            <a:ext cx="7886700" cy="4729164"/>
          </a:xfrm>
        </p:spPr>
        <p:txBody>
          <a:bodyPr>
            <a:noAutofit/>
          </a:bodyPr>
          <a:lstStyle/>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Vt or MV</a:t>
            </a:r>
          </a:p>
          <a:p>
            <a:pPr lvl="0">
              <a:lnSpc>
                <a:spcPct val="80000"/>
              </a:lnSpc>
              <a:spcBef>
                <a:spcPts val="600"/>
              </a:spcBef>
            </a:pPr>
            <a:r>
              <a:rPr lang="en-US" sz="2400" dirty="0"/>
              <a:t>SIMV rate</a:t>
            </a:r>
          </a:p>
          <a:p>
            <a:pPr lvl="0">
              <a:lnSpc>
                <a:spcPct val="80000"/>
              </a:lnSpc>
              <a:spcBef>
                <a:spcPts val="600"/>
              </a:spcBef>
            </a:pPr>
            <a:r>
              <a:rPr lang="en-US" sz="2400" dirty="0"/>
              <a:t>Inspiratory time or I:E</a:t>
            </a:r>
          </a:p>
          <a:p>
            <a:pPr lvl="0">
              <a:lnSpc>
                <a:spcPct val="80000"/>
              </a:lnSpc>
              <a:spcBef>
                <a:spcPts val="600"/>
              </a:spcBef>
            </a:pPr>
            <a:r>
              <a:rPr lang="en-US" sz="2400" dirty="0"/>
              <a:t>Pressure support level</a:t>
            </a:r>
          </a:p>
          <a:p>
            <a:pPr>
              <a:lnSpc>
                <a:spcPct val="80000"/>
              </a:lnSpc>
              <a:spcBef>
                <a:spcPts val="600"/>
              </a:spcBef>
            </a:pPr>
            <a:r>
              <a:rPr lang="en-US" sz="2400" dirty="0"/>
              <a:t>Cycle sensitivity for PS breaths</a:t>
            </a:r>
          </a:p>
          <a:p>
            <a:pPr>
              <a:lnSpc>
                <a:spcPct val="80000"/>
              </a:lnSpc>
              <a:spcBef>
                <a:spcPts val="600"/>
              </a:spcBef>
            </a:pPr>
            <a:endParaRPr lang="en-US" sz="2400" dirty="0"/>
          </a:p>
          <a:p>
            <a:pPr>
              <a:lnSpc>
                <a:spcPct val="80000"/>
              </a:lnSpc>
              <a:spcBef>
                <a:spcPts val="600"/>
              </a:spcBef>
            </a:pPr>
            <a:r>
              <a:rPr lang="en-US" sz="2400" dirty="0"/>
              <a:t>During VAC breaths, resulting pressure created is variable, depends on Vt, flow, and patient mechanics.</a:t>
            </a:r>
            <a:r>
              <a:rPr lang="en-US" sz="2400" baseline="30000" dirty="0"/>
              <a:t>8</a:t>
            </a:r>
          </a:p>
          <a:p>
            <a:pPr>
              <a:lnSpc>
                <a:spcPct val="80000"/>
              </a:lnSpc>
              <a:spcBef>
                <a:spcPts val="600"/>
              </a:spcBef>
            </a:pPr>
            <a:r>
              <a:rPr lang="en-US" sz="2400" dirty="0"/>
              <a:t>During PS breaths, volume will be variable and depend on PS level, patient effort, and patient respiratory system mechanics.</a:t>
            </a:r>
            <a:r>
              <a:rPr lang="en-US" sz="2400" baseline="30000" dirty="0"/>
              <a:t>8</a:t>
            </a:r>
          </a:p>
          <a:p>
            <a:pPr>
              <a:lnSpc>
                <a:spcPct val="80000"/>
              </a:lnSpc>
              <a:spcBef>
                <a:spcPts val="600"/>
              </a:spcBef>
            </a:pPr>
            <a:endParaRPr lang="en-US" sz="2400" dirty="0"/>
          </a:p>
        </p:txBody>
      </p:sp>
    </p:spTree>
    <p:extLst>
      <p:ext uri="{BB962C8B-B14F-4D97-AF65-F5344CB8AC3E}">
        <p14:creationId xmlns:p14="http://schemas.microsoft.com/office/powerpoint/2010/main" val="21805791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77F78E-F80C-456B-8762-945FDAAC3261}"/>
              </a:ext>
            </a:extLst>
          </p:cNvPr>
          <p:cNvSpPr>
            <a:spLocks noGrp="1"/>
          </p:cNvSpPr>
          <p:nvPr>
            <p:ph type="title"/>
          </p:nvPr>
        </p:nvSpPr>
        <p:spPr>
          <a:xfrm>
            <a:off x="628650" y="367771"/>
            <a:ext cx="7886700" cy="1325563"/>
          </a:xfrm>
        </p:spPr>
        <p:txBody>
          <a:bodyPr>
            <a:normAutofit/>
          </a:bodyPr>
          <a:lstStyle/>
          <a:p>
            <a:r>
              <a:rPr lang="en-US" sz="4000" b="0" cap="none" dirty="0"/>
              <a:t>Key Terms</a:t>
            </a:r>
          </a:p>
        </p:txBody>
      </p:sp>
      <p:sp>
        <p:nvSpPr>
          <p:cNvPr id="4" name="Content Placeholder 3">
            <a:extLst>
              <a:ext uri="{FF2B5EF4-FFF2-40B4-BE49-F238E27FC236}">
                <a16:creationId xmlns="" xmlns:a16="http://schemas.microsoft.com/office/drawing/2014/main" id="{1E9C1E64-AFCC-4B28-A2CF-C4C0F167E08E}"/>
              </a:ext>
            </a:extLst>
          </p:cNvPr>
          <p:cNvSpPr>
            <a:spLocks noGrp="1"/>
          </p:cNvSpPr>
          <p:nvPr>
            <p:ph idx="1"/>
          </p:nvPr>
        </p:nvSpPr>
        <p:spPr>
          <a:xfrm>
            <a:off x="628650" y="1902884"/>
            <a:ext cx="8086725" cy="3869266"/>
          </a:xfrm>
        </p:spPr>
        <p:txBody>
          <a:bodyPr numCol="2">
            <a:noAutofit/>
          </a:bodyPr>
          <a:lstStyle/>
          <a:p>
            <a:r>
              <a:rPr lang="en-US" sz="2400" dirty="0"/>
              <a:t>positive end-expiratory pressure (PEEP) </a:t>
            </a:r>
          </a:p>
          <a:p>
            <a:r>
              <a:rPr lang="en-US" sz="2400" dirty="0"/>
              <a:t>pressure assist</a:t>
            </a:r>
          </a:p>
          <a:p>
            <a:r>
              <a:rPr lang="en-US" sz="2400" dirty="0"/>
              <a:t>pressure assist/control</a:t>
            </a:r>
          </a:p>
          <a:p>
            <a:r>
              <a:rPr lang="en-US" sz="2400" dirty="0"/>
              <a:t>pressure support </a:t>
            </a:r>
          </a:p>
          <a:p>
            <a:r>
              <a:rPr lang="en-US" sz="2400" dirty="0"/>
              <a:t>respiratory mechanics</a:t>
            </a:r>
          </a:p>
          <a:p>
            <a:r>
              <a:rPr lang="en-US" sz="2400" dirty="0"/>
              <a:t>respiratory rate</a:t>
            </a:r>
          </a:p>
          <a:p>
            <a:r>
              <a:rPr lang="en-US" sz="2400" dirty="0"/>
              <a:t>sensitivity</a:t>
            </a:r>
          </a:p>
          <a:p>
            <a:r>
              <a:rPr lang="en-US" sz="2400" dirty="0"/>
              <a:t>synchronized, intermittent mandatory ventilation (SIMV)</a:t>
            </a:r>
          </a:p>
          <a:p>
            <a:r>
              <a:rPr lang="en-US" sz="2400" dirty="0"/>
              <a:t>spontaneous ventilation</a:t>
            </a:r>
          </a:p>
          <a:p>
            <a:r>
              <a:rPr lang="en-US" sz="2400" dirty="0"/>
              <a:t>tidal volume</a:t>
            </a:r>
          </a:p>
          <a:p>
            <a:r>
              <a:rPr lang="en-US" sz="2400" dirty="0"/>
              <a:t>trigger</a:t>
            </a:r>
          </a:p>
          <a:p>
            <a:r>
              <a:rPr lang="en-US" sz="2400" dirty="0"/>
              <a:t>volume assist</a:t>
            </a:r>
          </a:p>
          <a:p>
            <a:r>
              <a:rPr lang="en-US" sz="2400" dirty="0"/>
              <a:t>volume assist/control</a:t>
            </a:r>
          </a:p>
          <a:p>
            <a:endParaRPr lang="en-US" sz="2400" dirty="0"/>
          </a:p>
        </p:txBody>
      </p:sp>
    </p:spTree>
    <p:extLst>
      <p:ext uri="{BB962C8B-B14F-4D97-AF65-F5344CB8AC3E}">
        <p14:creationId xmlns:p14="http://schemas.microsoft.com/office/powerpoint/2010/main" val="2100665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 </a:t>
            </a:r>
          </a:p>
        </p:txBody>
      </p:sp>
      <p:sp>
        <p:nvSpPr>
          <p:cNvPr id="3" name="Content Placeholder 2"/>
          <p:cNvSpPr>
            <a:spLocks noGrp="1"/>
          </p:cNvSpPr>
          <p:nvPr>
            <p:ph idx="1"/>
          </p:nvPr>
        </p:nvSpPr>
        <p:spPr>
          <a:xfrm>
            <a:off x="628650" y="1920875"/>
            <a:ext cx="7886700" cy="4089400"/>
          </a:xfrm>
        </p:spPr>
        <p:txBody>
          <a:bodyPr>
            <a:normAutofit/>
          </a:bodyPr>
          <a:lstStyle/>
          <a:p>
            <a:r>
              <a:rPr lang="en-US" sz="2600" dirty="0"/>
              <a:t>Pressure-targeted mode of ventilation allowing for mandatory, time-triggered breaths or patient-assisted breaths.</a:t>
            </a:r>
            <a:r>
              <a:rPr lang="en-US" sz="2600" baseline="30000" dirty="0"/>
              <a:t>8</a:t>
            </a:r>
            <a:r>
              <a:rPr lang="en-US" sz="2600" dirty="0"/>
              <a:t> </a:t>
            </a:r>
          </a:p>
          <a:p>
            <a:endParaRPr lang="en-US" sz="2600" dirty="0"/>
          </a:p>
          <a:p>
            <a:r>
              <a:rPr lang="en-US" sz="2600" dirty="0"/>
              <a:t>Spontaneous breaths not allowed. </a:t>
            </a:r>
          </a:p>
          <a:p>
            <a:endParaRPr lang="en-US" sz="2600" dirty="0"/>
          </a:p>
          <a:p>
            <a:r>
              <a:rPr lang="en-US" sz="2600" dirty="0"/>
              <a:t>Breath cycles to exhalation once inspiratory time has been reached or when high-pressure alarm is tripped.</a:t>
            </a:r>
          </a:p>
          <a:p>
            <a:endParaRPr lang="en-US" sz="2600" dirty="0"/>
          </a:p>
        </p:txBody>
      </p:sp>
    </p:spTree>
    <p:extLst>
      <p:ext uri="{BB962C8B-B14F-4D97-AF65-F5344CB8AC3E}">
        <p14:creationId xmlns:p14="http://schemas.microsoft.com/office/powerpoint/2010/main" val="32320420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33575"/>
            <a:ext cx="7886700" cy="4367213"/>
          </a:xfrm>
        </p:spPr>
        <p:txBody>
          <a:bodyPr>
            <a:normAutofit lnSpcReduction="10000"/>
          </a:bodyPr>
          <a:lstStyle/>
          <a:p>
            <a:pPr lvl="0"/>
            <a:r>
              <a:rPr lang="en-US" sz="2600" dirty="0"/>
              <a:t>Fio</a:t>
            </a:r>
            <a:r>
              <a:rPr lang="en-US" sz="2600" baseline="-25000" dirty="0"/>
              <a:t>2</a:t>
            </a:r>
            <a:endParaRPr lang="en-US" sz="2600" dirty="0"/>
          </a:p>
          <a:p>
            <a:pPr lvl="0"/>
            <a:r>
              <a:rPr lang="en-US" sz="2600" dirty="0"/>
              <a:t>PEEP</a:t>
            </a:r>
          </a:p>
          <a:p>
            <a:pPr lvl="0"/>
            <a:r>
              <a:rPr lang="en-US" sz="2600" dirty="0"/>
              <a:t>Inspiratory pressure level</a:t>
            </a:r>
          </a:p>
          <a:p>
            <a:pPr lvl="0"/>
            <a:r>
              <a:rPr lang="en-US" sz="2600" dirty="0"/>
              <a:t>Inspiratory time or I:E</a:t>
            </a:r>
          </a:p>
          <a:p>
            <a:pPr lvl="0"/>
            <a:r>
              <a:rPr lang="en-US" sz="2600" dirty="0"/>
              <a:t>RR</a:t>
            </a:r>
          </a:p>
          <a:p>
            <a:pPr lvl="0"/>
            <a:endParaRPr lang="en-US" sz="2600" dirty="0"/>
          </a:p>
          <a:p>
            <a:r>
              <a:rPr lang="en-US" sz="2600" dirty="0"/>
              <a:t>Pressure will be consistently delivered from breath to breath; Vt and flow are variable and will depend on the inspiratory pressure level, patient effort, and patient respiratory system mechanics.</a:t>
            </a:r>
            <a:r>
              <a:rPr lang="en-US" sz="2600" baseline="30000" dirty="0"/>
              <a:t>8</a:t>
            </a:r>
          </a:p>
          <a:p>
            <a:endParaRPr lang="en-US" sz="2600" dirty="0"/>
          </a:p>
        </p:txBody>
      </p:sp>
    </p:spTree>
    <p:extLst>
      <p:ext uri="{BB962C8B-B14F-4D97-AF65-F5344CB8AC3E}">
        <p14:creationId xmlns:p14="http://schemas.microsoft.com/office/powerpoint/2010/main" val="11380328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7"/>
            <a:ext cx="7886700" cy="1101724"/>
          </a:xfrm>
        </p:spPr>
        <p:txBody>
          <a:bodyPr>
            <a:normAutofit/>
          </a:bodyPr>
          <a:lstStyle/>
          <a:p>
            <a:r>
              <a:rPr lang="en-US" sz="4000" b="0" cap="none" dirty="0"/>
              <a:t>SIMV (Pressure Control)</a:t>
            </a:r>
          </a:p>
        </p:txBody>
      </p:sp>
      <p:sp>
        <p:nvSpPr>
          <p:cNvPr id="3" name="Content Placeholder 2"/>
          <p:cNvSpPr>
            <a:spLocks noGrp="1"/>
          </p:cNvSpPr>
          <p:nvPr>
            <p:ph idx="1"/>
          </p:nvPr>
        </p:nvSpPr>
        <p:spPr>
          <a:xfrm>
            <a:off x="533400" y="1616074"/>
            <a:ext cx="8077200" cy="4832351"/>
          </a:xfrm>
        </p:spPr>
        <p:txBody>
          <a:bodyPr>
            <a:normAutofit fontScale="85000" lnSpcReduction="20000"/>
          </a:bodyPr>
          <a:lstStyle/>
          <a:p>
            <a:pPr>
              <a:lnSpc>
                <a:spcPct val="110000"/>
              </a:lnSpc>
            </a:pPr>
            <a:r>
              <a:rPr lang="en-US" dirty="0"/>
              <a:t>Similar to SIMV (Volume Control) described above except target is now pressure instead of volume.</a:t>
            </a:r>
            <a:r>
              <a:rPr lang="en-US" baseline="30000" dirty="0"/>
              <a:t>8</a:t>
            </a:r>
            <a:r>
              <a:rPr lang="en-US" dirty="0"/>
              <a:t> </a:t>
            </a:r>
          </a:p>
          <a:p>
            <a:pPr>
              <a:lnSpc>
                <a:spcPct val="110000"/>
              </a:lnSpc>
            </a:pPr>
            <a:r>
              <a:rPr lang="en-US" dirty="0"/>
              <a:t>Combines two breath types, PAC and either PS or spontaneous breathing, while on CPAP. </a:t>
            </a:r>
          </a:p>
          <a:p>
            <a:pPr>
              <a:lnSpc>
                <a:spcPct val="110000"/>
              </a:lnSpc>
            </a:pPr>
            <a:r>
              <a:rPr lang="en-US" dirty="0"/>
              <a:t>Combination of mandatory, time-triggered breaths, patient-assisted breaths, and spontaneous breaths. </a:t>
            </a:r>
          </a:p>
          <a:p>
            <a:pPr>
              <a:lnSpc>
                <a:spcPct val="110000"/>
              </a:lnSpc>
            </a:pPr>
            <a:r>
              <a:rPr lang="en-US" dirty="0"/>
              <a:t>Ventilator prevents “breath stacking” (PAC breath compounded by a PS breath) through use of “timing window.” </a:t>
            </a:r>
          </a:p>
          <a:p>
            <a:pPr>
              <a:lnSpc>
                <a:spcPct val="110000"/>
              </a:lnSpc>
            </a:pPr>
            <a:r>
              <a:rPr lang="en-US" dirty="0"/>
              <a:t>If patient attempts to trigger a breath in timing window, then ventilator will deliver a PAC breath. </a:t>
            </a:r>
          </a:p>
          <a:p>
            <a:pPr>
              <a:lnSpc>
                <a:spcPct val="110000"/>
              </a:lnSpc>
            </a:pPr>
            <a:r>
              <a:rPr lang="en-US" dirty="0"/>
              <a:t>If the patient attempts to trigger a breath outside window, then spontaneous breath will occur.</a:t>
            </a:r>
          </a:p>
          <a:p>
            <a:endParaRPr lang="en-US" dirty="0"/>
          </a:p>
        </p:txBody>
      </p:sp>
    </p:spTree>
    <p:extLst>
      <p:ext uri="{BB962C8B-B14F-4D97-AF65-F5344CB8AC3E}">
        <p14:creationId xmlns:p14="http://schemas.microsoft.com/office/powerpoint/2010/main" val="8289660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747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733425" y="1341438"/>
            <a:ext cx="7886700" cy="5126037"/>
          </a:xfrm>
        </p:spPr>
        <p:txBody>
          <a:bodyPr>
            <a:noAutofit/>
          </a:bodyPr>
          <a:lstStyle/>
          <a:p>
            <a:pPr lvl="0">
              <a:lnSpc>
                <a:spcPct val="80000"/>
              </a:lnSpc>
              <a:spcBef>
                <a:spcPts val="800"/>
              </a:spcBef>
            </a:pPr>
            <a:r>
              <a:rPr lang="en-US" sz="2400" dirty="0"/>
              <a:t>Fio</a:t>
            </a:r>
            <a:r>
              <a:rPr lang="en-US" sz="2400" baseline="-25000" dirty="0"/>
              <a:t>2</a:t>
            </a:r>
            <a:endParaRPr lang="en-US" sz="2400" dirty="0"/>
          </a:p>
          <a:p>
            <a:pPr lvl="0">
              <a:lnSpc>
                <a:spcPct val="80000"/>
              </a:lnSpc>
              <a:spcBef>
                <a:spcPts val="800"/>
              </a:spcBef>
            </a:pPr>
            <a:r>
              <a:rPr lang="en-US" sz="2400" dirty="0"/>
              <a:t>PEEP </a:t>
            </a:r>
          </a:p>
          <a:p>
            <a:pPr lvl="0">
              <a:lnSpc>
                <a:spcPct val="80000"/>
              </a:lnSpc>
              <a:spcBef>
                <a:spcPts val="800"/>
              </a:spcBef>
            </a:pPr>
            <a:r>
              <a:rPr lang="en-US" sz="2400" dirty="0"/>
              <a:t>Inspiratory pressure level</a:t>
            </a:r>
          </a:p>
          <a:p>
            <a:pPr lvl="0">
              <a:lnSpc>
                <a:spcPct val="80000"/>
              </a:lnSpc>
              <a:spcBef>
                <a:spcPts val="800"/>
              </a:spcBef>
            </a:pPr>
            <a:r>
              <a:rPr lang="en-US" sz="2400" dirty="0"/>
              <a:t>Inspiratory time or I:E</a:t>
            </a:r>
          </a:p>
          <a:p>
            <a:pPr lvl="0">
              <a:lnSpc>
                <a:spcPct val="80000"/>
              </a:lnSpc>
              <a:spcBef>
                <a:spcPts val="800"/>
              </a:spcBef>
            </a:pPr>
            <a:r>
              <a:rPr lang="en-US" sz="2400" dirty="0"/>
              <a:t>SIMV rate</a:t>
            </a:r>
          </a:p>
          <a:p>
            <a:pPr lvl="0">
              <a:lnSpc>
                <a:spcPct val="80000"/>
              </a:lnSpc>
              <a:spcBef>
                <a:spcPts val="800"/>
              </a:spcBef>
            </a:pPr>
            <a:r>
              <a:rPr lang="en-US" sz="2400" dirty="0"/>
              <a:t>Pressure support level</a:t>
            </a:r>
          </a:p>
          <a:p>
            <a:pPr lvl="0">
              <a:lnSpc>
                <a:spcPct val="80000"/>
              </a:lnSpc>
              <a:spcBef>
                <a:spcPts val="800"/>
              </a:spcBef>
            </a:pPr>
            <a:r>
              <a:rPr lang="en-US" sz="2400" dirty="0"/>
              <a:t>Cycle sensitivity for the PS breaths</a:t>
            </a:r>
          </a:p>
          <a:p>
            <a:pPr lvl="0">
              <a:lnSpc>
                <a:spcPct val="80000"/>
              </a:lnSpc>
              <a:spcBef>
                <a:spcPts val="800"/>
              </a:spcBef>
            </a:pPr>
            <a:endParaRPr lang="en-US" sz="2400" dirty="0"/>
          </a:p>
          <a:p>
            <a:pPr>
              <a:lnSpc>
                <a:spcPct val="80000"/>
              </a:lnSpc>
              <a:spcBef>
                <a:spcPts val="800"/>
              </a:spcBef>
            </a:pPr>
            <a:r>
              <a:rPr lang="en-US" sz="2400" dirty="0"/>
              <a:t>During PAC breaths, resulting Vt created is variable, depends on inspiratory pressure level, patient effort, and patient respiratory system mechanics.</a:t>
            </a:r>
            <a:r>
              <a:rPr lang="en-US" sz="2400" baseline="30000" dirty="0"/>
              <a:t>8</a:t>
            </a:r>
            <a:endParaRPr lang="en-US" sz="2400" dirty="0"/>
          </a:p>
          <a:p>
            <a:pPr>
              <a:lnSpc>
                <a:spcPct val="80000"/>
              </a:lnSpc>
              <a:spcBef>
                <a:spcPts val="800"/>
              </a:spcBef>
            </a:pPr>
            <a:r>
              <a:rPr lang="en-US" sz="2400" dirty="0"/>
              <a:t>During PS breaths, volume will be variable and depend on PS level, patient effort, and patient respiratory system mechanics.</a:t>
            </a:r>
            <a:r>
              <a:rPr lang="en-US" sz="2400" baseline="30000" dirty="0"/>
              <a:t>8</a:t>
            </a:r>
          </a:p>
          <a:p>
            <a:pPr>
              <a:lnSpc>
                <a:spcPct val="80000"/>
              </a:lnSpc>
              <a:spcBef>
                <a:spcPts val="800"/>
              </a:spcBef>
            </a:pPr>
            <a:endParaRPr lang="en-US" sz="2400" baseline="30000" dirty="0"/>
          </a:p>
          <a:p>
            <a:pPr>
              <a:lnSpc>
                <a:spcPct val="80000"/>
              </a:lnSpc>
              <a:spcBef>
                <a:spcPts val="800"/>
              </a:spcBef>
            </a:pPr>
            <a:endParaRPr lang="en-US" sz="2400" dirty="0"/>
          </a:p>
          <a:p>
            <a:pPr>
              <a:lnSpc>
                <a:spcPct val="80000"/>
              </a:lnSpc>
              <a:spcBef>
                <a:spcPts val="800"/>
              </a:spcBef>
            </a:pPr>
            <a:endParaRPr lang="en-US" sz="2400" dirty="0"/>
          </a:p>
        </p:txBody>
      </p:sp>
    </p:spTree>
    <p:extLst>
      <p:ext uri="{BB962C8B-B14F-4D97-AF65-F5344CB8AC3E}">
        <p14:creationId xmlns:p14="http://schemas.microsoft.com/office/powerpoint/2010/main" val="34395005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6"/>
            <a:ext cx="7886700" cy="1263649"/>
          </a:xfrm>
        </p:spPr>
        <p:txBody>
          <a:bodyPr>
            <a:normAutofit/>
          </a:bodyPr>
          <a:lstStyle/>
          <a:p>
            <a:r>
              <a:rPr lang="en-US" sz="4000" b="0" cap="none" dirty="0"/>
              <a:t>Pressure Support /CPAP</a:t>
            </a:r>
          </a:p>
        </p:txBody>
      </p:sp>
      <p:sp>
        <p:nvSpPr>
          <p:cNvPr id="3" name="Content Placeholder 2"/>
          <p:cNvSpPr>
            <a:spLocks noGrp="1"/>
          </p:cNvSpPr>
          <p:nvPr>
            <p:ph idx="1"/>
          </p:nvPr>
        </p:nvSpPr>
        <p:spPr/>
        <p:txBody>
          <a:bodyPr>
            <a:normAutofit fontScale="92500" lnSpcReduction="10000"/>
          </a:bodyPr>
          <a:lstStyle/>
          <a:p>
            <a:r>
              <a:rPr lang="en-US" dirty="0"/>
              <a:t>Patient regulates the respiratory rate and the Vt.</a:t>
            </a:r>
            <a:r>
              <a:rPr lang="en-US" baseline="30000" dirty="0"/>
              <a:t>8</a:t>
            </a:r>
            <a:r>
              <a:rPr lang="en-US" dirty="0"/>
              <a:t> </a:t>
            </a:r>
          </a:p>
          <a:p>
            <a:endParaRPr lang="en-US" dirty="0"/>
          </a:p>
          <a:p>
            <a:r>
              <a:rPr lang="en-US" dirty="0"/>
              <a:t>Patient triggers all breaths and will receive either no additional support (CPAP) or the clinician-set PS level. </a:t>
            </a:r>
          </a:p>
          <a:p>
            <a:endParaRPr lang="en-US" dirty="0"/>
          </a:p>
          <a:p>
            <a:r>
              <a:rPr lang="en-US" dirty="0"/>
              <a:t>With pressure support, the breath cycles to expiration when inspiratory flow decreases below a preset percentage of inspiratory peak flow. </a:t>
            </a:r>
          </a:p>
          <a:p>
            <a:endParaRPr lang="en-US" dirty="0"/>
          </a:p>
          <a:p>
            <a:r>
              <a:rPr lang="en-US" dirty="0"/>
              <a:t>CPAP is sometimes used for spontaneous breathing trials.</a:t>
            </a:r>
          </a:p>
          <a:p>
            <a:endParaRPr lang="en-US" dirty="0"/>
          </a:p>
        </p:txBody>
      </p:sp>
    </p:spTree>
    <p:extLst>
      <p:ext uri="{BB962C8B-B14F-4D97-AF65-F5344CB8AC3E}">
        <p14:creationId xmlns:p14="http://schemas.microsoft.com/office/powerpoint/2010/main" val="11694308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PEEP/CPAP</a:t>
            </a:r>
          </a:p>
          <a:p>
            <a:pPr lvl="0"/>
            <a:r>
              <a:rPr lang="en-US" dirty="0"/>
              <a:t>Pressure support level</a:t>
            </a:r>
          </a:p>
          <a:p>
            <a:pPr lvl="0"/>
            <a:r>
              <a:rPr lang="en-US" dirty="0"/>
              <a:t>Cycle sensitivity</a:t>
            </a:r>
          </a:p>
          <a:p>
            <a:endParaRPr lang="en-US" dirty="0"/>
          </a:p>
          <a:p>
            <a:r>
              <a:rPr lang="en-US" dirty="0"/>
              <a:t>Vt will be variable and depend on PS level (if any), patient effort, and patient respiratory system mechanics.</a:t>
            </a:r>
            <a:r>
              <a:rPr lang="en-US" baseline="30000" dirty="0"/>
              <a:t>8</a:t>
            </a:r>
          </a:p>
          <a:p>
            <a:endParaRPr lang="en-US" dirty="0"/>
          </a:p>
          <a:p>
            <a:endParaRPr lang="en-US" dirty="0"/>
          </a:p>
        </p:txBody>
      </p:sp>
    </p:spTree>
    <p:extLst>
      <p:ext uri="{BB962C8B-B14F-4D97-AF65-F5344CB8AC3E}">
        <p14:creationId xmlns:p14="http://schemas.microsoft.com/office/powerpoint/2010/main" val="34791275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134"/>
            <a:ext cx="7886700" cy="1160992"/>
          </a:xfrm>
        </p:spPr>
        <p:txBody>
          <a:bodyPr/>
          <a:lstStyle/>
          <a:p>
            <a:r>
              <a:rPr lang="en-US" sz="4000" b="0" cap="none" dirty="0"/>
              <a:t>Automode</a:t>
            </a:r>
            <a:endParaRPr lang="en-US" b="0" dirty="0"/>
          </a:p>
        </p:txBody>
      </p:sp>
      <p:sp>
        <p:nvSpPr>
          <p:cNvPr id="3" name="Content Placeholder 2"/>
          <p:cNvSpPr>
            <a:spLocks noGrp="1"/>
          </p:cNvSpPr>
          <p:nvPr>
            <p:ph idx="1"/>
          </p:nvPr>
        </p:nvSpPr>
        <p:spPr>
          <a:xfrm>
            <a:off x="476250" y="1295400"/>
            <a:ext cx="8039100" cy="5114926"/>
          </a:xfrm>
        </p:spPr>
        <p:txBody>
          <a:bodyPr>
            <a:noAutofit/>
          </a:bodyPr>
          <a:lstStyle/>
          <a:p>
            <a:pPr>
              <a:lnSpc>
                <a:spcPct val="80000"/>
              </a:lnSpc>
              <a:spcBef>
                <a:spcPts val="600"/>
              </a:spcBef>
            </a:pPr>
            <a:r>
              <a:rPr lang="en-US" sz="2400" dirty="0"/>
              <a:t>Feedback mechanism whereby ventilator switches between an A/C mode and supported mode depending on patient’s spontaneous breathing activity.</a:t>
            </a:r>
            <a:r>
              <a:rPr lang="en-US" sz="2400" baseline="30000" dirty="0"/>
              <a:t>7 </a:t>
            </a:r>
          </a:p>
          <a:p>
            <a:pPr>
              <a:lnSpc>
                <a:spcPct val="80000"/>
              </a:lnSpc>
              <a:spcBef>
                <a:spcPts val="600"/>
              </a:spcBef>
            </a:pPr>
            <a:r>
              <a:rPr lang="en-US" sz="2400" dirty="0"/>
              <a:t>If number of spontaneous efforts is low majority of breaths will be controlled. </a:t>
            </a:r>
          </a:p>
          <a:p>
            <a:pPr>
              <a:lnSpc>
                <a:spcPct val="80000"/>
              </a:lnSpc>
              <a:spcBef>
                <a:spcPts val="600"/>
              </a:spcBef>
            </a:pPr>
            <a:r>
              <a:rPr lang="en-US" sz="2400" dirty="0"/>
              <a:t>If number of spontaneous efforts is high ventilator will stay in supported mode and allow for longer pauses in effort before switching back to controlled mode. </a:t>
            </a:r>
          </a:p>
          <a:p>
            <a:pPr>
              <a:lnSpc>
                <a:spcPct val="80000"/>
              </a:lnSpc>
              <a:spcBef>
                <a:spcPts val="600"/>
              </a:spcBef>
            </a:pPr>
            <a:r>
              <a:rPr lang="en-US" sz="2400" dirty="0"/>
              <a:t>Three mode combinations that clinician can set up using automode:</a:t>
            </a:r>
          </a:p>
          <a:p>
            <a:pPr lvl="1">
              <a:lnSpc>
                <a:spcPct val="80000"/>
              </a:lnSpc>
              <a:spcBef>
                <a:spcPts val="600"/>
              </a:spcBef>
            </a:pPr>
            <a:r>
              <a:rPr lang="en-US" dirty="0"/>
              <a:t>Volume Control–Volume Support</a:t>
            </a:r>
          </a:p>
          <a:p>
            <a:pPr lvl="1">
              <a:lnSpc>
                <a:spcPct val="80000"/>
              </a:lnSpc>
              <a:spcBef>
                <a:spcPts val="600"/>
              </a:spcBef>
            </a:pPr>
            <a:r>
              <a:rPr lang="en-US" dirty="0"/>
              <a:t>PRVC–Volume Support</a:t>
            </a:r>
          </a:p>
          <a:p>
            <a:pPr lvl="1">
              <a:lnSpc>
                <a:spcPct val="80000"/>
              </a:lnSpc>
              <a:spcBef>
                <a:spcPts val="600"/>
              </a:spcBef>
            </a:pPr>
            <a:r>
              <a:rPr lang="en-US" dirty="0"/>
              <a:t>Pressure Control–Pressure Support</a:t>
            </a:r>
          </a:p>
          <a:p>
            <a:pPr lvl="1">
              <a:lnSpc>
                <a:spcPct val="80000"/>
              </a:lnSpc>
              <a:spcBef>
                <a:spcPts val="600"/>
              </a:spcBef>
            </a:pPr>
            <a:endParaRPr lang="en-US" dirty="0"/>
          </a:p>
          <a:p>
            <a:pPr lvl="1">
              <a:lnSpc>
                <a:spcPct val="80000"/>
              </a:lnSpc>
              <a:spcBef>
                <a:spcPts val="600"/>
              </a:spcBef>
            </a:pPr>
            <a:r>
              <a:rPr lang="en-US" dirty="0"/>
              <a:t>All of these modes have been described in detail above. </a:t>
            </a:r>
          </a:p>
          <a:p>
            <a:pPr>
              <a:lnSpc>
                <a:spcPct val="80000"/>
              </a:lnSpc>
              <a:spcBef>
                <a:spcPts val="600"/>
              </a:spcBef>
            </a:pPr>
            <a:endParaRPr lang="en-US" sz="2400" dirty="0"/>
          </a:p>
        </p:txBody>
      </p:sp>
    </p:spTree>
    <p:extLst>
      <p:ext uri="{BB962C8B-B14F-4D97-AF65-F5344CB8AC3E}">
        <p14:creationId xmlns:p14="http://schemas.microsoft.com/office/powerpoint/2010/main" val="195518825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98273"/>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214312" y="1523836"/>
            <a:ext cx="8715375" cy="4909082"/>
          </a:xfrm>
        </p:spPr>
        <p:txBody>
          <a:bodyPr numCol="2">
            <a:noAutofit/>
          </a:bodyPr>
          <a:lstStyle/>
          <a:p>
            <a:pPr lvl="1">
              <a:lnSpc>
                <a:spcPct val="80000"/>
              </a:lnSpc>
              <a:spcBef>
                <a:spcPts val="0"/>
              </a:spcBef>
            </a:pPr>
            <a:r>
              <a:rPr lang="en-US" dirty="0"/>
              <a:t>Volume Control/ Volume Support:</a:t>
            </a:r>
          </a:p>
          <a:p>
            <a:pPr lvl="2">
              <a:lnSpc>
                <a:spcPct val="80000"/>
              </a:lnSpc>
              <a:spcBef>
                <a:spcPts val="0"/>
              </a:spcBef>
            </a:pPr>
            <a:r>
              <a:rPr lang="en-US" sz="2400" dirty="0"/>
              <a:t>Fio</a:t>
            </a:r>
            <a:r>
              <a:rPr lang="en-US" sz="2400" baseline="-25000" dirty="0"/>
              <a:t>2</a:t>
            </a:r>
            <a:endParaRPr lang="en-US" sz="2400" dirty="0"/>
          </a:p>
          <a:p>
            <a:pPr lvl="2">
              <a:lnSpc>
                <a:spcPct val="80000"/>
              </a:lnSpc>
              <a:spcBef>
                <a:spcPts val="0"/>
              </a:spcBef>
            </a:pPr>
            <a:r>
              <a:rPr lang="en-US" sz="2400" dirty="0"/>
              <a:t>PEEP</a:t>
            </a:r>
          </a:p>
          <a:p>
            <a:pPr lvl="2">
              <a:lnSpc>
                <a:spcPct val="80000"/>
              </a:lnSpc>
              <a:spcBef>
                <a:spcPts val="0"/>
              </a:spcBef>
            </a:pPr>
            <a:r>
              <a:rPr lang="en-US" sz="2400" dirty="0"/>
              <a:t>Vt or MV</a:t>
            </a:r>
          </a:p>
          <a:p>
            <a:pPr lvl="2">
              <a:lnSpc>
                <a:spcPct val="80000"/>
              </a:lnSpc>
              <a:spcBef>
                <a:spcPts val="0"/>
              </a:spcBef>
            </a:pPr>
            <a:r>
              <a:rPr lang="en-US" sz="2400" dirty="0"/>
              <a:t>RR</a:t>
            </a:r>
          </a:p>
          <a:p>
            <a:pPr lvl="2">
              <a:lnSpc>
                <a:spcPct val="80000"/>
              </a:lnSpc>
              <a:spcBef>
                <a:spcPts val="0"/>
              </a:spcBef>
            </a:pPr>
            <a:r>
              <a:rPr lang="en-US" sz="2400" dirty="0"/>
              <a:t>Inspiratory time or I:E </a:t>
            </a:r>
          </a:p>
          <a:p>
            <a:pPr lvl="2">
              <a:lnSpc>
                <a:spcPct val="80000"/>
              </a:lnSpc>
              <a:spcBef>
                <a:spcPts val="0"/>
              </a:spcBef>
            </a:pPr>
            <a:r>
              <a:rPr lang="en-US" sz="2400" dirty="0"/>
              <a:t>Vt target for Volume Support breaths</a:t>
            </a:r>
          </a:p>
          <a:p>
            <a:pPr lvl="2">
              <a:lnSpc>
                <a:spcPct val="80000"/>
              </a:lnSpc>
              <a:spcBef>
                <a:spcPts val="0"/>
              </a:spcBef>
            </a:pPr>
            <a:r>
              <a:rPr lang="en-US" sz="2400" dirty="0"/>
              <a:t>Cycle sensitivity</a:t>
            </a:r>
          </a:p>
          <a:p>
            <a:pPr lvl="1">
              <a:lnSpc>
                <a:spcPct val="80000"/>
              </a:lnSpc>
              <a:spcBef>
                <a:spcPts val="0"/>
              </a:spcBef>
            </a:pPr>
            <a:r>
              <a:rPr lang="en-US" dirty="0"/>
              <a:t>PRVC/Volume Support:</a:t>
            </a:r>
          </a:p>
          <a:p>
            <a:pPr lvl="1">
              <a:lnSpc>
                <a:spcPct val="80000"/>
              </a:lnSpc>
              <a:spcBef>
                <a:spcPts val="0"/>
              </a:spcBef>
            </a:pPr>
            <a:r>
              <a:rPr lang="en-US" dirty="0"/>
              <a:t>Fio</a:t>
            </a:r>
            <a:r>
              <a:rPr lang="en-US" baseline="-25000" dirty="0"/>
              <a:t>2</a:t>
            </a:r>
            <a:endParaRPr lang="en-US" dirty="0"/>
          </a:p>
          <a:p>
            <a:pPr lvl="1">
              <a:lnSpc>
                <a:spcPct val="80000"/>
              </a:lnSpc>
              <a:spcBef>
                <a:spcPts val="0"/>
              </a:spcBef>
            </a:pPr>
            <a:r>
              <a:rPr lang="en-US" dirty="0"/>
              <a:t>PEEP</a:t>
            </a:r>
          </a:p>
          <a:p>
            <a:pPr lvl="1">
              <a:lnSpc>
                <a:spcPct val="80000"/>
              </a:lnSpc>
              <a:spcBef>
                <a:spcPts val="0"/>
              </a:spcBef>
            </a:pPr>
            <a:r>
              <a:rPr lang="en-US" dirty="0"/>
              <a:t>RR</a:t>
            </a:r>
          </a:p>
          <a:p>
            <a:pPr lvl="1">
              <a:lnSpc>
                <a:spcPct val="80000"/>
              </a:lnSpc>
              <a:spcBef>
                <a:spcPts val="0"/>
              </a:spcBef>
            </a:pPr>
            <a:r>
              <a:rPr lang="en-US" dirty="0"/>
              <a:t>Vt target</a:t>
            </a:r>
          </a:p>
          <a:p>
            <a:pPr lvl="1">
              <a:lnSpc>
                <a:spcPct val="80000"/>
              </a:lnSpc>
              <a:spcBef>
                <a:spcPts val="0"/>
              </a:spcBef>
            </a:pPr>
            <a:r>
              <a:rPr lang="en-US" dirty="0"/>
              <a:t>Inspiratory time or I:E</a:t>
            </a:r>
          </a:p>
          <a:p>
            <a:pPr lvl="1">
              <a:lnSpc>
                <a:spcPct val="80000"/>
              </a:lnSpc>
              <a:spcBef>
                <a:spcPts val="0"/>
              </a:spcBef>
            </a:pPr>
            <a:endParaRPr lang="en-US" dirty="0"/>
          </a:p>
          <a:p>
            <a:pPr lvl="1">
              <a:lnSpc>
                <a:spcPct val="80000"/>
              </a:lnSpc>
              <a:spcBef>
                <a:spcPts val="0"/>
              </a:spcBef>
            </a:pPr>
            <a:endParaRPr lang="en-US" dirty="0"/>
          </a:p>
          <a:p>
            <a:pPr lvl="1">
              <a:lnSpc>
                <a:spcPct val="80000"/>
              </a:lnSpc>
              <a:spcBef>
                <a:spcPts val="0"/>
              </a:spcBef>
            </a:pPr>
            <a:r>
              <a:rPr lang="en-US" dirty="0"/>
              <a:t>Vt target for Volume Support breaths</a:t>
            </a:r>
          </a:p>
          <a:p>
            <a:pPr lvl="1">
              <a:lnSpc>
                <a:spcPct val="80000"/>
              </a:lnSpc>
              <a:spcBef>
                <a:spcPts val="0"/>
              </a:spcBef>
            </a:pPr>
            <a:r>
              <a:rPr lang="en-US" dirty="0"/>
              <a:t>Cycle sensitivity</a:t>
            </a:r>
          </a:p>
          <a:p>
            <a:pPr lvl="1">
              <a:lnSpc>
                <a:spcPct val="80000"/>
              </a:lnSpc>
              <a:spcBef>
                <a:spcPts val="0"/>
              </a:spcBef>
            </a:pPr>
            <a:r>
              <a:rPr lang="en-US" dirty="0"/>
              <a:t>Pressure Control/Pressure Support: </a:t>
            </a:r>
          </a:p>
          <a:p>
            <a:pPr lvl="1">
              <a:lnSpc>
                <a:spcPct val="80000"/>
              </a:lnSpc>
              <a:spcBef>
                <a:spcPts val="0"/>
              </a:spcBef>
            </a:pPr>
            <a:r>
              <a:rPr lang="en-US" dirty="0"/>
              <a:t>Fio</a:t>
            </a:r>
            <a:r>
              <a:rPr lang="en-US" baseline="-25000" dirty="0"/>
              <a:t>2</a:t>
            </a:r>
            <a:endParaRPr lang="en-US" dirty="0"/>
          </a:p>
          <a:p>
            <a:pPr lvl="1">
              <a:lnSpc>
                <a:spcPct val="80000"/>
              </a:lnSpc>
              <a:spcBef>
                <a:spcPts val="0"/>
              </a:spcBef>
            </a:pPr>
            <a:r>
              <a:rPr lang="en-US" dirty="0"/>
              <a:t>PEEP</a:t>
            </a:r>
          </a:p>
          <a:p>
            <a:pPr lvl="1">
              <a:lnSpc>
                <a:spcPct val="80000"/>
              </a:lnSpc>
              <a:spcBef>
                <a:spcPts val="0"/>
              </a:spcBef>
            </a:pPr>
            <a:r>
              <a:rPr lang="en-US" dirty="0"/>
              <a:t>RR</a:t>
            </a:r>
          </a:p>
          <a:p>
            <a:pPr lvl="1">
              <a:lnSpc>
                <a:spcPct val="80000"/>
              </a:lnSpc>
              <a:spcBef>
                <a:spcPts val="0"/>
              </a:spcBef>
            </a:pPr>
            <a:r>
              <a:rPr lang="en-US" dirty="0"/>
              <a:t>Inspiratory pressure level – Pressure Control</a:t>
            </a:r>
          </a:p>
          <a:p>
            <a:pPr lvl="1">
              <a:lnSpc>
                <a:spcPct val="80000"/>
              </a:lnSpc>
              <a:spcBef>
                <a:spcPts val="0"/>
              </a:spcBef>
            </a:pPr>
            <a:r>
              <a:rPr lang="en-US" dirty="0"/>
              <a:t>Inspiratory pressure level – Pressure Support </a:t>
            </a:r>
          </a:p>
          <a:p>
            <a:pPr lvl="1">
              <a:lnSpc>
                <a:spcPct val="80000"/>
              </a:lnSpc>
              <a:spcBef>
                <a:spcPts val="0"/>
              </a:spcBef>
            </a:pPr>
            <a:r>
              <a:rPr lang="en-US" dirty="0"/>
              <a:t>Inspiratory time or I:E ratio</a:t>
            </a:r>
          </a:p>
          <a:p>
            <a:pPr lvl="1">
              <a:lnSpc>
                <a:spcPct val="80000"/>
              </a:lnSpc>
              <a:spcBef>
                <a:spcPts val="0"/>
              </a:spcBef>
            </a:pPr>
            <a:r>
              <a:rPr lang="en-US" dirty="0"/>
              <a:t>Cycle sensitivity </a:t>
            </a:r>
          </a:p>
          <a:p>
            <a:pPr>
              <a:lnSpc>
                <a:spcPct val="80000"/>
              </a:lnSpc>
              <a:spcBef>
                <a:spcPts val="0"/>
              </a:spcBef>
            </a:pPr>
            <a:r>
              <a:rPr lang="en-US" sz="2400" dirty="0"/>
              <a:t>Automode is not available in noninvasive mode.</a:t>
            </a:r>
          </a:p>
          <a:p>
            <a:pPr lvl="1">
              <a:lnSpc>
                <a:spcPct val="80000"/>
              </a:lnSpc>
              <a:spcBef>
                <a:spcPts val="0"/>
              </a:spcBef>
            </a:pPr>
            <a:endParaRPr lang="en-US" dirty="0"/>
          </a:p>
          <a:p>
            <a:pPr>
              <a:lnSpc>
                <a:spcPct val="80000"/>
              </a:lnSpc>
              <a:spcBef>
                <a:spcPts val="0"/>
              </a:spcBef>
            </a:pPr>
            <a:endParaRPr lang="en-US" sz="2400" dirty="0"/>
          </a:p>
        </p:txBody>
      </p:sp>
    </p:spTree>
    <p:extLst>
      <p:ext uri="{BB962C8B-B14F-4D97-AF65-F5344CB8AC3E}">
        <p14:creationId xmlns:p14="http://schemas.microsoft.com/office/powerpoint/2010/main" val="28394465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225549"/>
          </a:xfrm>
        </p:spPr>
        <p:txBody>
          <a:bodyPr>
            <a:normAutofit/>
          </a:bodyPr>
          <a:lstStyle/>
          <a:p>
            <a:r>
              <a:rPr lang="en-US" sz="4000" b="0" cap="none" dirty="0"/>
              <a:t>Bi-Vent/APRV</a:t>
            </a:r>
          </a:p>
        </p:txBody>
      </p:sp>
      <p:sp>
        <p:nvSpPr>
          <p:cNvPr id="3" name="Content Placeholder 2"/>
          <p:cNvSpPr>
            <a:spLocks noGrp="1"/>
          </p:cNvSpPr>
          <p:nvPr>
            <p:ph idx="1"/>
          </p:nvPr>
        </p:nvSpPr>
        <p:spPr>
          <a:xfrm>
            <a:off x="476251" y="1590674"/>
            <a:ext cx="8181974" cy="4902199"/>
          </a:xfrm>
        </p:spPr>
        <p:txBody>
          <a:bodyPr>
            <a:normAutofit fontScale="85000" lnSpcReduction="20000"/>
          </a:bodyPr>
          <a:lstStyle/>
          <a:p>
            <a:pPr>
              <a:lnSpc>
                <a:spcPct val="110000"/>
              </a:lnSpc>
            </a:pPr>
            <a:r>
              <a:rPr lang="en-US" dirty="0"/>
              <a:t>Mode of ventilation allowing for spontaneous breathing at two different clinician-set pressure levels.</a:t>
            </a:r>
            <a:r>
              <a:rPr lang="en-US" baseline="30000" dirty="0"/>
              <a:t>8</a:t>
            </a:r>
          </a:p>
          <a:p>
            <a:pPr>
              <a:lnSpc>
                <a:spcPct val="110000"/>
              </a:lnSpc>
            </a:pPr>
            <a:r>
              <a:rPr lang="en-US" dirty="0"/>
              <a:t>Ventilator switches between two different clinician-set pressure levels (the lower of which can be CPAP). </a:t>
            </a:r>
          </a:p>
          <a:p>
            <a:pPr>
              <a:lnSpc>
                <a:spcPct val="110000"/>
              </a:lnSpc>
            </a:pPr>
            <a:r>
              <a:rPr lang="en-US" dirty="0"/>
              <a:t>Pressure levels referred to P</a:t>
            </a:r>
            <a:r>
              <a:rPr lang="en-US" baseline="-25000" dirty="0"/>
              <a:t>high</a:t>
            </a:r>
            <a:r>
              <a:rPr lang="en-US" dirty="0"/>
              <a:t> and P</a:t>
            </a:r>
            <a:r>
              <a:rPr lang="en-US" baseline="-25000" dirty="0"/>
              <a:t>peep</a:t>
            </a:r>
            <a:r>
              <a:rPr lang="en-US" dirty="0"/>
              <a:t>. T</a:t>
            </a:r>
            <a:r>
              <a:rPr lang="en-US" baseline="-25000" dirty="0"/>
              <a:t>high</a:t>
            </a:r>
            <a:r>
              <a:rPr lang="en-US" dirty="0"/>
              <a:t> is length of time at P</a:t>
            </a:r>
            <a:r>
              <a:rPr lang="en-US" baseline="-25000" dirty="0"/>
              <a:t>high</a:t>
            </a:r>
            <a:r>
              <a:rPr lang="en-US" dirty="0"/>
              <a:t> and T</a:t>
            </a:r>
            <a:r>
              <a:rPr lang="en-US" baseline="-25000" dirty="0"/>
              <a:t>low</a:t>
            </a:r>
            <a:r>
              <a:rPr lang="en-US" dirty="0"/>
              <a:t> is length of time spent at T</a:t>
            </a:r>
            <a:r>
              <a:rPr lang="en-US" baseline="-25000" dirty="0"/>
              <a:t>peep</a:t>
            </a:r>
            <a:r>
              <a:rPr lang="en-US" dirty="0"/>
              <a:t>. </a:t>
            </a:r>
          </a:p>
          <a:p>
            <a:pPr>
              <a:lnSpc>
                <a:spcPct val="110000"/>
              </a:lnSpc>
            </a:pPr>
            <a:r>
              <a:rPr lang="en-US" dirty="0"/>
              <a:t>Mainly used in an inverse I:E ratios; difference from pressure-target modes is P</a:t>
            </a:r>
            <a:r>
              <a:rPr lang="en-US" baseline="-25000" dirty="0"/>
              <a:t>high</a:t>
            </a:r>
            <a:r>
              <a:rPr lang="en-US" dirty="0"/>
              <a:t> level is now referenced to atmosphere as to PEEP level. </a:t>
            </a:r>
          </a:p>
          <a:p>
            <a:pPr>
              <a:lnSpc>
                <a:spcPct val="110000"/>
              </a:lnSpc>
            </a:pPr>
            <a:r>
              <a:rPr lang="en-US" dirty="0"/>
              <a:t>Increase in P</a:t>
            </a:r>
            <a:r>
              <a:rPr lang="en-US" baseline="-25000" dirty="0"/>
              <a:t>peep</a:t>
            </a:r>
            <a:r>
              <a:rPr lang="en-US" dirty="0"/>
              <a:t> will decrease distending pressure. </a:t>
            </a:r>
          </a:p>
          <a:p>
            <a:pPr>
              <a:lnSpc>
                <a:spcPct val="110000"/>
              </a:lnSpc>
            </a:pPr>
            <a:r>
              <a:rPr lang="en-US" dirty="0"/>
              <a:t>Additional ventilator support can be added in form of PS at both pressure levels to augment the patient effort.</a:t>
            </a:r>
          </a:p>
          <a:p>
            <a:endParaRPr lang="en-US" dirty="0"/>
          </a:p>
        </p:txBody>
      </p:sp>
    </p:spTree>
    <p:extLst>
      <p:ext uri="{BB962C8B-B14F-4D97-AF65-F5344CB8AC3E}">
        <p14:creationId xmlns:p14="http://schemas.microsoft.com/office/powerpoint/2010/main" val="21601960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90689"/>
            <a:ext cx="7886700" cy="4681536"/>
          </a:xfrm>
        </p:spPr>
        <p:txBody>
          <a:bodyPr>
            <a:noAutofit/>
          </a:bodyPr>
          <a:lstStyle/>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P</a:t>
            </a:r>
            <a:r>
              <a:rPr lang="en-US" sz="2400" baseline="-25000" dirty="0"/>
              <a:t>high</a:t>
            </a:r>
            <a:endParaRPr lang="en-US" sz="2400" dirty="0"/>
          </a:p>
          <a:p>
            <a:pPr lvl="0">
              <a:lnSpc>
                <a:spcPct val="80000"/>
              </a:lnSpc>
              <a:spcBef>
                <a:spcPts val="600"/>
              </a:spcBef>
            </a:pPr>
            <a:r>
              <a:rPr lang="en-US" sz="2400" dirty="0"/>
              <a:t>P</a:t>
            </a:r>
            <a:r>
              <a:rPr lang="en-US" sz="2400" baseline="-25000" dirty="0"/>
              <a:t>peep</a:t>
            </a:r>
            <a:endParaRPr lang="en-US" sz="2400" dirty="0"/>
          </a:p>
          <a:p>
            <a:pPr lvl="0">
              <a:lnSpc>
                <a:spcPct val="80000"/>
              </a:lnSpc>
              <a:spcBef>
                <a:spcPts val="600"/>
              </a:spcBef>
            </a:pPr>
            <a:r>
              <a:rPr lang="en-US" sz="2400" dirty="0"/>
              <a:t>T</a:t>
            </a:r>
            <a:r>
              <a:rPr lang="en-US" sz="2400" baseline="-25000" dirty="0"/>
              <a:t>high</a:t>
            </a:r>
            <a:endParaRPr lang="en-US" sz="2400" dirty="0"/>
          </a:p>
          <a:p>
            <a:pPr lvl="0">
              <a:lnSpc>
                <a:spcPct val="80000"/>
              </a:lnSpc>
              <a:spcBef>
                <a:spcPts val="600"/>
              </a:spcBef>
            </a:pPr>
            <a:r>
              <a:rPr lang="en-US" sz="2400" dirty="0"/>
              <a:t>T</a:t>
            </a:r>
            <a:r>
              <a:rPr lang="en-US" sz="2400" baseline="-25000" dirty="0"/>
              <a:t>peep</a:t>
            </a:r>
            <a:endParaRPr lang="en-US" sz="2400" dirty="0"/>
          </a:p>
          <a:p>
            <a:pPr lvl="0">
              <a:lnSpc>
                <a:spcPct val="80000"/>
              </a:lnSpc>
              <a:spcBef>
                <a:spcPts val="600"/>
              </a:spcBef>
            </a:pPr>
            <a:r>
              <a:rPr lang="en-US" sz="2400" dirty="0"/>
              <a:t>PS above P</a:t>
            </a:r>
            <a:r>
              <a:rPr lang="en-US" sz="2400" baseline="-25000" dirty="0"/>
              <a:t>high</a:t>
            </a:r>
            <a:endParaRPr lang="en-US" sz="2400" dirty="0"/>
          </a:p>
          <a:p>
            <a:pPr lvl="0">
              <a:lnSpc>
                <a:spcPct val="80000"/>
              </a:lnSpc>
              <a:spcBef>
                <a:spcPts val="600"/>
              </a:spcBef>
            </a:pPr>
            <a:r>
              <a:rPr lang="en-US" sz="2400" dirty="0"/>
              <a:t>PS above P</a:t>
            </a:r>
            <a:r>
              <a:rPr lang="en-US" sz="2400" baseline="-25000" dirty="0"/>
              <a:t>peep</a:t>
            </a:r>
            <a:endParaRPr lang="en-US" sz="2400" dirty="0"/>
          </a:p>
          <a:p>
            <a:pPr lvl="0">
              <a:lnSpc>
                <a:spcPct val="80000"/>
              </a:lnSpc>
              <a:spcBef>
                <a:spcPts val="600"/>
              </a:spcBef>
            </a:pPr>
            <a:r>
              <a:rPr lang="en-US" sz="2400" dirty="0"/>
              <a:t>Cycle sensitivity</a:t>
            </a:r>
          </a:p>
          <a:p>
            <a:pPr lvl="0">
              <a:lnSpc>
                <a:spcPct val="80000"/>
              </a:lnSpc>
              <a:spcBef>
                <a:spcPts val="600"/>
              </a:spcBef>
            </a:pPr>
            <a:endParaRPr lang="en-US" sz="2400" dirty="0"/>
          </a:p>
          <a:p>
            <a:pPr>
              <a:lnSpc>
                <a:spcPct val="80000"/>
              </a:lnSpc>
              <a:spcBef>
                <a:spcPts val="600"/>
              </a:spcBef>
            </a:pPr>
            <a:r>
              <a:rPr lang="en-US" sz="2400" dirty="0"/>
              <a:t>Vt will be variable and depend on the P</a:t>
            </a:r>
            <a:r>
              <a:rPr lang="en-US" sz="2400" baseline="-25000" dirty="0"/>
              <a:t>high</a:t>
            </a:r>
            <a:r>
              <a:rPr lang="en-US" sz="2400" dirty="0"/>
              <a:t>, P</a:t>
            </a:r>
            <a:r>
              <a:rPr lang="en-US" sz="2400" baseline="-25000" dirty="0"/>
              <a:t>low</a:t>
            </a:r>
            <a:r>
              <a:rPr lang="en-US" sz="2400" dirty="0"/>
              <a:t>, PS level (if set &gt; 0), patient effort, and patient respiratory system mechanics.</a:t>
            </a:r>
            <a:r>
              <a:rPr lang="en-US" sz="2400" baseline="30000" dirty="0"/>
              <a:t>8</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14571243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5101"/>
            <a:ext cx="7886700" cy="1206499"/>
          </a:xfrm>
        </p:spPr>
        <p:txBody>
          <a:bodyPr>
            <a:normAutofit/>
          </a:bodyPr>
          <a:lstStyle/>
          <a:p>
            <a:r>
              <a:rPr lang="en-US" sz="4000" b="0" cap="none" dirty="0"/>
              <a:t>Introduction </a:t>
            </a:r>
          </a:p>
        </p:txBody>
      </p:sp>
      <p:sp>
        <p:nvSpPr>
          <p:cNvPr id="3" name="Content Placeholder 2"/>
          <p:cNvSpPr>
            <a:spLocks noGrp="1"/>
          </p:cNvSpPr>
          <p:nvPr>
            <p:ph idx="1"/>
          </p:nvPr>
        </p:nvSpPr>
        <p:spPr>
          <a:xfrm>
            <a:off x="628650" y="1276350"/>
            <a:ext cx="7886700" cy="5210175"/>
          </a:xfrm>
        </p:spPr>
        <p:txBody>
          <a:bodyPr>
            <a:noAutofit/>
          </a:bodyPr>
          <a:lstStyle/>
          <a:p>
            <a:pPr>
              <a:lnSpc>
                <a:spcPct val="80000"/>
              </a:lnSpc>
              <a:spcBef>
                <a:spcPts val="0"/>
              </a:spcBef>
            </a:pPr>
            <a:r>
              <a:rPr lang="en-US" sz="2400" dirty="0"/>
              <a:t>Mechanical ventilators incorporate sophisticated life support technology support oxygenation and ventilation. </a:t>
            </a:r>
          </a:p>
          <a:p>
            <a:pPr lvl="1">
              <a:lnSpc>
                <a:spcPct val="80000"/>
              </a:lnSpc>
              <a:spcBef>
                <a:spcPts val="0"/>
              </a:spcBef>
            </a:pPr>
            <a:r>
              <a:rPr lang="en-US" dirty="0"/>
              <a:t>Chapter 4 provides detailed information on over 35 different ventilators on the market.</a:t>
            </a:r>
          </a:p>
          <a:p>
            <a:pPr lvl="1">
              <a:lnSpc>
                <a:spcPct val="80000"/>
              </a:lnSpc>
              <a:spcBef>
                <a:spcPts val="0"/>
              </a:spcBef>
            </a:pPr>
            <a:r>
              <a:rPr lang="en-US" dirty="0"/>
              <a:t>This section will describe six representative critical care ventilators.</a:t>
            </a:r>
          </a:p>
          <a:p>
            <a:pPr lvl="1">
              <a:lnSpc>
                <a:spcPct val="80000"/>
              </a:lnSpc>
              <a:spcBef>
                <a:spcPts val="0"/>
              </a:spcBef>
            </a:pPr>
            <a:r>
              <a:rPr lang="en-US" dirty="0"/>
              <a:t>Most modern ventilators offer a very large number of features and modes.</a:t>
            </a:r>
          </a:p>
          <a:p>
            <a:pPr lvl="1">
              <a:lnSpc>
                <a:spcPct val="80000"/>
              </a:lnSpc>
              <a:spcBef>
                <a:spcPts val="0"/>
              </a:spcBef>
            </a:pPr>
            <a:r>
              <a:rPr lang="en-US" dirty="0"/>
              <a:t>For the purposes of this chapter the following basic terminology will be used to refer to the different modes: </a:t>
            </a:r>
          </a:p>
          <a:p>
            <a:pPr lvl="3">
              <a:lnSpc>
                <a:spcPct val="80000"/>
              </a:lnSpc>
              <a:spcBef>
                <a:spcPts val="0"/>
              </a:spcBef>
            </a:pPr>
            <a:r>
              <a:rPr lang="en-US" sz="2400" dirty="0"/>
              <a:t>Volume assist/control (VAC)</a:t>
            </a:r>
          </a:p>
          <a:p>
            <a:pPr lvl="3">
              <a:lnSpc>
                <a:spcPct val="80000"/>
              </a:lnSpc>
              <a:spcBef>
                <a:spcPts val="0"/>
              </a:spcBef>
            </a:pPr>
            <a:r>
              <a:rPr lang="en-US" sz="2400" dirty="0"/>
              <a:t>Volume-synchronized, intermittent mandatory ventilation (V-SIMV)</a:t>
            </a:r>
          </a:p>
          <a:p>
            <a:pPr lvl="3">
              <a:lnSpc>
                <a:spcPct val="80000"/>
              </a:lnSpc>
              <a:spcBef>
                <a:spcPts val="0"/>
              </a:spcBef>
            </a:pPr>
            <a:r>
              <a:rPr lang="en-US" sz="2400" dirty="0"/>
              <a:t>Pressure assist/control (PAC)</a:t>
            </a:r>
          </a:p>
          <a:p>
            <a:pPr lvl="3">
              <a:lnSpc>
                <a:spcPct val="80000"/>
              </a:lnSpc>
              <a:spcBef>
                <a:spcPts val="0"/>
              </a:spcBef>
            </a:pPr>
            <a:r>
              <a:rPr lang="en-US" sz="2400" dirty="0"/>
              <a:t>Pressure-synchronized, intermittent mandatory ventilation (P-SIMV)</a:t>
            </a:r>
          </a:p>
          <a:p>
            <a:pPr lvl="3">
              <a:lnSpc>
                <a:spcPct val="80000"/>
              </a:lnSpc>
              <a:spcBef>
                <a:spcPts val="0"/>
              </a:spcBef>
            </a:pPr>
            <a:r>
              <a:rPr lang="en-US" sz="2400" dirty="0"/>
              <a:t>Pressure support (PS)</a:t>
            </a:r>
          </a:p>
        </p:txBody>
      </p:sp>
    </p:spTree>
    <p:extLst>
      <p:ext uri="{BB962C8B-B14F-4D97-AF65-F5344CB8AC3E}">
        <p14:creationId xmlns:p14="http://schemas.microsoft.com/office/powerpoint/2010/main" val="4358158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976"/>
            <a:ext cx="7886700" cy="1263649"/>
          </a:xfrm>
        </p:spPr>
        <p:txBody>
          <a:bodyPr>
            <a:normAutofit fontScale="90000"/>
          </a:bodyPr>
          <a:lstStyle/>
          <a:p>
            <a:r>
              <a:rPr lang="en-US" b="0" cap="none" dirty="0"/>
              <a:t>Neurally Adjusted Ventilatory Assist </a:t>
            </a:r>
            <a:br>
              <a:rPr lang="en-US" b="0" cap="none" dirty="0"/>
            </a:br>
            <a:r>
              <a:rPr lang="en-US" b="0" cap="none" dirty="0"/>
              <a:t>NAVA</a:t>
            </a:r>
          </a:p>
        </p:txBody>
      </p:sp>
      <p:sp>
        <p:nvSpPr>
          <p:cNvPr id="3" name="Content Placeholder 2"/>
          <p:cNvSpPr>
            <a:spLocks noGrp="1"/>
          </p:cNvSpPr>
          <p:nvPr>
            <p:ph idx="1"/>
          </p:nvPr>
        </p:nvSpPr>
        <p:spPr>
          <a:xfrm>
            <a:off x="476250" y="1476375"/>
            <a:ext cx="8191499" cy="4895850"/>
          </a:xfrm>
        </p:spPr>
        <p:txBody>
          <a:bodyPr>
            <a:noAutofit/>
          </a:bodyPr>
          <a:lstStyle/>
          <a:p>
            <a:pPr>
              <a:lnSpc>
                <a:spcPct val="83000"/>
              </a:lnSpc>
              <a:spcBef>
                <a:spcPts val="800"/>
              </a:spcBef>
            </a:pPr>
            <a:r>
              <a:rPr lang="en-US" sz="2400" dirty="0"/>
              <a:t>Spontaneous mode of ventilation delivers ventilatory assist in proportion to patient’s Edi (electrical activity of diaphragm) i.e., ventilator will delivery assist synchronized with timing and effort of patients own diaphragmatic breathing.</a:t>
            </a:r>
            <a:r>
              <a:rPr lang="en-US" sz="2400" baseline="30000" dirty="0"/>
              <a:t>8</a:t>
            </a:r>
            <a:endParaRPr lang="en-US" sz="2400" dirty="0"/>
          </a:p>
          <a:p>
            <a:pPr>
              <a:lnSpc>
                <a:spcPct val="83000"/>
              </a:lnSpc>
              <a:spcBef>
                <a:spcPts val="800"/>
              </a:spcBef>
            </a:pPr>
            <a:r>
              <a:rPr lang="en-US" sz="2400" dirty="0"/>
              <a:t>Requires a separate module on the ventilator and special catheter. Edi signal is obtained through use of specialized nasogastric catheter that has a series of transducers designed to detect electrical activity of diaphragm. </a:t>
            </a:r>
          </a:p>
          <a:p>
            <a:pPr>
              <a:lnSpc>
                <a:spcPct val="83000"/>
              </a:lnSpc>
              <a:spcBef>
                <a:spcPts val="800"/>
              </a:spcBef>
            </a:pPr>
            <a:r>
              <a:rPr lang="en-US" sz="2400" dirty="0"/>
              <a:t>Breath trigger is also based on Edi. If Edi signal is lost ventilator switches over to traditional pressure support. </a:t>
            </a:r>
          </a:p>
          <a:p>
            <a:pPr>
              <a:lnSpc>
                <a:spcPct val="83000"/>
              </a:lnSpc>
              <a:spcBef>
                <a:spcPts val="800"/>
              </a:spcBef>
            </a:pPr>
            <a:r>
              <a:rPr lang="en-US" sz="2400" dirty="0"/>
              <a:t>NAVA is available both for invasive and noninvasive ventilation and can be used with any patient population (adult, pediatrics and neonates). </a:t>
            </a:r>
          </a:p>
          <a:p>
            <a:pPr>
              <a:lnSpc>
                <a:spcPct val="83000"/>
              </a:lnSpc>
              <a:spcBef>
                <a:spcPts val="800"/>
              </a:spcBef>
            </a:pPr>
            <a:r>
              <a:rPr lang="en-US" sz="2400" dirty="0"/>
              <a:t>Monitoring of Edi is available in all ventilation modes as well as in standby.</a:t>
            </a:r>
          </a:p>
        </p:txBody>
      </p:sp>
    </p:spTree>
    <p:extLst>
      <p:ext uri="{BB962C8B-B14F-4D97-AF65-F5344CB8AC3E}">
        <p14:creationId xmlns:p14="http://schemas.microsoft.com/office/powerpoint/2010/main" val="30074409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lnSpcReduction="10000"/>
          </a:bodyPr>
          <a:lstStyle/>
          <a:p>
            <a:pPr lvl="0"/>
            <a:r>
              <a:rPr lang="en-US" dirty="0"/>
              <a:t>Fio</a:t>
            </a:r>
            <a:r>
              <a:rPr lang="en-US" baseline="-25000" dirty="0"/>
              <a:t>2</a:t>
            </a:r>
            <a:endParaRPr lang="en-US" dirty="0"/>
          </a:p>
          <a:p>
            <a:pPr lvl="0"/>
            <a:r>
              <a:rPr lang="en-US" dirty="0"/>
              <a:t>PEEP</a:t>
            </a:r>
          </a:p>
          <a:p>
            <a:pPr lvl="0"/>
            <a:r>
              <a:rPr lang="en-US" dirty="0"/>
              <a:t>NAVA level</a:t>
            </a:r>
          </a:p>
          <a:p>
            <a:pPr lvl="0"/>
            <a:r>
              <a:rPr lang="en-US" dirty="0"/>
              <a:t>Edi trigger threshold</a:t>
            </a:r>
          </a:p>
          <a:p>
            <a:pPr lvl="0"/>
            <a:r>
              <a:rPr lang="en-US" dirty="0"/>
              <a:t>PS and PC backup</a:t>
            </a:r>
          </a:p>
          <a:p>
            <a:pPr lvl="0"/>
            <a:r>
              <a:rPr lang="en-US" dirty="0"/>
              <a:t>Cycle sensitivity</a:t>
            </a:r>
          </a:p>
          <a:p>
            <a:pPr lvl="0"/>
            <a:endParaRPr lang="en-US" dirty="0"/>
          </a:p>
          <a:p>
            <a:r>
              <a:rPr lang="en-US" dirty="0"/>
              <a:t>Vt, flow, and pressure are all variable, depending on NAVA support level, patient effort, and patient respiratory system mechanics.</a:t>
            </a:r>
            <a:r>
              <a:rPr lang="en-US" baseline="30000" dirty="0"/>
              <a:t>8</a:t>
            </a:r>
            <a:endParaRPr lang="en-US" dirty="0"/>
          </a:p>
          <a:p>
            <a:endParaRPr lang="en-US" dirty="0"/>
          </a:p>
        </p:txBody>
      </p:sp>
    </p:spTree>
    <p:extLst>
      <p:ext uri="{BB962C8B-B14F-4D97-AF65-F5344CB8AC3E}">
        <p14:creationId xmlns:p14="http://schemas.microsoft.com/office/powerpoint/2010/main" val="6870590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0512"/>
            <a:ext cx="7886700" cy="1325563"/>
          </a:xfrm>
        </p:spPr>
        <p:txBody>
          <a:bodyPr>
            <a:normAutofit/>
          </a:bodyPr>
          <a:lstStyle/>
          <a:p>
            <a:r>
              <a:rPr lang="en-US" sz="4000" b="0" cap="none" dirty="0"/>
              <a:t>Noninvasive Ventilation</a:t>
            </a:r>
          </a:p>
        </p:txBody>
      </p:sp>
      <p:sp>
        <p:nvSpPr>
          <p:cNvPr id="3" name="Content Placeholder 2"/>
          <p:cNvSpPr>
            <a:spLocks noGrp="1"/>
          </p:cNvSpPr>
          <p:nvPr>
            <p:ph idx="1"/>
          </p:nvPr>
        </p:nvSpPr>
        <p:spPr/>
        <p:txBody>
          <a:bodyPr>
            <a:normAutofit fontScale="92500" lnSpcReduction="10000"/>
          </a:bodyPr>
          <a:lstStyle/>
          <a:p>
            <a:r>
              <a:rPr lang="en-US" dirty="0"/>
              <a:t>Modes available are PC, PS, and NAVA.</a:t>
            </a:r>
            <a:r>
              <a:rPr lang="en-US" baseline="30000" dirty="0"/>
              <a:t>8</a:t>
            </a:r>
            <a:endParaRPr lang="en-US" dirty="0"/>
          </a:p>
          <a:p>
            <a:endParaRPr lang="en-US" dirty="0"/>
          </a:p>
          <a:p>
            <a:r>
              <a:rPr lang="en-US" dirty="0"/>
              <a:t>Designed to be used with a variety of masks, infant nasal prongs and neonatal uncuffed endotracheal tubes. </a:t>
            </a:r>
          </a:p>
          <a:p>
            <a:endParaRPr lang="en-US" dirty="0"/>
          </a:p>
          <a:p>
            <a:r>
              <a:rPr lang="en-US" dirty="0"/>
              <a:t>Servo-u automatically adapts to variation of leakage in order to maintain required pressure and PEEP level. </a:t>
            </a:r>
          </a:p>
          <a:p>
            <a:endParaRPr lang="en-US" dirty="0"/>
          </a:p>
          <a:p>
            <a:r>
              <a:rPr lang="en-US" dirty="0"/>
              <a:t>If leakage is excessive, ventilator will issue a high-priority alarm and deliver a flow according to settings.</a:t>
            </a:r>
          </a:p>
          <a:p>
            <a:endParaRPr lang="en-US" dirty="0"/>
          </a:p>
        </p:txBody>
      </p:sp>
    </p:spTree>
    <p:extLst>
      <p:ext uri="{BB962C8B-B14F-4D97-AF65-F5344CB8AC3E}">
        <p14:creationId xmlns:p14="http://schemas.microsoft.com/office/powerpoint/2010/main" val="15759627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827"/>
            <a:ext cx="7886700" cy="1244598"/>
          </a:xfrm>
        </p:spPr>
        <p:txBody>
          <a:bodyPr>
            <a:normAutofit/>
          </a:bodyPr>
          <a:lstStyle/>
          <a:p>
            <a:r>
              <a:rPr lang="en-US" sz="4000" b="0" cap="none" dirty="0"/>
              <a:t>Nasal CPAP</a:t>
            </a:r>
          </a:p>
        </p:txBody>
      </p:sp>
      <p:sp>
        <p:nvSpPr>
          <p:cNvPr id="3" name="Content Placeholder 2"/>
          <p:cNvSpPr>
            <a:spLocks noGrp="1"/>
          </p:cNvSpPr>
          <p:nvPr>
            <p:ph idx="1"/>
          </p:nvPr>
        </p:nvSpPr>
        <p:spPr/>
        <p:txBody>
          <a:bodyPr>
            <a:normAutofit fontScale="92500" lnSpcReduction="10000"/>
          </a:bodyPr>
          <a:lstStyle/>
          <a:p>
            <a:r>
              <a:rPr lang="en-US" dirty="0"/>
              <a:t>Involves delivering CPAP through a nasal cannula. </a:t>
            </a:r>
          </a:p>
          <a:p>
            <a:endParaRPr lang="en-US" dirty="0"/>
          </a:p>
          <a:p>
            <a:r>
              <a:rPr lang="en-US" dirty="0"/>
              <a:t>Only available for infants.</a:t>
            </a:r>
            <a:r>
              <a:rPr lang="en-US" baseline="30000" dirty="0"/>
              <a:t>8</a:t>
            </a:r>
          </a:p>
          <a:p>
            <a:endParaRPr lang="en-US" dirty="0"/>
          </a:p>
          <a:p>
            <a:r>
              <a:rPr lang="en-US" dirty="0"/>
              <a:t>During NIV, the ventilator automatically adapts to variation of leakage in order to maintain required pressure. </a:t>
            </a:r>
          </a:p>
          <a:p>
            <a:endParaRPr lang="en-US" dirty="0"/>
          </a:p>
          <a:p>
            <a:r>
              <a:rPr lang="en-US" dirty="0"/>
              <a:t>If leakage is excessive, ventilator will issue a high-priority alarm, deliver a continuous flow and pause breath cycling.</a:t>
            </a:r>
          </a:p>
          <a:p>
            <a:endParaRPr lang="en-US" dirty="0"/>
          </a:p>
        </p:txBody>
      </p:sp>
    </p:spTree>
    <p:extLst>
      <p:ext uri="{BB962C8B-B14F-4D97-AF65-F5344CB8AC3E}">
        <p14:creationId xmlns:p14="http://schemas.microsoft.com/office/powerpoint/2010/main" val="28281750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0034"/>
            <a:ext cx="7886700" cy="1325563"/>
          </a:xfrm>
        </p:spPr>
        <p:txBody>
          <a:bodyPr>
            <a:normAutofit fontScale="90000"/>
          </a:bodyPr>
          <a:lstStyle/>
          <a:p>
            <a:r>
              <a:rPr lang="en-US" b="0" cap="none" dirty="0"/>
              <a:t>Apnea Backup Ventilation   </a:t>
            </a:r>
            <a:br>
              <a:rPr lang="en-US" b="0" cap="none" dirty="0"/>
            </a:br>
            <a:r>
              <a:rPr lang="en-US" b="0" cap="none" dirty="0"/>
              <a:t>Special Features</a:t>
            </a:r>
            <a:br>
              <a:rPr lang="en-US" b="0" cap="none" dirty="0"/>
            </a:br>
            <a:endParaRPr lang="en-US" b="0" cap="none" dirty="0"/>
          </a:p>
        </p:txBody>
      </p:sp>
      <p:sp>
        <p:nvSpPr>
          <p:cNvPr id="3" name="Content Placeholder 2"/>
          <p:cNvSpPr>
            <a:spLocks noGrp="1"/>
          </p:cNvSpPr>
          <p:nvPr>
            <p:ph idx="1"/>
          </p:nvPr>
        </p:nvSpPr>
        <p:spPr>
          <a:xfrm>
            <a:off x="628650" y="2379661"/>
            <a:ext cx="7886700" cy="3430589"/>
          </a:xfrm>
        </p:spPr>
        <p:txBody>
          <a:bodyPr/>
          <a:lstStyle/>
          <a:p>
            <a:r>
              <a:rPr lang="en-US" dirty="0"/>
              <a:t>Ventilator will go into apnea backup ventilation if no breaths are detected in the clinician-set interval.</a:t>
            </a:r>
            <a:r>
              <a:rPr lang="en-US" baseline="30000" dirty="0"/>
              <a:t>8</a:t>
            </a:r>
            <a:r>
              <a:rPr lang="en-US" dirty="0"/>
              <a:t> </a:t>
            </a:r>
          </a:p>
          <a:p>
            <a:endParaRPr lang="en-US" dirty="0"/>
          </a:p>
          <a:p>
            <a:r>
              <a:rPr lang="en-US" dirty="0"/>
              <a:t>Mode of apnea backup ventilation depends on mode that patient is in. </a:t>
            </a:r>
          </a:p>
        </p:txBody>
      </p:sp>
    </p:spTree>
    <p:extLst>
      <p:ext uri="{BB962C8B-B14F-4D97-AF65-F5344CB8AC3E}">
        <p14:creationId xmlns:p14="http://schemas.microsoft.com/office/powerpoint/2010/main" val="26251669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Leak Compensation</a:t>
            </a:r>
          </a:p>
        </p:txBody>
      </p:sp>
      <p:sp>
        <p:nvSpPr>
          <p:cNvPr id="3" name="Content Placeholder 2"/>
          <p:cNvSpPr>
            <a:spLocks noGrp="1"/>
          </p:cNvSpPr>
          <p:nvPr>
            <p:ph idx="1"/>
          </p:nvPr>
        </p:nvSpPr>
        <p:spPr>
          <a:xfrm>
            <a:off x="628650" y="2054225"/>
            <a:ext cx="7886700" cy="3613150"/>
          </a:xfrm>
        </p:spPr>
        <p:txBody>
          <a:bodyPr/>
          <a:lstStyle/>
          <a:p>
            <a:r>
              <a:rPr lang="en-US" dirty="0"/>
              <a:t>Comes into play in neonatal patient category in invasive ventilation, and for all patient categories with noninvasive ventilation.</a:t>
            </a:r>
            <a:r>
              <a:rPr lang="en-US" baseline="30000" dirty="0"/>
              <a:t>8</a:t>
            </a:r>
            <a:r>
              <a:rPr lang="en-US" dirty="0"/>
              <a:t> </a:t>
            </a:r>
          </a:p>
          <a:p>
            <a:endParaRPr lang="en-US" dirty="0"/>
          </a:p>
          <a:p>
            <a:r>
              <a:rPr lang="en-US" dirty="0"/>
              <a:t>Automatically adapts to any inherent leaks in system and maintain pressure level.</a:t>
            </a:r>
          </a:p>
          <a:p>
            <a:endParaRPr lang="en-US" dirty="0"/>
          </a:p>
        </p:txBody>
      </p:sp>
    </p:spTree>
    <p:extLst>
      <p:ext uri="{BB962C8B-B14F-4D97-AF65-F5344CB8AC3E}">
        <p14:creationId xmlns:p14="http://schemas.microsoft.com/office/powerpoint/2010/main" val="31065723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1.1.17\productions\ART\ART PROCESS\PPT Process\JBL_PPT\Shelledy_171101_Ancillaries\Images\Chapter 04\Tab04_012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177636"/>
            <a:ext cx="2101850" cy="610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616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1.1.17\productions\ART\ART PROCESS\PPT Process\JBL_PPT\Shelledy_171101_Ancillaries\Images\Chapter 04\Tab04_01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985" y="250257"/>
            <a:ext cx="5330031" cy="599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382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5576"/>
            <a:ext cx="7886700" cy="1168399"/>
          </a:xfrm>
        </p:spPr>
        <p:txBody>
          <a:bodyPr/>
          <a:lstStyle/>
          <a:p>
            <a:r>
              <a:rPr lang="en-US" sz="4000" b="0" cap="none" dirty="0"/>
              <a:t>Accessories</a:t>
            </a:r>
            <a:endParaRPr lang="en-US" b="0" cap="none" dirty="0"/>
          </a:p>
        </p:txBody>
      </p:sp>
      <p:sp>
        <p:nvSpPr>
          <p:cNvPr id="3" name="Content Placeholder 2"/>
          <p:cNvSpPr>
            <a:spLocks noGrp="1"/>
          </p:cNvSpPr>
          <p:nvPr>
            <p:ph idx="1"/>
          </p:nvPr>
        </p:nvSpPr>
        <p:spPr>
          <a:xfrm>
            <a:off x="628650" y="1200150"/>
            <a:ext cx="7886700" cy="5177369"/>
          </a:xfrm>
        </p:spPr>
        <p:txBody>
          <a:bodyPr>
            <a:normAutofit/>
          </a:bodyPr>
          <a:lstStyle/>
          <a:p>
            <a:pPr>
              <a:lnSpc>
                <a:spcPct val="100000"/>
              </a:lnSpc>
              <a:spcBef>
                <a:spcPts val="2400"/>
              </a:spcBef>
            </a:pPr>
            <a:r>
              <a:rPr lang="en-US" sz="2400" dirty="0"/>
              <a:t>Servo-u has available an optional CO</a:t>
            </a:r>
            <a:r>
              <a:rPr lang="en-US" sz="2400" baseline="-25000" dirty="0"/>
              <a:t>2</a:t>
            </a:r>
            <a:r>
              <a:rPr lang="en-US" sz="2400" dirty="0"/>
              <a:t> analyzer providing continuous monitoring of: CO</a:t>
            </a:r>
            <a:r>
              <a:rPr lang="en-US" sz="2400" baseline="-25000" dirty="0"/>
              <a:t>2</a:t>
            </a:r>
            <a:r>
              <a:rPr lang="en-US" sz="2400" dirty="0"/>
              <a:t> concentration vs. time (waveform), end tidal CO</a:t>
            </a:r>
            <a:r>
              <a:rPr lang="en-US" sz="2400" baseline="-25000" dirty="0"/>
              <a:t>2</a:t>
            </a:r>
            <a:r>
              <a:rPr lang="en-US" sz="2400" dirty="0"/>
              <a:t> concentration (ETco</a:t>
            </a:r>
            <a:r>
              <a:rPr lang="en-US" sz="2400" baseline="-25000" dirty="0"/>
              <a:t>2</a:t>
            </a:r>
            <a:r>
              <a:rPr lang="en-US" sz="2400" dirty="0"/>
              <a:t>), CO</a:t>
            </a:r>
            <a:r>
              <a:rPr lang="en-US" sz="2400" baseline="-25000" dirty="0"/>
              <a:t>2</a:t>
            </a:r>
            <a:r>
              <a:rPr lang="en-US" sz="2400" dirty="0"/>
              <a:t> minute elimination, CO</a:t>
            </a:r>
            <a:r>
              <a:rPr lang="en-US" sz="2400" baseline="-25000" dirty="0"/>
              <a:t>2</a:t>
            </a:r>
            <a:r>
              <a:rPr lang="en-US" sz="2400" dirty="0"/>
              <a:t> tidal elimination, and alarm limits for high and low ETco</a:t>
            </a:r>
            <a:r>
              <a:rPr lang="en-US" sz="2400" baseline="-25000" dirty="0"/>
              <a:t>2</a:t>
            </a:r>
            <a:r>
              <a:rPr lang="en-US" sz="2400" dirty="0"/>
              <a:t>.</a:t>
            </a:r>
            <a:r>
              <a:rPr lang="en-US" sz="2400" baseline="30000" dirty="0"/>
              <a:t>8</a:t>
            </a:r>
            <a:r>
              <a:rPr lang="en-US" sz="2400" dirty="0"/>
              <a:t> </a:t>
            </a:r>
          </a:p>
          <a:p>
            <a:pPr>
              <a:lnSpc>
                <a:spcPct val="100000"/>
              </a:lnSpc>
              <a:spcBef>
                <a:spcPts val="2400"/>
              </a:spcBef>
            </a:pPr>
            <a:r>
              <a:rPr lang="en-US" sz="2400" dirty="0"/>
              <a:t>For aerosolized medication delivery, the Aerogen Micropump vibrating mesh nebulizer can be employed.  </a:t>
            </a:r>
          </a:p>
          <a:p>
            <a:pPr>
              <a:lnSpc>
                <a:spcPct val="100000"/>
              </a:lnSpc>
              <a:spcBef>
                <a:spcPts val="2400"/>
              </a:spcBef>
            </a:pPr>
            <a:r>
              <a:rPr lang="en-US" sz="2400" dirty="0"/>
              <a:t>Has the advantage of not adding any flow to the circuit. </a:t>
            </a:r>
          </a:p>
          <a:p>
            <a:pPr>
              <a:lnSpc>
                <a:spcPct val="100000"/>
              </a:lnSpc>
              <a:spcBef>
                <a:spcPts val="2400"/>
              </a:spcBef>
            </a:pPr>
            <a:r>
              <a:rPr lang="en-US" sz="2400" dirty="0"/>
              <a:t>There is an optional Y sensor providing proximal flow and pressure measurement as well as triggering in invasive ventilation. This is recommended for Vt &lt; 10 mL.</a:t>
            </a:r>
          </a:p>
          <a:p>
            <a:pPr>
              <a:lnSpc>
                <a:spcPct val="100000"/>
              </a:lnSpc>
              <a:spcBef>
                <a:spcPts val="2400"/>
              </a:spcBef>
            </a:pPr>
            <a:endParaRPr lang="en-US" sz="2400" dirty="0"/>
          </a:p>
        </p:txBody>
      </p:sp>
    </p:spTree>
    <p:extLst>
      <p:ext uri="{BB962C8B-B14F-4D97-AF65-F5344CB8AC3E}">
        <p14:creationId xmlns:p14="http://schemas.microsoft.com/office/powerpoint/2010/main" val="365128384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Covidien Puritan Bennett 980 Ventilator</a:t>
            </a:r>
          </a:p>
        </p:txBody>
      </p:sp>
      <p:sp>
        <p:nvSpPr>
          <p:cNvPr id="3" name="Content Placeholder 2"/>
          <p:cNvSpPr>
            <a:spLocks noGrp="1"/>
          </p:cNvSpPr>
          <p:nvPr>
            <p:ph idx="1"/>
          </p:nvPr>
        </p:nvSpPr>
        <p:spPr>
          <a:xfrm>
            <a:off x="628650" y="1976439"/>
            <a:ext cx="7886700" cy="4100511"/>
          </a:xfrm>
        </p:spPr>
        <p:txBody>
          <a:bodyPr>
            <a:noAutofit/>
          </a:bodyPr>
          <a:lstStyle/>
          <a:p>
            <a:pPr>
              <a:lnSpc>
                <a:spcPct val="110000"/>
              </a:lnSpc>
            </a:pPr>
            <a:r>
              <a:rPr lang="en-US" sz="2400" dirty="0"/>
              <a:t>Critical care ventilator designed for use in adult, pediatric, and neonatal patients in both acute and subacute clinical locations.</a:t>
            </a:r>
            <a:r>
              <a:rPr lang="en-US" sz="2400" baseline="30000" dirty="0"/>
              <a:t>10</a:t>
            </a:r>
            <a:r>
              <a:rPr lang="en-US" sz="2400" dirty="0"/>
              <a:t> </a:t>
            </a:r>
          </a:p>
          <a:p>
            <a:pPr>
              <a:lnSpc>
                <a:spcPct val="110000"/>
              </a:lnSpc>
            </a:pPr>
            <a:r>
              <a:rPr lang="en-US" sz="2400" dirty="0"/>
              <a:t>Is electrically controlled and pneumatically powered. (Pictured in Figure 4-14)</a:t>
            </a:r>
          </a:p>
          <a:p>
            <a:pPr>
              <a:lnSpc>
                <a:spcPct val="110000"/>
              </a:lnSpc>
            </a:pPr>
            <a:r>
              <a:rPr lang="en-US" sz="2400" dirty="0"/>
              <a:t>If there is no piped compressed air, an external compressor would be required. </a:t>
            </a:r>
          </a:p>
          <a:p>
            <a:endParaRPr lang="en-US" sz="2400" dirty="0"/>
          </a:p>
        </p:txBody>
      </p:sp>
    </p:spTree>
    <p:extLst>
      <p:ext uri="{BB962C8B-B14F-4D97-AF65-F5344CB8AC3E}">
        <p14:creationId xmlns:p14="http://schemas.microsoft.com/office/powerpoint/2010/main" val="29796057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0.1.1.17\productions\ART\ART PROCESS\PPT Process\JBL_PPT\Shelledy_171101_Ancillaries\Images\Chapter 04\Tab04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4" y="1901825"/>
            <a:ext cx="8837613" cy="305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045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C6E3B0-8DA2-46EB-90CD-D497C28EED13}"/>
              </a:ext>
            </a:extLst>
          </p:cNvPr>
          <p:cNvSpPr>
            <a:spLocks noGrp="1"/>
          </p:cNvSpPr>
          <p:nvPr>
            <p:ph type="title"/>
          </p:nvPr>
        </p:nvSpPr>
        <p:spPr/>
        <p:txBody>
          <a:bodyPr>
            <a:normAutofit/>
          </a:bodyPr>
          <a:lstStyle/>
          <a:p>
            <a:r>
              <a:rPr lang="en-US" sz="4000" b="0" cap="none" dirty="0"/>
              <a:t>Covidien Puritan Bennett 980 Ventilator (cont’d)</a:t>
            </a:r>
            <a:endParaRPr lang="en-US" sz="4000" dirty="0"/>
          </a:p>
        </p:txBody>
      </p:sp>
      <p:sp>
        <p:nvSpPr>
          <p:cNvPr id="3" name="Content Placeholder 2">
            <a:extLst>
              <a:ext uri="{FF2B5EF4-FFF2-40B4-BE49-F238E27FC236}">
                <a16:creationId xmlns="" xmlns:a16="http://schemas.microsoft.com/office/drawing/2014/main" id="{EEC59680-37AA-4C98-A2A6-CD954AFB8CC6}"/>
              </a:ext>
            </a:extLst>
          </p:cNvPr>
          <p:cNvSpPr>
            <a:spLocks noGrp="1"/>
          </p:cNvSpPr>
          <p:nvPr>
            <p:ph idx="1"/>
          </p:nvPr>
        </p:nvSpPr>
        <p:spPr>
          <a:xfrm>
            <a:off x="628650" y="1873250"/>
            <a:ext cx="7886700" cy="4351338"/>
          </a:xfrm>
        </p:spPr>
        <p:txBody>
          <a:bodyPr>
            <a:noAutofit/>
          </a:bodyPr>
          <a:lstStyle/>
          <a:p>
            <a:pPr>
              <a:lnSpc>
                <a:spcPct val="100000"/>
              </a:lnSpc>
              <a:spcBef>
                <a:spcPts val="1800"/>
              </a:spcBef>
            </a:pPr>
            <a:r>
              <a:rPr lang="en-US" sz="2400" dirty="0"/>
              <a:t>Operator interface on the PB 980 employs a combination of a touch screen, buttons (real and virtual) and a control knob (Figure 4-15). </a:t>
            </a:r>
          </a:p>
          <a:p>
            <a:pPr>
              <a:lnSpc>
                <a:spcPct val="100000"/>
              </a:lnSpc>
              <a:spcBef>
                <a:spcPts val="1800"/>
              </a:spcBef>
            </a:pPr>
            <a:r>
              <a:rPr lang="en-US" sz="2400" dirty="0"/>
              <a:t>Three-step process to make a change to a setting. Clinician first touches a virtual button on the touch screen. Second, the control knob is used to change the value of setting. Last, the “accept” button must be pressed to confirm. Screen displays change depending on the operation being carried out. </a:t>
            </a:r>
          </a:p>
          <a:p>
            <a:pPr>
              <a:lnSpc>
                <a:spcPct val="100000"/>
              </a:lnSpc>
              <a:spcBef>
                <a:spcPts val="1800"/>
              </a:spcBef>
            </a:pPr>
            <a:r>
              <a:rPr lang="en-US" sz="2400" dirty="0"/>
              <a:t>The alarm screen looks different than the monitoring. There are a number of different screens. </a:t>
            </a:r>
          </a:p>
          <a:p>
            <a:pPr>
              <a:lnSpc>
                <a:spcPct val="100000"/>
              </a:lnSpc>
              <a:spcBef>
                <a:spcPts val="1800"/>
              </a:spcBef>
            </a:pPr>
            <a:endParaRPr lang="en-US" sz="2400" dirty="0"/>
          </a:p>
        </p:txBody>
      </p:sp>
    </p:spTree>
    <p:extLst>
      <p:ext uri="{BB962C8B-B14F-4D97-AF65-F5344CB8AC3E}">
        <p14:creationId xmlns:p14="http://schemas.microsoft.com/office/powerpoint/2010/main" val="3805896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1.1.17\productions\ART\ART PROCESS\PPT Process\JBL_PPT\Shelledy_171101_Ancillaries\Images\Chapter 04\Fig4.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50" y="212376"/>
            <a:ext cx="3060700"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4220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4.14</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7635227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0.1.1.17\productions\ART\ART PROCESS\PPT Process\JBL_PPT\Shelledy_171101_Ancillaries\Images\Chapter 04\Fig4.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474257"/>
            <a:ext cx="4048125" cy="51212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35198"/>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4.15</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1844643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1.1.17\productions\ART\ART PROCESS\PPT Process\JBL_PPT\Shelledy_171101_Ancillaries\Images\Chapter 04\Tab04_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76" y="285005"/>
            <a:ext cx="8104558" cy="600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4441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5014"/>
            <a:ext cx="7886700" cy="1325563"/>
          </a:xfrm>
        </p:spPr>
        <p:txBody>
          <a:bodyPr>
            <a:normAutofit/>
          </a:bodyPr>
          <a:lstStyle/>
          <a:p>
            <a:r>
              <a:rPr lang="en-US" sz="4000" b="0" cap="none" dirty="0"/>
              <a:t>Assist/Control (Volume Control) </a:t>
            </a:r>
            <a:br>
              <a:rPr lang="en-US" sz="4000" b="0" cap="none" dirty="0"/>
            </a:br>
            <a:r>
              <a:rPr lang="en-US" sz="4000" b="0" cap="none" dirty="0"/>
              <a:t>A/C (VC)</a:t>
            </a:r>
          </a:p>
        </p:txBody>
      </p:sp>
      <p:sp>
        <p:nvSpPr>
          <p:cNvPr id="3" name="Content Placeholder 2"/>
          <p:cNvSpPr>
            <a:spLocks noGrp="1"/>
          </p:cNvSpPr>
          <p:nvPr>
            <p:ph idx="1"/>
          </p:nvPr>
        </p:nvSpPr>
        <p:spPr>
          <a:xfrm>
            <a:off x="628650" y="2136423"/>
            <a:ext cx="7886700" cy="4026252"/>
          </a:xfrm>
        </p:spPr>
        <p:txBody>
          <a:bodyPr/>
          <a:lstStyle/>
          <a:p>
            <a:r>
              <a:rPr lang="en-US" dirty="0"/>
              <a:t>Volume-targeted mode of ventilation (VAC) allowing for mandatory, time-triggered breaths or patient-assisted breaths.</a:t>
            </a:r>
            <a:r>
              <a:rPr lang="en-US" baseline="30000" dirty="0"/>
              <a:t>10 </a:t>
            </a:r>
          </a:p>
          <a:p>
            <a:endParaRPr lang="en-US" dirty="0"/>
          </a:p>
          <a:p>
            <a:r>
              <a:rPr lang="en-US" dirty="0"/>
              <a:t>Spontaneous breathing not allowed. </a:t>
            </a:r>
          </a:p>
          <a:p>
            <a:endParaRPr lang="en-US" dirty="0"/>
          </a:p>
          <a:p>
            <a:r>
              <a:rPr lang="en-US" dirty="0"/>
              <a:t>Breath cycles to exhalation once the tidal volume (Vt) has been delivered. </a:t>
            </a:r>
          </a:p>
          <a:p>
            <a:endParaRPr lang="en-US" dirty="0"/>
          </a:p>
        </p:txBody>
      </p:sp>
    </p:spTree>
    <p:extLst>
      <p:ext uri="{BB962C8B-B14F-4D97-AF65-F5344CB8AC3E}">
        <p14:creationId xmlns:p14="http://schemas.microsoft.com/office/powerpoint/2010/main" val="13474700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825625"/>
            <a:ext cx="8039100" cy="4351338"/>
          </a:xfrm>
        </p:spPr>
        <p:txBody>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RR</a:t>
            </a:r>
          </a:p>
          <a:p>
            <a:pPr marL="0" indent="0">
              <a:buNone/>
            </a:pPr>
            <a:r>
              <a:rPr lang="en-US" dirty="0"/>
              <a:t>	</a:t>
            </a:r>
          </a:p>
          <a:p>
            <a:r>
              <a:rPr lang="en-US" dirty="0"/>
              <a:t>Resulting pressure created is variable; depending on Vt, flow, and patient respiratory system mechanics.</a:t>
            </a:r>
            <a:r>
              <a:rPr lang="en-US" baseline="30000" dirty="0"/>
              <a:t>10</a:t>
            </a:r>
            <a:endParaRPr lang="en-US" dirty="0"/>
          </a:p>
          <a:p>
            <a:endParaRPr lang="en-US" dirty="0"/>
          </a:p>
        </p:txBody>
      </p:sp>
    </p:spTree>
    <p:extLst>
      <p:ext uri="{BB962C8B-B14F-4D97-AF65-F5344CB8AC3E}">
        <p14:creationId xmlns:p14="http://schemas.microsoft.com/office/powerpoint/2010/main" val="35257363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843"/>
            <a:ext cx="7886700" cy="1325563"/>
          </a:xfrm>
        </p:spPr>
        <p:txBody>
          <a:bodyPr>
            <a:normAutofit/>
          </a:bodyPr>
          <a:lstStyle/>
          <a:p>
            <a:r>
              <a:rPr lang="en-US" sz="4000" b="0" cap="none" dirty="0"/>
              <a:t>SIMV Volume Control</a:t>
            </a:r>
          </a:p>
        </p:txBody>
      </p:sp>
      <p:sp>
        <p:nvSpPr>
          <p:cNvPr id="3" name="Content Placeholder 2"/>
          <p:cNvSpPr>
            <a:spLocks noGrp="1"/>
          </p:cNvSpPr>
          <p:nvPr>
            <p:ph idx="1"/>
          </p:nvPr>
        </p:nvSpPr>
        <p:spPr>
          <a:xfrm>
            <a:off x="628650" y="1413406"/>
            <a:ext cx="7886700" cy="5153025"/>
          </a:xfrm>
        </p:spPr>
        <p:txBody>
          <a:bodyPr>
            <a:normAutofit lnSpcReduction="10000"/>
          </a:bodyPr>
          <a:lstStyle/>
          <a:p>
            <a:pPr>
              <a:lnSpc>
                <a:spcPct val="110000"/>
              </a:lnSpc>
              <a:spcBef>
                <a:spcPts val="1800"/>
              </a:spcBef>
            </a:pPr>
            <a:r>
              <a:rPr lang="en-US" sz="2400" dirty="0"/>
              <a:t>Combines two breath types, VAC and PS or spontaneous breathing, while on CPAP.</a:t>
            </a:r>
            <a:r>
              <a:rPr lang="en-US" sz="2400" baseline="30000" dirty="0"/>
              <a:t>10</a:t>
            </a:r>
            <a:endParaRPr lang="en-US" sz="2400" dirty="0"/>
          </a:p>
          <a:p>
            <a:pPr>
              <a:lnSpc>
                <a:spcPct val="110000"/>
              </a:lnSpc>
              <a:spcBef>
                <a:spcPts val="1800"/>
              </a:spcBef>
            </a:pPr>
            <a:r>
              <a:rPr lang="en-US" sz="2400" dirty="0"/>
              <a:t>Mandatory, time-triggered breaths, patient-assisted breaths, and spontaneous breaths are all provided. </a:t>
            </a:r>
          </a:p>
          <a:p>
            <a:pPr>
              <a:lnSpc>
                <a:spcPct val="110000"/>
              </a:lnSpc>
              <a:spcBef>
                <a:spcPts val="1800"/>
              </a:spcBef>
            </a:pPr>
            <a:r>
              <a:rPr lang="en-US" sz="2400" dirty="0"/>
              <a:t>The ventilator prevents “breath stacking” (a VAC breath compounded by a PS breath) through the use of a “timing window.” </a:t>
            </a:r>
          </a:p>
          <a:p>
            <a:pPr>
              <a:lnSpc>
                <a:spcPct val="110000"/>
              </a:lnSpc>
              <a:spcBef>
                <a:spcPts val="1800"/>
              </a:spcBef>
            </a:pPr>
            <a:r>
              <a:rPr lang="en-US" sz="2400" dirty="0"/>
              <a:t>If patient attempts to trigger a breath in timing window, then ventilator will deliver a VAC breath. </a:t>
            </a:r>
          </a:p>
          <a:p>
            <a:pPr>
              <a:lnSpc>
                <a:spcPct val="110000"/>
              </a:lnSpc>
              <a:spcBef>
                <a:spcPts val="1800"/>
              </a:spcBef>
            </a:pPr>
            <a:r>
              <a:rPr lang="en-US" sz="2400" dirty="0"/>
              <a:t>If patient attempts to trigger a breath outside window, then a spontaneous breath will occur. </a:t>
            </a:r>
          </a:p>
          <a:p>
            <a:pPr>
              <a:spcBef>
                <a:spcPts val="1800"/>
              </a:spcBef>
            </a:pPr>
            <a:endParaRPr lang="en-US" sz="2400" dirty="0"/>
          </a:p>
        </p:txBody>
      </p:sp>
    </p:spTree>
    <p:extLst>
      <p:ext uri="{BB962C8B-B14F-4D97-AF65-F5344CB8AC3E}">
        <p14:creationId xmlns:p14="http://schemas.microsoft.com/office/powerpoint/2010/main" val="23280748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668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92249"/>
            <a:ext cx="7886700" cy="4667249"/>
          </a:xfrm>
        </p:spPr>
        <p:txBody>
          <a:bodyPr>
            <a:noAutofit/>
          </a:bodyPr>
          <a:lstStyle/>
          <a:p>
            <a:pPr lvl="0">
              <a:spcBef>
                <a:spcPts val="600"/>
              </a:spcBef>
            </a:pPr>
            <a:r>
              <a:rPr lang="en-US" sz="2400" dirty="0"/>
              <a:t>Fio</a:t>
            </a:r>
            <a:r>
              <a:rPr lang="en-US" sz="2400" baseline="-25000" dirty="0"/>
              <a:t>2</a:t>
            </a:r>
            <a:endParaRPr lang="en-US" sz="2400" dirty="0"/>
          </a:p>
          <a:p>
            <a:pPr lvl="0">
              <a:spcBef>
                <a:spcPts val="600"/>
              </a:spcBef>
            </a:pPr>
            <a:r>
              <a:rPr lang="en-US" sz="2400" dirty="0"/>
              <a:t>PEEP</a:t>
            </a:r>
          </a:p>
          <a:p>
            <a:pPr lvl="0">
              <a:spcBef>
                <a:spcPts val="600"/>
              </a:spcBef>
            </a:pPr>
            <a:r>
              <a:rPr lang="en-US" sz="2400" dirty="0"/>
              <a:t>Vt</a:t>
            </a:r>
          </a:p>
          <a:p>
            <a:pPr lvl="0">
              <a:spcBef>
                <a:spcPts val="600"/>
              </a:spcBef>
            </a:pPr>
            <a:r>
              <a:rPr lang="en-US" sz="2400" dirty="0"/>
              <a:t>Inspiratory flow</a:t>
            </a:r>
          </a:p>
          <a:p>
            <a:pPr lvl="0">
              <a:spcBef>
                <a:spcPts val="600"/>
              </a:spcBef>
            </a:pPr>
            <a:r>
              <a:rPr lang="en-US" sz="2400" dirty="0"/>
              <a:t>SIMV rate</a:t>
            </a:r>
          </a:p>
          <a:p>
            <a:pPr lvl="0">
              <a:spcBef>
                <a:spcPts val="600"/>
              </a:spcBef>
            </a:pPr>
            <a:r>
              <a:rPr lang="en-US" sz="2400" dirty="0"/>
              <a:t>Pressure support level</a:t>
            </a:r>
          </a:p>
          <a:p>
            <a:pPr lvl="0">
              <a:spcBef>
                <a:spcPts val="600"/>
              </a:spcBef>
            </a:pPr>
            <a:r>
              <a:rPr lang="en-US" sz="2400" dirty="0"/>
              <a:t>Cycle sensitivity</a:t>
            </a:r>
          </a:p>
          <a:p>
            <a:pPr>
              <a:spcBef>
                <a:spcPts val="600"/>
              </a:spcBef>
            </a:pPr>
            <a:endParaRPr lang="en-US" sz="2400" dirty="0"/>
          </a:p>
          <a:p>
            <a:pPr>
              <a:spcBef>
                <a:spcPts val="600"/>
              </a:spcBef>
            </a:pPr>
            <a:r>
              <a:rPr lang="en-US" sz="2400" dirty="0"/>
              <a:t>During VAC breaths, the resulting pressure created is variable, depending on Vt, flow, and patient mechanics.</a:t>
            </a:r>
            <a:r>
              <a:rPr lang="en-US" sz="2400" baseline="30000" dirty="0"/>
              <a:t>10</a:t>
            </a:r>
            <a:r>
              <a:rPr lang="en-US" sz="2400" dirty="0"/>
              <a:t> During PS breaths, the volume will be variable, depending on the PS level, patient effort, and patient respiratory system mechanics.</a:t>
            </a:r>
            <a:r>
              <a:rPr lang="en-US" sz="2400" baseline="30000" dirty="0"/>
              <a:t>10</a:t>
            </a:r>
            <a:endParaRPr lang="en-US" sz="2400" dirty="0"/>
          </a:p>
        </p:txBody>
      </p:sp>
    </p:spTree>
    <p:extLst>
      <p:ext uri="{BB962C8B-B14F-4D97-AF65-F5344CB8AC3E}">
        <p14:creationId xmlns:p14="http://schemas.microsoft.com/office/powerpoint/2010/main" val="11206652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7512"/>
            <a:ext cx="7886700" cy="1325563"/>
          </a:xfrm>
        </p:spPr>
        <p:txBody>
          <a:bodyPr>
            <a:normAutofit/>
          </a:bodyPr>
          <a:lstStyle/>
          <a:p>
            <a:r>
              <a:rPr lang="en-US" sz="4000" b="0" cap="none" dirty="0"/>
              <a:t>Assist/Control Pressure Control</a:t>
            </a:r>
            <a:br>
              <a:rPr lang="en-US" sz="4000" b="0" cap="none" dirty="0"/>
            </a:br>
            <a:r>
              <a:rPr lang="en-US" sz="4000" b="0" cap="none" dirty="0"/>
              <a:t>A/C/PC</a:t>
            </a:r>
          </a:p>
        </p:txBody>
      </p:sp>
      <p:sp>
        <p:nvSpPr>
          <p:cNvPr id="3" name="Content Placeholder 2"/>
          <p:cNvSpPr>
            <a:spLocks noGrp="1"/>
          </p:cNvSpPr>
          <p:nvPr>
            <p:ph idx="1"/>
          </p:nvPr>
        </p:nvSpPr>
        <p:spPr>
          <a:xfrm>
            <a:off x="628650" y="2243314"/>
            <a:ext cx="7886700" cy="4067174"/>
          </a:xfrm>
        </p:spPr>
        <p:txBody>
          <a:bodyPr/>
          <a:lstStyle/>
          <a:p>
            <a:r>
              <a:rPr lang="en-US" dirty="0"/>
              <a:t>Mode of ventilation that allows for mandatory, time-triggered breaths or patient-assisted breaths.</a:t>
            </a:r>
            <a:r>
              <a:rPr lang="en-US" baseline="30000" dirty="0"/>
              <a:t>10</a:t>
            </a:r>
            <a:r>
              <a:rPr lang="en-US" dirty="0"/>
              <a:t> </a:t>
            </a:r>
          </a:p>
          <a:p>
            <a:endParaRPr lang="en-US" dirty="0"/>
          </a:p>
          <a:p>
            <a:r>
              <a:rPr lang="en-US" dirty="0"/>
              <a:t>Spontaneous breaths not allowed. </a:t>
            </a:r>
          </a:p>
          <a:p>
            <a:endParaRPr lang="en-US" dirty="0"/>
          </a:p>
          <a:p>
            <a:r>
              <a:rPr lang="en-US" dirty="0"/>
              <a:t>Breath cycles to exhalation once the inspiratory time has been reached or when high-pressure alarm is tripped.</a:t>
            </a:r>
          </a:p>
          <a:p>
            <a:endParaRPr lang="en-US" dirty="0"/>
          </a:p>
        </p:txBody>
      </p:sp>
    </p:spTree>
    <p:extLst>
      <p:ext uri="{BB962C8B-B14F-4D97-AF65-F5344CB8AC3E}">
        <p14:creationId xmlns:p14="http://schemas.microsoft.com/office/powerpoint/2010/main" val="1123258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 or I:E</a:t>
            </a:r>
          </a:p>
          <a:p>
            <a:pPr lvl="0"/>
            <a:r>
              <a:rPr lang="en-US" dirty="0"/>
              <a:t>RR</a:t>
            </a:r>
          </a:p>
          <a:p>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10</a:t>
            </a:r>
            <a:endParaRPr lang="en-US" dirty="0"/>
          </a:p>
          <a:p>
            <a:endParaRPr lang="en-US" dirty="0"/>
          </a:p>
        </p:txBody>
      </p:sp>
    </p:spTree>
    <p:extLst>
      <p:ext uri="{BB962C8B-B14F-4D97-AF65-F5344CB8AC3E}">
        <p14:creationId xmlns:p14="http://schemas.microsoft.com/office/powerpoint/2010/main" val="9925797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1.17\productions\ART\ART PROCESS\PPT Process\JBL_PPT\Shelledy_171101_Ancillaries\Images\Chapter 04\Tab04_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487" y="269122"/>
            <a:ext cx="6749027" cy="592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906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827"/>
            <a:ext cx="7886700" cy="1235074"/>
          </a:xfrm>
        </p:spPr>
        <p:txBody>
          <a:bodyPr>
            <a:normAutofit/>
          </a:bodyPr>
          <a:lstStyle/>
          <a:p>
            <a:r>
              <a:rPr lang="en-US" sz="4000" b="0" cap="none" dirty="0"/>
              <a:t>SIMV Pressure Control</a:t>
            </a:r>
            <a:br>
              <a:rPr lang="en-US" sz="4000" b="0" cap="none" dirty="0"/>
            </a:br>
            <a:r>
              <a:rPr lang="en-US" sz="4000" b="0" cap="none" dirty="0"/>
              <a:t>(SIMV PC)</a:t>
            </a:r>
          </a:p>
        </p:txBody>
      </p:sp>
      <p:sp>
        <p:nvSpPr>
          <p:cNvPr id="3" name="Content Placeholder 2"/>
          <p:cNvSpPr>
            <a:spLocks noGrp="1"/>
          </p:cNvSpPr>
          <p:nvPr>
            <p:ph idx="1"/>
          </p:nvPr>
        </p:nvSpPr>
        <p:spPr>
          <a:xfrm>
            <a:off x="561974" y="1704976"/>
            <a:ext cx="8277225" cy="4724399"/>
          </a:xfrm>
        </p:spPr>
        <p:txBody>
          <a:bodyPr>
            <a:normAutofit fontScale="85000" lnSpcReduction="20000"/>
          </a:bodyPr>
          <a:lstStyle/>
          <a:p>
            <a:pPr>
              <a:lnSpc>
                <a:spcPct val="110000"/>
              </a:lnSpc>
            </a:pPr>
            <a:r>
              <a:rPr lang="en-US" dirty="0"/>
              <a:t>Similar to SIMV volume control except the target is now pressure instead of volume.</a:t>
            </a:r>
            <a:r>
              <a:rPr lang="en-US" baseline="30000" dirty="0"/>
              <a:t>10</a:t>
            </a:r>
            <a:endParaRPr lang="en-US" dirty="0"/>
          </a:p>
          <a:p>
            <a:pPr>
              <a:lnSpc>
                <a:spcPct val="110000"/>
              </a:lnSpc>
            </a:pPr>
            <a:r>
              <a:rPr lang="en-US" dirty="0"/>
              <a:t>SIMV PC also combines two breath types, PAC and PS or spontaneous breathing, while on CPAP. </a:t>
            </a:r>
          </a:p>
          <a:p>
            <a:pPr>
              <a:lnSpc>
                <a:spcPct val="110000"/>
              </a:lnSpc>
            </a:pPr>
            <a:r>
              <a:rPr lang="en-US" dirty="0"/>
              <a:t>Combination of mandatory, time-triggered breaths, patient-assisted breaths, and spontaneous breaths. </a:t>
            </a:r>
          </a:p>
          <a:p>
            <a:pPr>
              <a:lnSpc>
                <a:spcPct val="110000"/>
              </a:lnSpc>
            </a:pPr>
            <a:r>
              <a:rPr lang="en-US" dirty="0"/>
              <a:t>Ventilator prevents “breath stacking” (a PAC breath compounded by a PS breath) through use of a “timing window.” </a:t>
            </a:r>
          </a:p>
          <a:p>
            <a:pPr>
              <a:lnSpc>
                <a:spcPct val="110000"/>
              </a:lnSpc>
            </a:pPr>
            <a:r>
              <a:rPr lang="en-US" dirty="0"/>
              <a:t>If patient attempts to trigger a breath in this timing window, then ventilator will deliver a PAC breath. </a:t>
            </a:r>
          </a:p>
          <a:p>
            <a:pPr>
              <a:lnSpc>
                <a:spcPct val="110000"/>
              </a:lnSpc>
            </a:pPr>
            <a:r>
              <a:rPr lang="en-US" dirty="0"/>
              <a:t>If patient attempts to trigger a breath outside window, then a spontaneous breath will occur.</a:t>
            </a:r>
          </a:p>
          <a:p>
            <a:endParaRPr lang="en-US" dirty="0"/>
          </a:p>
        </p:txBody>
      </p:sp>
    </p:spTree>
    <p:extLst>
      <p:ext uri="{BB962C8B-B14F-4D97-AF65-F5344CB8AC3E}">
        <p14:creationId xmlns:p14="http://schemas.microsoft.com/office/powerpoint/2010/main" val="339229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381125"/>
            <a:ext cx="7886700" cy="4888089"/>
          </a:xfrm>
        </p:spPr>
        <p:txBody>
          <a:bodyPr>
            <a:noAutofit/>
          </a:bodyPr>
          <a:lstStyle/>
          <a:p>
            <a:pPr lvl="0">
              <a:lnSpc>
                <a:spcPct val="85000"/>
              </a:lnSpc>
              <a:spcBef>
                <a:spcPts val="600"/>
              </a:spcBef>
            </a:pPr>
            <a:r>
              <a:rPr lang="en-US" sz="2400" dirty="0"/>
              <a:t>Fio</a:t>
            </a:r>
            <a:r>
              <a:rPr lang="en-US" sz="2400" baseline="-25000" dirty="0"/>
              <a:t>2</a:t>
            </a:r>
            <a:endParaRPr lang="en-US" sz="2400" dirty="0"/>
          </a:p>
          <a:p>
            <a:pPr lvl="0">
              <a:lnSpc>
                <a:spcPct val="85000"/>
              </a:lnSpc>
              <a:spcBef>
                <a:spcPts val="600"/>
              </a:spcBef>
            </a:pPr>
            <a:r>
              <a:rPr lang="en-US" sz="2400" dirty="0"/>
              <a:t>PEEP</a:t>
            </a:r>
          </a:p>
          <a:p>
            <a:pPr lvl="0">
              <a:lnSpc>
                <a:spcPct val="85000"/>
              </a:lnSpc>
              <a:spcBef>
                <a:spcPts val="600"/>
              </a:spcBef>
            </a:pPr>
            <a:r>
              <a:rPr lang="en-US" sz="2400" dirty="0"/>
              <a:t>Inspiratory pressure level</a:t>
            </a:r>
          </a:p>
          <a:p>
            <a:pPr lvl="0">
              <a:lnSpc>
                <a:spcPct val="85000"/>
              </a:lnSpc>
              <a:spcBef>
                <a:spcPts val="600"/>
              </a:spcBef>
            </a:pPr>
            <a:r>
              <a:rPr lang="en-US" sz="2400" dirty="0"/>
              <a:t>Inspiratory time</a:t>
            </a:r>
          </a:p>
          <a:p>
            <a:pPr lvl="0">
              <a:lnSpc>
                <a:spcPct val="85000"/>
              </a:lnSpc>
              <a:spcBef>
                <a:spcPts val="600"/>
              </a:spcBef>
            </a:pPr>
            <a:r>
              <a:rPr lang="en-US" sz="2400" dirty="0"/>
              <a:t>SIMV rate</a:t>
            </a:r>
          </a:p>
          <a:p>
            <a:pPr lvl="0">
              <a:lnSpc>
                <a:spcPct val="85000"/>
              </a:lnSpc>
              <a:spcBef>
                <a:spcPts val="600"/>
              </a:spcBef>
            </a:pPr>
            <a:r>
              <a:rPr lang="en-US" sz="2400" dirty="0"/>
              <a:t>Pressure support level</a:t>
            </a:r>
          </a:p>
          <a:p>
            <a:pPr lvl="0">
              <a:lnSpc>
                <a:spcPct val="85000"/>
              </a:lnSpc>
              <a:spcBef>
                <a:spcPts val="600"/>
              </a:spcBef>
            </a:pPr>
            <a:r>
              <a:rPr lang="en-US" sz="2400" dirty="0"/>
              <a:t>Cycle sensitivity </a:t>
            </a:r>
          </a:p>
          <a:p>
            <a:pPr lvl="0">
              <a:lnSpc>
                <a:spcPct val="85000"/>
              </a:lnSpc>
              <a:spcBef>
                <a:spcPts val="600"/>
              </a:spcBef>
            </a:pPr>
            <a:endParaRPr lang="en-US" sz="2400" dirty="0"/>
          </a:p>
          <a:p>
            <a:pPr lvl="0">
              <a:lnSpc>
                <a:spcPct val="85000"/>
              </a:lnSpc>
              <a:spcBef>
                <a:spcPts val="600"/>
              </a:spcBef>
            </a:pPr>
            <a:r>
              <a:rPr lang="en-US" sz="2400" dirty="0"/>
              <a:t>During PAC breaths, resulting Vt created is variable, depending on inspiratory pressure level, patient effort, and patient respiratory system mechanics.</a:t>
            </a:r>
            <a:r>
              <a:rPr lang="en-US" sz="2400" baseline="30000" dirty="0"/>
              <a:t>10</a:t>
            </a:r>
            <a:endParaRPr lang="en-US" sz="2400" dirty="0"/>
          </a:p>
          <a:p>
            <a:pPr>
              <a:lnSpc>
                <a:spcPct val="85000"/>
              </a:lnSpc>
              <a:spcBef>
                <a:spcPts val="600"/>
              </a:spcBef>
            </a:pPr>
            <a:r>
              <a:rPr lang="en-US" sz="2400" dirty="0"/>
              <a:t>During PS breaths, the volume will be variable, depending on the PS level, patient effort, and patient respiratory system mechanics.</a:t>
            </a:r>
            <a:r>
              <a:rPr lang="en-US" sz="2400" baseline="30000" dirty="0"/>
              <a:t>10</a:t>
            </a:r>
            <a:endParaRPr lang="en-US" sz="2400" dirty="0"/>
          </a:p>
          <a:p>
            <a:pPr>
              <a:lnSpc>
                <a:spcPct val="85000"/>
              </a:lnSpc>
              <a:spcBef>
                <a:spcPts val="600"/>
              </a:spcBef>
            </a:pPr>
            <a:endParaRPr lang="en-US" sz="2400" dirty="0"/>
          </a:p>
        </p:txBody>
      </p:sp>
    </p:spTree>
    <p:extLst>
      <p:ext uri="{BB962C8B-B14F-4D97-AF65-F5344CB8AC3E}">
        <p14:creationId xmlns:p14="http://schemas.microsoft.com/office/powerpoint/2010/main" val="8717131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8475"/>
            <a:ext cx="7886700" cy="1325563"/>
          </a:xfrm>
        </p:spPr>
        <p:txBody>
          <a:bodyPr>
            <a:normAutofit/>
          </a:bodyPr>
          <a:lstStyle/>
          <a:p>
            <a:r>
              <a:rPr lang="en-US" sz="4000" b="0" cap="none" dirty="0"/>
              <a:t>Spontaneous Pressure Support</a:t>
            </a:r>
          </a:p>
        </p:txBody>
      </p:sp>
      <p:sp>
        <p:nvSpPr>
          <p:cNvPr id="3" name="Content Placeholder 2"/>
          <p:cNvSpPr>
            <a:spLocks noGrp="1"/>
          </p:cNvSpPr>
          <p:nvPr>
            <p:ph idx="1"/>
          </p:nvPr>
        </p:nvSpPr>
        <p:spPr>
          <a:xfrm>
            <a:off x="628650" y="2006248"/>
            <a:ext cx="7886700" cy="4351338"/>
          </a:xfrm>
        </p:spPr>
        <p:txBody>
          <a:bodyPr>
            <a:normAutofit lnSpcReduction="10000"/>
          </a:bodyPr>
          <a:lstStyle/>
          <a:p>
            <a:r>
              <a:rPr lang="en-US" dirty="0"/>
              <a:t>Patient regulates the respiratory rate and the Vt with support from the ventilator.</a:t>
            </a:r>
            <a:r>
              <a:rPr lang="en-US" baseline="30000" dirty="0"/>
              <a:t>10</a:t>
            </a:r>
            <a:endParaRPr lang="en-US" dirty="0"/>
          </a:p>
          <a:p>
            <a:endParaRPr lang="en-US" dirty="0"/>
          </a:p>
          <a:p>
            <a:r>
              <a:rPr lang="en-US" dirty="0"/>
              <a:t>Patient triggers all breaths and will receive clinician-set PS level. </a:t>
            </a:r>
          </a:p>
          <a:p>
            <a:endParaRPr lang="en-US" dirty="0"/>
          </a:p>
          <a:p>
            <a:r>
              <a:rPr lang="en-US" dirty="0"/>
              <a:t>If pressure support level &gt; 0 cm H</a:t>
            </a:r>
            <a:r>
              <a:rPr lang="en-US" baseline="-25000" dirty="0"/>
              <a:t>2</a:t>
            </a:r>
            <a:r>
              <a:rPr lang="en-US" dirty="0"/>
              <a:t>O is set,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206187587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58975"/>
            <a:ext cx="7886700" cy="4351338"/>
          </a:xfrm>
        </p:spPr>
        <p:txBody>
          <a:bodyPr/>
          <a:lstStyle/>
          <a:p>
            <a:pPr lvl="0"/>
            <a:r>
              <a:rPr lang="en-US" dirty="0"/>
              <a:t>Fio</a:t>
            </a:r>
            <a:r>
              <a:rPr lang="en-US" baseline="-25000" dirty="0"/>
              <a:t>2</a:t>
            </a:r>
            <a:endParaRPr lang="en-US" dirty="0"/>
          </a:p>
          <a:p>
            <a:pPr lvl="0"/>
            <a:r>
              <a:rPr lang="en-US" dirty="0"/>
              <a:t>PEEP</a:t>
            </a:r>
          </a:p>
          <a:p>
            <a:pPr lvl="0"/>
            <a:r>
              <a:rPr lang="en-US" dirty="0"/>
              <a:t>Pressure support level</a:t>
            </a:r>
          </a:p>
          <a:p>
            <a:pPr lvl="0"/>
            <a:r>
              <a:rPr lang="en-US" dirty="0"/>
              <a:t>Cycle sensitivity</a:t>
            </a:r>
          </a:p>
          <a:p>
            <a:endParaRPr lang="en-US" dirty="0"/>
          </a:p>
          <a:p>
            <a:r>
              <a:rPr lang="en-US" dirty="0"/>
              <a:t>Vt will be variable, depending on PS level, patient effort, and patient respiratory system mechanics.</a:t>
            </a:r>
            <a:r>
              <a:rPr lang="en-US" baseline="30000" dirty="0"/>
              <a:t>10</a:t>
            </a:r>
            <a:r>
              <a:rPr lang="en-US" dirty="0"/>
              <a:t> If PS level is set to 0, all breaths will be unsupported.</a:t>
            </a:r>
          </a:p>
          <a:p>
            <a:endParaRPr lang="en-US" dirty="0"/>
          </a:p>
        </p:txBody>
      </p:sp>
    </p:spTree>
    <p:extLst>
      <p:ext uri="{BB962C8B-B14F-4D97-AF65-F5344CB8AC3E}">
        <p14:creationId xmlns:p14="http://schemas.microsoft.com/office/powerpoint/2010/main" val="25710774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 </a:t>
            </a:r>
            <a:br>
              <a:rPr lang="en-US" sz="4000" b="0" cap="none" dirty="0"/>
            </a:br>
            <a:r>
              <a:rPr lang="en-US" sz="4000" b="0" cap="none" dirty="0"/>
              <a:t>(VC+)</a:t>
            </a:r>
          </a:p>
        </p:txBody>
      </p:sp>
      <p:sp>
        <p:nvSpPr>
          <p:cNvPr id="3" name="Content Placeholder 2"/>
          <p:cNvSpPr>
            <a:spLocks noGrp="1"/>
          </p:cNvSpPr>
          <p:nvPr>
            <p:ph idx="1"/>
          </p:nvPr>
        </p:nvSpPr>
        <p:spPr>
          <a:xfrm>
            <a:off x="628650" y="1911350"/>
            <a:ext cx="7886700" cy="4351338"/>
          </a:xfrm>
        </p:spPr>
        <p:txBody>
          <a:bodyPr>
            <a:normAutofit fontScale="92500" lnSpcReduction="10000"/>
          </a:bodyPr>
          <a:lstStyle/>
          <a:p>
            <a:r>
              <a:rPr lang="en-US" dirty="0"/>
              <a:t>Pressure-targeted mode uses pressure breaths (either PC or PA breaths) to achieve a clinician-set Vt.</a:t>
            </a:r>
            <a:r>
              <a:rPr lang="en-US" baseline="30000" dirty="0"/>
              <a:t>10</a:t>
            </a:r>
            <a:endParaRPr lang="en-US" dirty="0"/>
          </a:p>
          <a:p>
            <a:endParaRPr lang="en-US" dirty="0"/>
          </a:p>
          <a:p>
            <a:r>
              <a:rPr lang="en-US" dirty="0"/>
              <a:t>Inspiratory pressure level, is now adjusted by the ventilator instead of clinician. </a:t>
            </a:r>
          </a:p>
          <a:p>
            <a:endParaRPr lang="en-US" dirty="0"/>
          </a:p>
          <a:p>
            <a:r>
              <a:rPr lang="en-US" dirty="0"/>
              <a:t>Since ventilator relies a previous breath sequence to deliver ensuing breath Vt tends to be somewhat variable, especially in patients with inconsistent efforts. </a:t>
            </a:r>
          </a:p>
          <a:p>
            <a:endParaRPr lang="en-US" dirty="0"/>
          </a:p>
          <a:p>
            <a:r>
              <a:rPr lang="en-US" dirty="0"/>
              <a:t>No spontaneous breaths.</a:t>
            </a:r>
          </a:p>
          <a:p>
            <a:endParaRPr lang="en-US" dirty="0"/>
          </a:p>
        </p:txBody>
      </p:sp>
    </p:spTree>
    <p:extLst>
      <p:ext uri="{BB962C8B-B14F-4D97-AF65-F5344CB8AC3E}">
        <p14:creationId xmlns:p14="http://schemas.microsoft.com/office/powerpoint/2010/main" val="27951127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SIMV Volume Control+</a:t>
            </a:r>
            <a:br>
              <a:rPr lang="en-US" sz="4000" b="0" cap="none" dirty="0"/>
            </a:br>
            <a:r>
              <a:rPr lang="en-US" sz="4000" b="0" cap="none" dirty="0"/>
              <a:t>SIMV-VC+</a:t>
            </a:r>
          </a:p>
        </p:txBody>
      </p:sp>
      <p:sp>
        <p:nvSpPr>
          <p:cNvPr id="3" name="Content Placeholder 2"/>
          <p:cNvSpPr>
            <a:spLocks noGrp="1"/>
          </p:cNvSpPr>
          <p:nvPr>
            <p:ph idx="1"/>
          </p:nvPr>
        </p:nvSpPr>
        <p:spPr>
          <a:xfrm>
            <a:off x="628650" y="1766890"/>
            <a:ext cx="7886700" cy="4802184"/>
          </a:xfrm>
        </p:spPr>
        <p:txBody>
          <a:bodyPr>
            <a:normAutofit fontScale="85000" lnSpcReduction="20000"/>
          </a:bodyPr>
          <a:lstStyle/>
          <a:p>
            <a:pPr>
              <a:lnSpc>
                <a:spcPct val="110000"/>
              </a:lnSpc>
              <a:spcBef>
                <a:spcPts val="1200"/>
              </a:spcBef>
            </a:pPr>
            <a:r>
              <a:rPr lang="en-US" dirty="0"/>
              <a:t>Combines two breath types, PAC (ventilator-controlled inspiratory pressure) and either PS or spontaneous breathing, while on CPAP.</a:t>
            </a:r>
            <a:r>
              <a:rPr lang="en-US" baseline="30000" dirty="0"/>
              <a:t>10</a:t>
            </a:r>
            <a:r>
              <a:rPr lang="en-US" dirty="0"/>
              <a:t> </a:t>
            </a:r>
          </a:p>
          <a:p>
            <a:pPr>
              <a:lnSpc>
                <a:spcPct val="110000"/>
              </a:lnSpc>
              <a:spcBef>
                <a:spcPts val="1200"/>
              </a:spcBef>
            </a:pPr>
            <a:r>
              <a:rPr lang="en-US" dirty="0"/>
              <a:t>Combination of mandatory, time-triggered breaths, patient-assisted breaths, and spontaneous breaths. </a:t>
            </a:r>
          </a:p>
          <a:p>
            <a:pPr>
              <a:lnSpc>
                <a:spcPct val="110000"/>
              </a:lnSpc>
              <a:spcBef>
                <a:spcPts val="1200"/>
              </a:spcBef>
            </a:pPr>
            <a:r>
              <a:rPr lang="en-US" dirty="0"/>
              <a:t>Ventilator prevents “breath stacking” (a PAC breath compounded by a PS breath) through the use of a “timing window.” </a:t>
            </a:r>
          </a:p>
          <a:p>
            <a:pPr>
              <a:lnSpc>
                <a:spcPct val="110000"/>
              </a:lnSpc>
              <a:spcBef>
                <a:spcPts val="1200"/>
              </a:spcBef>
            </a:pPr>
            <a:r>
              <a:rPr lang="en-US" dirty="0"/>
              <a:t>If patient attempts to trigger a breath in timing window, then ventilator will deliver a PAC breath. </a:t>
            </a:r>
          </a:p>
          <a:p>
            <a:pPr>
              <a:lnSpc>
                <a:spcPct val="110000"/>
              </a:lnSpc>
              <a:spcBef>
                <a:spcPts val="1200"/>
              </a:spcBef>
            </a:pPr>
            <a:r>
              <a:rPr lang="en-US" dirty="0"/>
              <a:t>If patient attempts to trigger a breath outside window, then a spontaneous breath will occur.</a:t>
            </a:r>
          </a:p>
          <a:p>
            <a:pPr>
              <a:spcBef>
                <a:spcPts val="1200"/>
              </a:spcBef>
            </a:pPr>
            <a:endParaRPr lang="en-US" dirty="0"/>
          </a:p>
        </p:txBody>
      </p:sp>
    </p:spTree>
    <p:extLst>
      <p:ext uri="{BB962C8B-B14F-4D97-AF65-F5344CB8AC3E}">
        <p14:creationId xmlns:p14="http://schemas.microsoft.com/office/powerpoint/2010/main" val="29585009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0708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49" y="1449741"/>
            <a:ext cx="8124825" cy="5201178"/>
          </a:xfrm>
        </p:spPr>
        <p:txBody>
          <a:bodyPr>
            <a:noAutofit/>
          </a:bodyPr>
          <a:lstStyle/>
          <a:p>
            <a:pPr lvl="0">
              <a:lnSpc>
                <a:spcPct val="80000"/>
              </a:lnSpc>
              <a:spcBef>
                <a:spcPts val="300"/>
              </a:spcBef>
            </a:pPr>
            <a:r>
              <a:rPr lang="en-US" sz="2400" dirty="0"/>
              <a:t>Fio</a:t>
            </a:r>
            <a:r>
              <a:rPr lang="en-US" sz="2400" baseline="-25000" dirty="0"/>
              <a:t>2</a:t>
            </a:r>
            <a:endParaRPr lang="en-US" sz="2400" dirty="0"/>
          </a:p>
          <a:p>
            <a:pPr lvl="0">
              <a:lnSpc>
                <a:spcPct val="80000"/>
              </a:lnSpc>
              <a:spcBef>
                <a:spcPts val="300"/>
              </a:spcBef>
            </a:pPr>
            <a:r>
              <a:rPr lang="en-US" sz="2400" dirty="0"/>
              <a:t>PEEP</a:t>
            </a:r>
          </a:p>
          <a:p>
            <a:pPr lvl="0">
              <a:lnSpc>
                <a:spcPct val="80000"/>
              </a:lnSpc>
              <a:spcBef>
                <a:spcPts val="300"/>
              </a:spcBef>
            </a:pPr>
            <a:r>
              <a:rPr lang="en-US" sz="2400" dirty="0"/>
              <a:t>SIMV rate</a:t>
            </a:r>
          </a:p>
          <a:p>
            <a:pPr lvl="0">
              <a:lnSpc>
                <a:spcPct val="80000"/>
              </a:lnSpc>
              <a:spcBef>
                <a:spcPts val="300"/>
              </a:spcBef>
            </a:pPr>
            <a:r>
              <a:rPr lang="en-US" sz="2400" dirty="0"/>
              <a:t>Vt</a:t>
            </a:r>
          </a:p>
          <a:p>
            <a:pPr lvl="0">
              <a:lnSpc>
                <a:spcPct val="80000"/>
              </a:lnSpc>
              <a:spcBef>
                <a:spcPts val="300"/>
              </a:spcBef>
            </a:pPr>
            <a:r>
              <a:rPr lang="en-US" sz="2400" dirty="0"/>
              <a:t>Inspiratory time</a:t>
            </a:r>
          </a:p>
          <a:p>
            <a:pPr lvl="0">
              <a:lnSpc>
                <a:spcPct val="80000"/>
              </a:lnSpc>
              <a:spcBef>
                <a:spcPts val="300"/>
              </a:spcBef>
            </a:pPr>
            <a:r>
              <a:rPr lang="en-US" sz="2400" dirty="0"/>
              <a:t>Pressure support level</a:t>
            </a:r>
          </a:p>
          <a:p>
            <a:pPr lvl="0">
              <a:lnSpc>
                <a:spcPct val="80000"/>
              </a:lnSpc>
              <a:spcBef>
                <a:spcPts val="300"/>
              </a:spcBef>
            </a:pPr>
            <a:r>
              <a:rPr lang="en-US" sz="2400" dirty="0"/>
              <a:t>Cycle sensitivity </a:t>
            </a:r>
          </a:p>
          <a:p>
            <a:pPr>
              <a:lnSpc>
                <a:spcPct val="80000"/>
              </a:lnSpc>
              <a:spcBef>
                <a:spcPts val="300"/>
              </a:spcBef>
            </a:pPr>
            <a:endParaRPr lang="en-US" sz="2400" dirty="0"/>
          </a:p>
          <a:p>
            <a:pPr>
              <a:lnSpc>
                <a:spcPct val="80000"/>
              </a:lnSpc>
              <a:spcBef>
                <a:spcPts val="300"/>
              </a:spcBef>
            </a:pPr>
            <a:r>
              <a:rPr lang="en-US" sz="2400" dirty="0"/>
              <a:t>During the control breath the amount of pressure and flow delivered will be variable and depend on the Vt setting, patient effort, and patient respiratory system.</a:t>
            </a:r>
            <a:r>
              <a:rPr lang="en-US" sz="2400" baseline="30000" dirty="0"/>
              <a:t>10</a:t>
            </a:r>
            <a:endParaRPr lang="en-US" sz="2400" dirty="0"/>
          </a:p>
          <a:p>
            <a:pPr>
              <a:lnSpc>
                <a:spcPct val="80000"/>
              </a:lnSpc>
              <a:spcBef>
                <a:spcPts val="300"/>
              </a:spcBef>
            </a:pPr>
            <a:r>
              <a:rPr lang="en-US" sz="2400" dirty="0"/>
              <a:t>During PS breath flow, Vt will be variable, depending on PS level, patient effort, and patient respiratory system mechanics. If CPAP is used, spontaneous breath Vt will be variable, depending on patient effort, and patient respiratory system mechanics.</a:t>
            </a:r>
          </a:p>
          <a:p>
            <a:pPr>
              <a:lnSpc>
                <a:spcPct val="80000"/>
              </a:lnSpc>
              <a:spcBef>
                <a:spcPts val="300"/>
              </a:spcBef>
            </a:pPr>
            <a:endParaRPr lang="en-US" sz="2400" dirty="0"/>
          </a:p>
        </p:txBody>
      </p:sp>
    </p:spTree>
    <p:extLst>
      <p:ext uri="{BB962C8B-B14F-4D97-AF65-F5344CB8AC3E}">
        <p14:creationId xmlns:p14="http://schemas.microsoft.com/office/powerpoint/2010/main" val="288560252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1462"/>
            <a:ext cx="7886700" cy="1325563"/>
          </a:xfrm>
        </p:spPr>
        <p:txBody>
          <a:bodyPr>
            <a:normAutofit/>
          </a:bodyPr>
          <a:lstStyle/>
          <a:p>
            <a:r>
              <a:rPr lang="en-US" sz="4000" b="0" cap="none" dirty="0"/>
              <a:t>Spontaneous Volume Support </a:t>
            </a:r>
          </a:p>
        </p:txBody>
      </p:sp>
      <p:sp>
        <p:nvSpPr>
          <p:cNvPr id="3" name="Content Placeholder 2"/>
          <p:cNvSpPr>
            <a:spLocks noGrp="1"/>
          </p:cNvSpPr>
          <p:nvPr>
            <p:ph idx="1"/>
          </p:nvPr>
        </p:nvSpPr>
        <p:spPr>
          <a:xfrm>
            <a:off x="628650" y="1901825"/>
            <a:ext cx="7886700" cy="4351338"/>
          </a:xfrm>
        </p:spPr>
        <p:txBody>
          <a:bodyPr/>
          <a:lstStyle/>
          <a:p>
            <a:r>
              <a:rPr lang="en-US" dirty="0"/>
              <a:t>Ventilator delivers a variable (from breath to breath) PS level in order to reach a clinician-set Vt.</a:t>
            </a:r>
            <a:r>
              <a:rPr lang="en-US" baseline="30000" dirty="0"/>
              <a:t>10</a:t>
            </a:r>
            <a:r>
              <a:rPr lang="en-US" dirty="0"/>
              <a:t> </a:t>
            </a:r>
          </a:p>
          <a:p>
            <a:endParaRPr lang="en-US" dirty="0"/>
          </a:p>
          <a:p>
            <a:r>
              <a:rPr lang="en-US" dirty="0"/>
              <a:t>Ventilator changes the PS level as needed to reach Vt. </a:t>
            </a:r>
          </a:p>
          <a:p>
            <a:endParaRPr lang="en-US" dirty="0"/>
          </a:p>
          <a:p>
            <a:r>
              <a:rPr lang="en-US" dirty="0"/>
              <a:t>Ventilator drops level of support as patient effort increases and conversely increases PS level when patient effort is too low.</a:t>
            </a:r>
          </a:p>
          <a:p>
            <a:endParaRPr lang="en-US" dirty="0"/>
          </a:p>
        </p:txBody>
      </p:sp>
    </p:spTree>
    <p:extLst>
      <p:ext uri="{BB962C8B-B14F-4D97-AF65-F5344CB8AC3E}">
        <p14:creationId xmlns:p14="http://schemas.microsoft.com/office/powerpoint/2010/main" val="337222899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3215"/>
            <a:ext cx="7886700" cy="1325563"/>
          </a:xfrm>
        </p:spPr>
        <p:txBody>
          <a:bodyPr>
            <a:normAutofit/>
          </a:bodyPr>
          <a:lstStyle/>
          <a:p>
            <a:r>
              <a:rPr lang="en-US" sz="4000" b="0" cap="none" dirty="0"/>
              <a:t>Bilevel</a:t>
            </a:r>
          </a:p>
        </p:txBody>
      </p:sp>
      <p:sp>
        <p:nvSpPr>
          <p:cNvPr id="3" name="Content Placeholder 2"/>
          <p:cNvSpPr>
            <a:spLocks noGrp="1"/>
          </p:cNvSpPr>
          <p:nvPr>
            <p:ph idx="1"/>
          </p:nvPr>
        </p:nvSpPr>
        <p:spPr>
          <a:xfrm>
            <a:off x="628650" y="1374599"/>
            <a:ext cx="7886700" cy="5014912"/>
          </a:xfrm>
        </p:spPr>
        <p:txBody>
          <a:bodyPr>
            <a:normAutofit fontScale="85000" lnSpcReduction="20000"/>
          </a:bodyPr>
          <a:lstStyle/>
          <a:p>
            <a:pPr>
              <a:lnSpc>
                <a:spcPct val="110000"/>
              </a:lnSpc>
            </a:pPr>
            <a:r>
              <a:rPr lang="en-US" dirty="0"/>
              <a:t>Mode of ventilation allowing for spontaneous breathing at two different clinician-set pressure levels.</a:t>
            </a:r>
            <a:r>
              <a:rPr lang="en-US" baseline="30000" dirty="0"/>
              <a:t>9 </a:t>
            </a:r>
          </a:p>
          <a:p>
            <a:pPr>
              <a:lnSpc>
                <a:spcPct val="110000"/>
              </a:lnSpc>
            </a:pPr>
            <a:r>
              <a:rPr lang="en-US" dirty="0"/>
              <a:t>Ventilator switches between two different clinician-set pressure levels (the lower of which can be CPAP). </a:t>
            </a:r>
          </a:p>
          <a:p>
            <a:pPr>
              <a:lnSpc>
                <a:spcPct val="110000"/>
              </a:lnSpc>
            </a:pPr>
            <a:r>
              <a:rPr lang="en-US" dirty="0"/>
              <a:t>These pressure levels referred to as PEEP</a:t>
            </a:r>
            <a:r>
              <a:rPr lang="en-US" baseline="-25000" dirty="0"/>
              <a:t>H</a:t>
            </a:r>
            <a:r>
              <a:rPr lang="en-US" dirty="0"/>
              <a:t> and PEEP</a:t>
            </a:r>
            <a:r>
              <a:rPr lang="en-US" baseline="-25000" dirty="0"/>
              <a:t>L</a:t>
            </a:r>
            <a:r>
              <a:rPr lang="en-US" dirty="0"/>
              <a:t>. T</a:t>
            </a:r>
            <a:r>
              <a:rPr lang="en-US" baseline="-25000" dirty="0"/>
              <a:t>H</a:t>
            </a:r>
            <a:r>
              <a:rPr lang="en-US" dirty="0"/>
              <a:t> is length of time at PEEP</a:t>
            </a:r>
            <a:r>
              <a:rPr lang="en-US" baseline="-25000" dirty="0"/>
              <a:t>H</a:t>
            </a:r>
            <a:r>
              <a:rPr lang="en-US" dirty="0"/>
              <a:t> and T</a:t>
            </a:r>
            <a:r>
              <a:rPr lang="en-US" baseline="-25000" dirty="0"/>
              <a:t>L</a:t>
            </a:r>
            <a:r>
              <a:rPr lang="en-US" dirty="0"/>
              <a:t> is length of time spent at PEEP</a:t>
            </a:r>
            <a:r>
              <a:rPr lang="en-US" baseline="-25000" dirty="0"/>
              <a:t>L</a:t>
            </a:r>
            <a:r>
              <a:rPr lang="en-US" dirty="0"/>
              <a:t>. </a:t>
            </a:r>
          </a:p>
          <a:p>
            <a:pPr>
              <a:lnSpc>
                <a:spcPct val="110000"/>
              </a:lnSpc>
            </a:pPr>
            <a:r>
              <a:rPr lang="en-US" dirty="0"/>
              <a:t>Bilevel is used mainly in an inverse I:E ratio; difference from pressure-targeted modes is the PEEP</a:t>
            </a:r>
            <a:r>
              <a:rPr lang="en-US" baseline="-25000" dirty="0"/>
              <a:t>H</a:t>
            </a:r>
            <a:r>
              <a:rPr lang="en-US" dirty="0"/>
              <a:t> level is now referenced to atmosphere as to the PEEP</a:t>
            </a:r>
            <a:r>
              <a:rPr lang="en-US" baseline="-25000" dirty="0"/>
              <a:t>L</a:t>
            </a:r>
            <a:r>
              <a:rPr lang="en-US" dirty="0"/>
              <a:t>. </a:t>
            </a:r>
          </a:p>
          <a:p>
            <a:pPr>
              <a:lnSpc>
                <a:spcPct val="110000"/>
              </a:lnSpc>
            </a:pPr>
            <a:r>
              <a:rPr lang="en-US" dirty="0"/>
              <a:t>Increase in PEEP</a:t>
            </a:r>
            <a:r>
              <a:rPr lang="en-US" baseline="-25000" dirty="0"/>
              <a:t>L</a:t>
            </a:r>
            <a:r>
              <a:rPr lang="en-US" dirty="0"/>
              <a:t> will decrease distending pressure. </a:t>
            </a:r>
          </a:p>
          <a:p>
            <a:pPr>
              <a:lnSpc>
                <a:spcPct val="110000"/>
              </a:lnSpc>
            </a:pPr>
            <a:r>
              <a:rPr lang="en-US" dirty="0"/>
              <a:t>Additional ventilator support can be added in form of PS at both pressure levels to augment patient effort.</a:t>
            </a:r>
          </a:p>
          <a:p>
            <a:endParaRPr lang="en-US" dirty="0"/>
          </a:p>
        </p:txBody>
      </p:sp>
    </p:spTree>
    <p:extLst>
      <p:ext uri="{BB962C8B-B14F-4D97-AF65-F5344CB8AC3E}">
        <p14:creationId xmlns:p14="http://schemas.microsoft.com/office/powerpoint/2010/main" val="16073044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8452"/>
            <a:ext cx="7886700" cy="1177924"/>
          </a:xfrm>
        </p:spPr>
        <p:txBody>
          <a:bodyPr>
            <a:normAutofit/>
          </a:bodyPr>
          <a:lstStyle/>
          <a:p>
            <a:r>
              <a:rPr lang="en-US" sz="4000" b="0" cap="none" dirty="0"/>
              <a:t>Proportional Assist Ventilation</a:t>
            </a:r>
          </a:p>
        </p:txBody>
      </p:sp>
      <p:sp>
        <p:nvSpPr>
          <p:cNvPr id="3" name="Content Placeholder 2"/>
          <p:cNvSpPr>
            <a:spLocks noGrp="1"/>
          </p:cNvSpPr>
          <p:nvPr>
            <p:ph idx="1"/>
          </p:nvPr>
        </p:nvSpPr>
        <p:spPr>
          <a:xfrm>
            <a:off x="628650" y="1666875"/>
            <a:ext cx="7886700" cy="4510088"/>
          </a:xfrm>
        </p:spPr>
        <p:txBody>
          <a:bodyPr>
            <a:normAutofit lnSpcReduction="10000"/>
          </a:bodyPr>
          <a:lstStyle/>
          <a:p>
            <a:pPr>
              <a:spcBef>
                <a:spcPts val="1800"/>
              </a:spcBef>
            </a:pPr>
            <a:r>
              <a:rPr lang="en-US" sz="2400" dirty="0"/>
              <a:t>PAV optional mode on the PB 980.</a:t>
            </a:r>
            <a:r>
              <a:rPr lang="en-US" sz="2400" baseline="30000" dirty="0"/>
              <a:t>10</a:t>
            </a:r>
            <a:r>
              <a:rPr lang="en-US" sz="2400" dirty="0"/>
              <a:t> </a:t>
            </a:r>
          </a:p>
          <a:p>
            <a:pPr>
              <a:spcBef>
                <a:spcPts val="1800"/>
              </a:spcBef>
            </a:pPr>
            <a:r>
              <a:rPr lang="en-US" sz="2400" dirty="0"/>
              <a:t>Spontaneous mode that delivers variable flow, pressure and volume to patient. </a:t>
            </a:r>
          </a:p>
          <a:p>
            <a:pPr>
              <a:spcBef>
                <a:spcPts val="1800"/>
              </a:spcBef>
            </a:pPr>
            <a:r>
              <a:rPr lang="en-US" sz="2400" dirty="0"/>
              <a:t>PB 980 calculates the work of breathing on an intra-breath basis and responds with the clinician-set variable support. </a:t>
            </a:r>
          </a:p>
          <a:p>
            <a:pPr>
              <a:spcBef>
                <a:spcPts val="1800"/>
              </a:spcBef>
            </a:pPr>
            <a:r>
              <a:rPr lang="en-US" sz="2400" dirty="0"/>
              <a:t>Instead of setting a pressure or volume target, the target is work of breathing. </a:t>
            </a:r>
          </a:p>
          <a:p>
            <a:pPr>
              <a:spcBef>
                <a:spcPts val="1800"/>
              </a:spcBef>
            </a:pPr>
            <a:r>
              <a:rPr lang="en-US" sz="2400" dirty="0"/>
              <a:t>Clinician sets how much of the work of breathing (in % - a direct setting) that the ventilator will contribute. </a:t>
            </a:r>
          </a:p>
          <a:p>
            <a:pPr>
              <a:spcBef>
                <a:spcPts val="1800"/>
              </a:spcBef>
            </a:pPr>
            <a:r>
              <a:rPr lang="en-US" sz="2400" dirty="0"/>
              <a:t>Balance is picked up by patient. For example, if the clinician sets the ventilator to do 60%, the patient does the other 40%.</a:t>
            </a:r>
          </a:p>
          <a:p>
            <a:pPr>
              <a:spcBef>
                <a:spcPts val="1800"/>
              </a:spcBef>
            </a:pPr>
            <a:endParaRPr lang="en-US" sz="2400" dirty="0"/>
          </a:p>
        </p:txBody>
      </p:sp>
    </p:spTree>
    <p:extLst>
      <p:ext uri="{BB962C8B-B14F-4D97-AF65-F5344CB8AC3E}">
        <p14:creationId xmlns:p14="http://schemas.microsoft.com/office/powerpoint/2010/main" val="50244789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4059</TotalTime>
  <Words>11718</Words>
  <Application>Microsoft Office PowerPoint</Application>
  <PresentationFormat>On-screen Show (4:3)</PresentationFormat>
  <Paragraphs>1105</Paragraphs>
  <Slides>203</Slides>
  <Notes>0</Notes>
  <HiddenSlides>0</HiddenSlides>
  <MMClips>0</MMClips>
  <ScaleCrop>false</ScaleCrop>
  <HeadingPairs>
    <vt:vector size="4" baseType="variant">
      <vt:variant>
        <vt:lpstr>Theme</vt:lpstr>
      </vt:variant>
      <vt:variant>
        <vt:i4>1</vt:i4>
      </vt:variant>
      <vt:variant>
        <vt:lpstr>Slide Titles</vt:lpstr>
      </vt:variant>
      <vt:variant>
        <vt:i4>203</vt:i4>
      </vt:variant>
    </vt:vector>
  </HeadingPairs>
  <TitlesOfParts>
    <vt:vector size="204" baseType="lpstr">
      <vt:lpstr>Office Theme</vt:lpstr>
      <vt:lpstr>Chapter 4: Mechanical Ventilators</vt:lpstr>
      <vt:lpstr>Section I  Chapter 4</vt:lpstr>
      <vt:lpstr>Chapter Objectives </vt:lpstr>
      <vt:lpstr>Chapter Objectives (cont’d)</vt:lpstr>
      <vt:lpstr>Key Terms </vt:lpstr>
      <vt:lpstr>Key Terms</vt:lpstr>
      <vt:lpstr>Introduction </vt:lpstr>
      <vt:lpstr>PowerPoint Presentation</vt:lpstr>
      <vt:lpstr>PowerPoint Presentation</vt:lpstr>
      <vt:lpstr>Critical Care Ventilators</vt:lpstr>
      <vt:lpstr>Hamilton-G5</vt:lpstr>
      <vt:lpstr>PowerPoint Presentation</vt:lpstr>
      <vt:lpstr>PowerPoint Presentation</vt:lpstr>
      <vt:lpstr>PowerPoint Presentation</vt:lpstr>
      <vt:lpstr>Synchronized, Controlled Mandatory Ventilation [(S)CMV]   </vt:lpstr>
      <vt:lpstr>Main Operator Controls Include:</vt:lpstr>
      <vt:lpstr>Synchronized, Intermittent Mandatory Ventilation  (SIMV)</vt:lpstr>
      <vt:lpstr>Main Operator Controls Include:</vt:lpstr>
      <vt:lpstr>Pressure-controlled Mandatory Ventilation  (P-CMV)</vt:lpstr>
      <vt:lpstr>Main Operator Controls Include:</vt:lpstr>
      <vt:lpstr>Pressure-synchronized, Intermittent Mandatory Ventilation  (P-SIMV)</vt:lpstr>
      <vt:lpstr>Main Operator Controls Include:</vt:lpstr>
      <vt:lpstr>Spontaneous </vt:lpstr>
      <vt:lpstr>Main Operator Controls Include:</vt:lpstr>
      <vt:lpstr>Volume Support </vt:lpstr>
      <vt:lpstr>Main Operator Controls Include:</vt:lpstr>
      <vt:lpstr>Adaptive Pressure Ventilation with Controlled Mandatory Ventilation  (APVCMV) </vt:lpstr>
      <vt:lpstr>Adaptive Pressure Ventilation with Synchronized, Intermittent Mandatory Ventilation  (APVsimv)</vt:lpstr>
      <vt:lpstr>Duo Positive-pressure Ventilation  (DuoPAP)</vt:lpstr>
      <vt:lpstr>Airway Pressure-release Ventilation (APRV)</vt:lpstr>
      <vt:lpstr>Adaptive Support Ventilation (ASV)</vt:lpstr>
      <vt:lpstr>Noninvasive Ventilation (NIV)</vt:lpstr>
      <vt:lpstr>Spontaneous/Timed Noninvasive Ventilation (NIV-ST)</vt:lpstr>
      <vt:lpstr>Nasal Continuous Positive Airway Pressure (nCPAP-PS)</vt:lpstr>
      <vt:lpstr>Nasal Continuous Positive Airway Pressure (nCPAP-PS) (cont’d)</vt:lpstr>
      <vt:lpstr>PowerPoint Presentation</vt:lpstr>
      <vt:lpstr>Clinical Focus 4-2</vt:lpstr>
      <vt:lpstr>Clinical Focus 4-2 (cont’d)</vt:lpstr>
      <vt:lpstr>Clinical Focus 4-2 (cont’d)</vt:lpstr>
      <vt:lpstr>Clinical Focus 4-2 (cont’d)</vt:lpstr>
      <vt:lpstr>Clinical Focus 4-2 (cont’d)</vt:lpstr>
      <vt:lpstr> Pressure/Volume Tool (PV) Special Features </vt:lpstr>
      <vt:lpstr>PowerPoint Presentation</vt:lpstr>
      <vt:lpstr>Apnea Backup Ventilation</vt:lpstr>
      <vt:lpstr>Intellicuff®</vt:lpstr>
      <vt:lpstr>Dynamic Heart/Lung Panel</vt:lpstr>
      <vt:lpstr>INTELLiVENT (ASV) </vt:lpstr>
      <vt:lpstr>PowerPoint Presentation</vt:lpstr>
      <vt:lpstr>PowerPoint Presentation</vt:lpstr>
      <vt:lpstr>Hamilton-G5 Accessories</vt:lpstr>
      <vt:lpstr>Hamilton-G5 Accessories</vt:lpstr>
      <vt:lpstr>Getinge Servo-u</vt:lpstr>
      <vt:lpstr>PowerPoint Presentation</vt:lpstr>
      <vt:lpstr>PowerPoint Presentation</vt:lpstr>
      <vt:lpstr>PowerPoint Presentation</vt:lpstr>
      <vt:lpstr>Volume Control </vt:lpstr>
      <vt:lpstr>Main Operator Controls Include:</vt:lpstr>
      <vt:lpstr>SIMV (Volume Control)</vt:lpstr>
      <vt:lpstr>Main Operator Controls Include:</vt:lpstr>
      <vt:lpstr>Pressure Control </vt:lpstr>
      <vt:lpstr>Main Operator Controls Include:</vt:lpstr>
      <vt:lpstr>SIMV (Pressure Control)</vt:lpstr>
      <vt:lpstr>Main Operator Controls Include:</vt:lpstr>
      <vt:lpstr>Pressure Support /CPAP</vt:lpstr>
      <vt:lpstr>Main Operator Controls Include:</vt:lpstr>
      <vt:lpstr>Automode</vt:lpstr>
      <vt:lpstr>Main Operator Controls Include:</vt:lpstr>
      <vt:lpstr>Bi-Vent/APRV</vt:lpstr>
      <vt:lpstr>Main Operator Controls Include:</vt:lpstr>
      <vt:lpstr>Neurally Adjusted Ventilatory Assist  NAVA</vt:lpstr>
      <vt:lpstr>Main Operator Controls Include:</vt:lpstr>
      <vt:lpstr>Noninvasive Ventilation</vt:lpstr>
      <vt:lpstr>Nasal CPAP</vt:lpstr>
      <vt:lpstr>Apnea Backup Ventilation    Special Features </vt:lpstr>
      <vt:lpstr>Leak Compensation</vt:lpstr>
      <vt:lpstr>PowerPoint Presentation</vt:lpstr>
      <vt:lpstr>PowerPoint Presentation</vt:lpstr>
      <vt:lpstr>Accessories</vt:lpstr>
      <vt:lpstr>Covidien Puritan Bennett 980 Ventilator</vt:lpstr>
      <vt:lpstr>Covidien Puritan Bennett 980 Ventilator (cont’d)</vt:lpstr>
      <vt:lpstr>PowerPoint Presentation</vt:lpstr>
      <vt:lpstr>PowerPoint Presentation</vt:lpstr>
      <vt:lpstr>PowerPoint Presentation</vt:lpstr>
      <vt:lpstr>Assist/Control (Volume Control)  A/C (VC)</vt:lpstr>
      <vt:lpstr>Main Operator Controls Include:</vt:lpstr>
      <vt:lpstr>SIMV Volume Control</vt:lpstr>
      <vt:lpstr>Main Operator Controls Include:</vt:lpstr>
      <vt:lpstr>Assist/Control Pressure Control A/C/PC</vt:lpstr>
      <vt:lpstr>Main Operator Controls Include:</vt:lpstr>
      <vt:lpstr>SIMV Pressure Control (SIMV PC)</vt:lpstr>
      <vt:lpstr>Main Operator Controls Include:</vt:lpstr>
      <vt:lpstr>Spontaneous Pressure Support</vt:lpstr>
      <vt:lpstr>Main Operator Controls Include:</vt:lpstr>
      <vt:lpstr>Volume Control +  (VC+)</vt:lpstr>
      <vt:lpstr>SIMV Volume Control+ SIMV-VC+</vt:lpstr>
      <vt:lpstr>Main Operator Controls Include:</vt:lpstr>
      <vt:lpstr>Spontaneous Volume Support </vt:lpstr>
      <vt:lpstr>Bilevel</vt:lpstr>
      <vt:lpstr>Proportional Assist Ventilation</vt:lpstr>
      <vt:lpstr>Noninvasive Ventilation</vt:lpstr>
      <vt:lpstr>Apnea Backup Ventilation Special Features</vt:lpstr>
      <vt:lpstr>Tube Compensation (TC)</vt:lpstr>
      <vt:lpstr>Neomode 2.0</vt:lpstr>
      <vt:lpstr>Leak Sync</vt:lpstr>
      <vt:lpstr>PowerPoint Presentation</vt:lpstr>
      <vt:lpstr>PowerPoint Presentation</vt:lpstr>
      <vt:lpstr>Accessories</vt:lpstr>
      <vt:lpstr>Vyaire AVEA</vt:lpstr>
      <vt:lpstr>Vyaire AVEA</vt:lpstr>
      <vt:lpstr>PowerPoint Presentation</vt:lpstr>
      <vt:lpstr>PowerPoint Presentation</vt:lpstr>
      <vt:lpstr>PowerPoint Presentation</vt:lpstr>
      <vt:lpstr>Volume A/C</vt:lpstr>
      <vt:lpstr>Main Operator Controls Include:</vt:lpstr>
      <vt:lpstr>Volume SIMV</vt:lpstr>
      <vt:lpstr>Main Operator Controls Include:</vt:lpstr>
      <vt:lpstr>Pressure A/C</vt:lpstr>
      <vt:lpstr>Main Operator Controls Include:</vt:lpstr>
      <vt:lpstr>Pressure SIMV</vt:lpstr>
      <vt:lpstr>Main Operator Controls Include:</vt:lpstr>
      <vt:lpstr>CPAP/Pressure Support  (CPAP/PSV)</vt:lpstr>
      <vt:lpstr>Pressure-regulated Volume Control (Assist/Control) </vt:lpstr>
      <vt:lpstr>PRVC SIMV</vt:lpstr>
      <vt:lpstr>Airway Pressure Release Ventilation/Biphasic  (APRV/Biphasic)</vt:lpstr>
      <vt:lpstr>Time Cycled Pressure Limited  A/C (TCPL A/C)</vt:lpstr>
      <vt:lpstr>Time Cycled Pressure Limited SIMV  (TCPL SIMV)</vt:lpstr>
      <vt:lpstr>Pressure A/C with Volume Guarantee  (Pressure A/C + VG)</vt:lpstr>
      <vt:lpstr>Pressure SIMV with Volume Guarantee  (Pressure SIMV + VG)</vt:lpstr>
      <vt:lpstr>Time Cycled Pressure Limited with Volume Guarantee (TCPL + VG)</vt:lpstr>
      <vt:lpstr>Nasal Continuous Positive Airway Pressure/Intermittent Mandatory Ventilation</vt:lpstr>
      <vt:lpstr>CLINICAL FOCUS 4-2 Ventilator Adjustments: PRVC</vt:lpstr>
      <vt:lpstr>CLINICAL FOCUS 4-2 Ventilator Adjustments: PRVC (cont’d)</vt:lpstr>
      <vt:lpstr>CLINICAL FOCUS 4-2 Ventilator Adjustments: PRVC (cont’d)</vt:lpstr>
      <vt:lpstr>CLINICAL FOCUS 4-2 Ventilator Adjustments: PRVC (cont’d)</vt:lpstr>
      <vt:lpstr>CLINICAL FOCUS 4-2 Ventilator Adjustments: PRVC (cont’d)</vt:lpstr>
      <vt:lpstr>Apnea Backup Ventilation  Special Features</vt:lpstr>
      <vt:lpstr>Artificial Airway Compensation</vt:lpstr>
      <vt:lpstr>Advanced Settings</vt:lpstr>
      <vt:lpstr>Advanced Settings</vt:lpstr>
      <vt:lpstr>Advanced Settings</vt:lpstr>
      <vt:lpstr>Leak Compensation</vt:lpstr>
      <vt:lpstr>Maneuvers</vt:lpstr>
      <vt:lpstr>PowerPoint Presentation</vt:lpstr>
      <vt:lpstr>PowerPoint Presentation</vt:lpstr>
      <vt:lpstr>Accessories</vt:lpstr>
      <vt:lpstr>Dräger Evita Infinity V500</vt:lpstr>
      <vt:lpstr>PowerPoint Presentation</vt:lpstr>
      <vt:lpstr>PowerPoint Presentation</vt:lpstr>
      <vt:lpstr>PowerPoint Presentation</vt:lpstr>
      <vt:lpstr>Volume Control–continuous Mandatory Ventilation (VC-CMV)</vt:lpstr>
      <vt:lpstr>Main Operator Controls Include:</vt:lpstr>
      <vt:lpstr>Volume Control–A/C (VC)–A/C</vt:lpstr>
      <vt:lpstr>Main Operator Controls Include:</vt:lpstr>
      <vt:lpstr>Volume Control–synchronized, Intermittent Mandatory Ventilation VC-SIMV </vt:lpstr>
      <vt:lpstr>Main Operator Controls Include:</vt:lpstr>
      <vt:lpstr>Volume Control-mandatory Minute Volume Ventilation (VC-MMV) </vt:lpstr>
      <vt:lpstr>Pressure Control-continuous Mandatory Ventilation  (PC-CMV)</vt:lpstr>
      <vt:lpstr>Main Operator Controls Include:</vt:lpstr>
      <vt:lpstr>Pressure Control-A/C (PC-A/C)</vt:lpstr>
      <vt:lpstr>Main Operator Controls Include:</vt:lpstr>
      <vt:lpstr>Pressure Control-synchronized, Intermittent Mandatory Ventilation (PC-SIMV)</vt:lpstr>
      <vt:lpstr>Main Operator Controls Include:</vt:lpstr>
      <vt:lpstr>Pressure Control-synchronized, Intermittent Mandatory Ventilation+ (PC-SIMV+)</vt:lpstr>
      <vt:lpstr>Pressure Control-pressure Support Ventilation (PC-PSV)</vt:lpstr>
      <vt:lpstr>Pressure Control-airway Pressure Release Ventilation (PC-APRV)</vt:lpstr>
      <vt:lpstr>Spontaneous-continuous Positive Pressure/Pressure Support  (SPN-CPAP/PS)</vt:lpstr>
      <vt:lpstr>Spontaneous-continuous Positive Airway Pressure/Volume Support  (SPN-CPAP/VS)</vt:lpstr>
      <vt:lpstr>Spontaneous-continuous Positive Airway Pressure (SPN-CPAP)</vt:lpstr>
      <vt:lpstr>Spontaneous-proportional Pressure Support (SPN-PPS) </vt:lpstr>
      <vt:lpstr>PowerPoint Presentation</vt:lpstr>
      <vt:lpstr>CLINICAL FOCUS 4-3</vt:lpstr>
      <vt:lpstr>CLINICAL FOCUS 4-3 (cont’d)</vt:lpstr>
      <vt:lpstr>CLINICAL FOCUS 4-3 (cont’d)</vt:lpstr>
      <vt:lpstr>CLINICAL FOCUS 4-3 (cont’d)</vt:lpstr>
      <vt:lpstr>CLINICAL FOCUS 4-3 (cont’d)</vt:lpstr>
      <vt:lpstr>Apnea Backup Ventilation Special Features</vt:lpstr>
      <vt:lpstr>Autoflow</vt:lpstr>
      <vt:lpstr>RC Insight</vt:lpstr>
      <vt:lpstr>Automatic Tube Compensation</vt:lpstr>
      <vt:lpstr>Low-flow PV Loop</vt:lpstr>
      <vt:lpstr>Variable Pressure Support (PS) Ventilation</vt:lpstr>
      <vt:lpstr>Nebulizer</vt:lpstr>
      <vt:lpstr>Noninvasive Ventilation </vt:lpstr>
      <vt:lpstr>PowerPoint Presentation</vt:lpstr>
      <vt:lpstr>Accessories</vt:lpstr>
      <vt:lpstr>Philips Respironics V60 Ventilator</vt:lpstr>
      <vt:lpstr>PowerPoint Presentation</vt:lpstr>
      <vt:lpstr>PowerPoint Presentation</vt:lpstr>
      <vt:lpstr>PowerPoint Presentation</vt:lpstr>
      <vt:lpstr>Pressure-control Ventilation (PCV)</vt:lpstr>
      <vt:lpstr>Spontaneous/Timed Mode  (S/T)</vt:lpstr>
      <vt:lpstr>Continuous Positive Airway Pressure Mode (CPAP Mode)</vt:lpstr>
      <vt:lpstr>Average Volume-assured Pressure Support (AVAPS)</vt:lpstr>
      <vt:lpstr>Proportional Pressure Ventilation  (PPV)</vt:lpstr>
      <vt:lpstr>Noninvasive Ventilation    Special Features</vt:lpstr>
      <vt:lpstr>Apnea Backup Ventilation</vt:lpstr>
      <vt:lpstr>Leak Adaptation</vt:lpstr>
      <vt:lpstr>Auto-Trak Sensitivity</vt:lpstr>
      <vt:lpstr>PowerPoint Presentation</vt:lpstr>
      <vt:lpstr>Key Points</vt:lpstr>
      <vt:lpstr>Key Points (cont’d)</vt:lpstr>
      <vt:lpstr>Key Points (cont’d)</vt:lpstr>
      <vt:lpstr>Key Points (cont’d)</vt:lpstr>
    </vt:vector>
  </TitlesOfParts>
  <Company>UTHSCSA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I  Chapter 4</dc:title>
  <dc:creator>Flack, Corey</dc:creator>
  <cp:lastModifiedBy>suganya venkatesan</cp:lastModifiedBy>
  <cp:revision>111</cp:revision>
  <cp:lastPrinted>2019-01-24T15:40:42Z</cp:lastPrinted>
  <dcterms:created xsi:type="dcterms:W3CDTF">2019-01-07T22:09:49Z</dcterms:created>
  <dcterms:modified xsi:type="dcterms:W3CDTF">2019-03-29T11:44:21Z</dcterms:modified>
</cp:coreProperties>
</file>