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5" r:id="rId19"/>
    <p:sldId id="277" r:id="rId20"/>
    <p:sldId id="279" r:id="rId21"/>
    <p:sldId id="281" r:id="rId22"/>
    <p:sldId id="283" r:id="rId23"/>
    <p:sldId id="542" r:id="rId24"/>
    <p:sldId id="285" r:id="rId25"/>
    <p:sldId id="543" r:id="rId26"/>
    <p:sldId id="287" r:id="rId27"/>
    <p:sldId id="288" r:id="rId28"/>
    <p:sldId id="289" r:id="rId29"/>
    <p:sldId id="290" r:id="rId30"/>
    <p:sldId id="291" r:id="rId31"/>
    <p:sldId id="292" r:id="rId32"/>
    <p:sldId id="293" r:id="rId33"/>
    <p:sldId id="554" r:id="rId34"/>
    <p:sldId id="296" r:id="rId35"/>
    <p:sldId id="297" r:id="rId36"/>
    <p:sldId id="298" r:id="rId37"/>
    <p:sldId id="299" r:id="rId38"/>
    <p:sldId id="300" r:id="rId39"/>
    <p:sldId id="301" r:id="rId40"/>
    <p:sldId id="302" r:id="rId41"/>
    <p:sldId id="303" r:id="rId42"/>
    <p:sldId id="304" r:id="rId43"/>
    <p:sldId id="305" r:id="rId44"/>
    <p:sldId id="306" r:id="rId45"/>
    <p:sldId id="307" r:id="rId46"/>
    <p:sldId id="308" r:id="rId47"/>
    <p:sldId id="309" r:id="rId48"/>
    <p:sldId id="310" r:id="rId49"/>
    <p:sldId id="312" r:id="rId50"/>
    <p:sldId id="314" r:id="rId51"/>
    <p:sldId id="316" r:id="rId52"/>
    <p:sldId id="318" r:id="rId53"/>
    <p:sldId id="544" r:id="rId54"/>
    <p:sldId id="320" r:id="rId55"/>
    <p:sldId id="322" r:id="rId56"/>
    <p:sldId id="324" r:id="rId57"/>
    <p:sldId id="325" r:id="rId58"/>
    <p:sldId id="326" r:id="rId59"/>
    <p:sldId id="327" r:id="rId60"/>
    <p:sldId id="555" r:id="rId61"/>
    <p:sldId id="330" r:id="rId62"/>
    <p:sldId id="331" r:id="rId63"/>
    <p:sldId id="545" r:id="rId64"/>
    <p:sldId id="332" r:id="rId65"/>
    <p:sldId id="333" r:id="rId66"/>
    <p:sldId id="334" r:id="rId67"/>
    <p:sldId id="336" r:id="rId68"/>
    <p:sldId id="337" r:id="rId69"/>
    <p:sldId id="338" r:id="rId70"/>
    <p:sldId id="339" r:id="rId71"/>
    <p:sldId id="340" r:id="rId72"/>
    <p:sldId id="341" r:id="rId73"/>
    <p:sldId id="342" r:id="rId74"/>
    <p:sldId id="343" r:id="rId75"/>
    <p:sldId id="344" r:id="rId76"/>
    <p:sldId id="345" r:id="rId77"/>
    <p:sldId id="346" r:id="rId78"/>
    <p:sldId id="348" r:id="rId79"/>
    <p:sldId id="350" r:id="rId80"/>
    <p:sldId id="352" r:id="rId81"/>
    <p:sldId id="354" r:id="rId82"/>
    <p:sldId id="356" r:id="rId83"/>
    <p:sldId id="358" r:id="rId84"/>
    <p:sldId id="546" r:id="rId85"/>
    <p:sldId id="360" r:id="rId86"/>
    <p:sldId id="361" r:id="rId87"/>
    <p:sldId id="362" r:id="rId88"/>
    <p:sldId id="363" r:id="rId89"/>
    <p:sldId id="364" r:id="rId90"/>
    <p:sldId id="365" r:id="rId91"/>
    <p:sldId id="366" r:id="rId92"/>
    <p:sldId id="367" r:id="rId93"/>
    <p:sldId id="556" r:id="rId94"/>
    <p:sldId id="370" r:id="rId95"/>
    <p:sldId id="371" r:id="rId96"/>
    <p:sldId id="547" r:id="rId97"/>
    <p:sldId id="372" r:id="rId98"/>
    <p:sldId id="373" r:id="rId99"/>
    <p:sldId id="374" r:id="rId100"/>
    <p:sldId id="376" r:id="rId101"/>
    <p:sldId id="377" r:id="rId102"/>
    <p:sldId id="548" r:id="rId103"/>
    <p:sldId id="378" r:id="rId104"/>
    <p:sldId id="379" r:id="rId105"/>
    <p:sldId id="380" r:id="rId106"/>
    <p:sldId id="381" r:id="rId107"/>
    <p:sldId id="382" r:id="rId108"/>
    <p:sldId id="383" r:id="rId109"/>
    <p:sldId id="384" r:id="rId110"/>
    <p:sldId id="385" r:id="rId111"/>
    <p:sldId id="386" r:id="rId112"/>
    <p:sldId id="387" r:id="rId113"/>
    <p:sldId id="388" r:id="rId114"/>
    <p:sldId id="389" r:id="rId115"/>
    <p:sldId id="390" r:id="rId116"/>
    <p:sldId id="391" r:id="rId117"/>
    <p:sldId id="392" r:id="rId118"/>
    <p:sldId id="393" r:id="rId119"/>
    <p:sldId id="394" r:id="rId120"/>
    <p:sldId id="396" r:id="rId121"/>
    <p:sldId id="397" r:id="rId122"/>
    <p:sldId id="398" r:id="rId123"/>
    <p:sldId id="399" r:id="rId124"/>
    <p:sldId id="400" r:id="rId125"/>
    <p:sldId id="401" r:id="rId126"/>
    <p:sldId id="557" r:id="rId127"/>
    <p:sldId id="404" r:id="rId128"/>
    <p:sldId id="405" r:id="rId129"/>
    <p:sldId id="553" r:id="rId130"/>
    <p:sldId id="406" r:id="rId131"/>
    <p:sldId id="407" r:id="rId132"/>
    <p:sldId id="408" r:id="rId133"/>
    <p:sldId id="410" r:id="rId134"/>
    <p:sldId id="411" r:id="rId135"/>
    <p:sldId id="412" r:id="rId136"/>
    <p:sldId id="413" r:id="rId137"/>
    <p:sldId id="414" r:id="rId138"/>
    <p:sldId id="415" r:id="rId139"/>
    <p:sldId id="416" r:id="rId140"/>
    <p:sldId id="417" r:id="rId141"/>
    <p:sldId id="418" r:id="rId142"/>
    <p:sldId id="419" r:id="rId143"/>
    <p:sldId id="420" r:id="rId144"/>
    <p:sldId id="421" r:id="rId145"/>
    <p:sldId id="422" r:id="rId146"/>
    <p:sldId id="424" r:id="rId147"/>
    <p:sldId id="426" r:id="rId148"/>
    <p:sldId id="428" r:id="rId149"/>
    <p:sldId id="430" r:id="rId150"/>
    <p:sldId id="432" r:id="rId151"/>
    <p:sldId id="433" r:id="rId152"/>
    <p:sldId id="434" r:id="rId153"/>
    <p:sldId id="435" r:id="rId154"/>
    <p:sldId id="436" r:id="rId155"/>
    <p:sldId id="558" r:id="rId156"/>
    <p:sldId id="439" r:id="rId157"/>
    <p:sldId id="440" r:id="rId158"/>
    <p:sldId id="441" r:id="rId159"/>
    <p:sldId id="442" r:id="rId160"/>
    <p:sldId id="444" r:id="rId161"/>
    <p:sldId id="445" r:id="rId162"/>
    <p:sldId id="446" r:id="rId163"/>
    <p:sldId id="447" r:id="rId164"/>
    <p:sldId id="448" r:id="rId165"/>
    <p:sldId id="449" r:id="rId166"/>
    <p:sldId id="450" r:id="rId167"/>
    <p:sldId id="451" r:id="rId168"/>
    <p:sldId id="452" r:id="rId169"/>
    <p:sldId id="454" r:id="rId170"/>
    <p:sldId id="456" r:id="rId171"/>
    <p:sldId id="458" r:id="rId172"/>
    <p:sldId id="460" r:id="rId173"/>
    <p:sldId id="462" r:id="rId174"/>
    <p:sldId id="464" r:id="rId175"/>
    <p:sldId id="466" r:id="rId176"/>
    <p:sldId id="549" r:id="rId177"/>
    <p:sldId id="550" r:id="rId178"/>
    <p:sldId id="467" r:id="rId179"/>
    <p:sldId id="468" r:id="rId180"/>
    <p:sldId id="470" r:id="rId181"/>
    <p:sldId id="471" r:id="rId182"/>
    <p:sldId id="472" r:id="rId183"/>
    <p:sldId id="559" r:id="rId184"/>
    <p:sldId id="475" r:id="rId185"/>
    <p:sldId id="476" r:id="rId186"/>
    <p:sldId id="477" r:id="rId187"/>
    <p:sldId id="478" r:id="rId188"/>
    <p:sldId id="479" r:id="rId189"/>
    <p:sldId id="480" r:id="rId190"/>
    <p:sldId id="481" r:id="rId191"/>
    <p:sldId id="482" r:id="rId192"/>
    <p:sldId id="483" r:id="rId193"/>
    <p:sldId id="484" r:id="rId194"/>
    <p:sldId id="485" r:id="rId195"/>
    <p:sldId id="486" r:id="rId196"/>
    <p:sldId id="487" r:id="rId197"/>
    <p:sldId id="488" r:id="rId198"/>
    <p:sldId id="489" r:id="rId199"/>
    <p:sldId id="490" r:id="rId200"/>
    <p:sldId id="491" r:id="rId201"/>
    <p:sldId id="492" r:id="rId202"/>
    <p:sldId id="493" r:id="rId203"/>
    <p:sldId id="495" r:id="rId204"/>
    <p:sldId id="496" r:id="rId205"/>
    <p:sldId id="497" r:id="rId206"/>
    <p:sldId id="498" r:id="rId207"/>
    <p:sldId id="499" r:id="rId208"/>
    <p:sldId id="500" r:id="rId209"/>
    <p:sldId id="501" r:id="rId210"/>
    <p:sldId id="502" r:id="rId211"/>
    <p:sldId id="560" r:id="rId212"/>
    <p:sldId id="505" r:id="rId213"/>
    <p:sldId id="506" r:id="rId214"/>
    <p:sldId id="552" r:id="rId215"/>
    <p:sldId id="507" r:id="rId216"/>
    <p:sldId id="508" r:id="rId217"/>
    <p:sldId id="509" r:id="rId218"/>
    <p:sldId id="510" r:id="rId219"/>
    <p:sldId id="511" r:id="rId220"/>
    <p:sldId id="512" r:id="rId221"/>
    <p:sldId id="513" r:id="rId222"/>
    <p:sldId id="514" r:id="rId223"/>
    <p:sldId id="515" r:id="rId224"/>
    <p:sldId id="516" r:id="rId225"/>
    <p:sldId id="517" r:id="rId226"/>
    <p:sldId id="518" r:id="rId227"/>
    <p:sldId id="520" r:id="rId228"/>
    <p:sldId id="522" r:id="rId229"/>
    <p:sldId id="524" r:id="rId230"/>
    <p:sldId id="526" r:id="rId231"/>
    <p:sldId id="528" r:id="rId232"/>
    <p:sldId id="530" r:id="rId233"/>
    <p:sldId id="531" r:id="rId234"/>
    <p:sldId id="532" r:id="rId235"/>
    <p:sldId id="533" r:id="rId236"/>
    <p:sldId id="534" r:id="rId237"/>
    <p:sldId id="535" r:id="rId238"/>
    <p:sldId id="536" r:id="rId239"/>
    <p:sldId id="537" r:id="rId240"/>
    <p:sldId id="538" r:id="rId241"/>
    <p:sldId id="561" r:id="rId242"/>
    <p:sldId id="541" r:id="rId2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6AC92C-975C-47C2-8743-82C55370CB4C}" v="700" dt="2019-02-04T02:29:00.2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184" autoAdjust="0"/>
    <p:restoredTop sz="94660"/>
  </p:normalViewPr>
  <p:slideViewPr>
    <p:cSldViewPr snapToGrid="0">
      <p:cViewPr>
        <p:scale>
          <a:sx n="75" d="100"/>
          <a:sy n="75" d="100"/>
        </p:scale>
        <p:origin x="-1920" y="-91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microsoft.com/office/2016/11/relationships/changesInfo" Target="changesInfos/changesInfo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presProps" Target="presProps.xml"/><Relationship Id="rId249" Type="http://schemas.microsoft.com/office/2015/10/relationships/revisionInfo" Target="revisionInfo.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viewProps" Target="viewProp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y Moczerniak" userId="482eff44a8730993" providerId="LiveId" clId="{586AC92C-975C-47C2-8743-82C55370CB4C}"/>
    <pc:docChg chg="undo redo custSel addSld delSld modSld sldOrd">
      <pc:chgData name="Kathy Moczerniak" userId="482eff44a8730993" providerId="LiveId" clId="{586AC92C-975C-47C2-8743-82C55370CB4C}" dt="2019-02-05T14:10:24.165" v="3004" actId="20577"/>
      <pc:docMkLst>
        <pc:docMk/>
      </pc:docMkLst>
      <pc:sldChg chg="modSp">
        <pc:chgData name="Kathy Moczerniak" userId="482eff44a8730993" providerId="LiveId" clId="{586AC92C-975C-47C2-8743-82C55370CB4C}" dt="2019-02-05T14:10:24.165" v="3004" actId="20577"/>
        <pc:sldMkLst>
          <pc:docMk/>
          <pc:sldMk cId="2974747685" sldId="256"/>
        </pc:sldMkLst>
        <pc:spChg chg="mod">
          <ac:chgData name="Kathy Moczerniak" userId="482eff44a8730993" providerId="LiveId" clId="{586AC92C-975C-47C2-8743-82C55370CB4C}" dt="2019-02-05T14:10:24.165" v="3004" actId="20577"/>
          <ac:spMkLst>
            <pc:docMk/>
            <pc:sldMk cId="2974747685" sldId="256"/>
            <ac:spMk id="2" creationId="{00000000-0000-0000-0000-000000000000}"/>
          </ac:spMkLst>
        </pc:spChg>
      </pc:sldChg>
      <pc:sldChg chg="modSp">
        <pc:chgData name="Kathy Moczerniak" userId="482eff44a8730993" providerId="LiveId" clId="{586AC92C-975C-47C2-8743-82C55370CB4C}" dt="2019-02-03T18:02:18.094" v="17" actId="1076"/>
        <pc:sldMkLst>
          <pc:docMk/>
          <pc:sldMk cId="93554367" sldId="257"/>
        </pc:sldMkLst>
        <pc:spChg chg="mod">
          <ac:chgData name="Kathy Moczerniak" userId="482eff44a8730993" providerId="LiveId" clId="{586AC92C-975C-47C2-8743-82C55370CB4C}" dt="2019-02-03T18:02:18.094" v="17" actId="1076"/>
          <ac:spMkLst>
            <pc:docMk/>
            <pc:sldMk cId="93554367" sldId="257"/>
            <ac:spMk id="2" creationId="{00000000-0000-0000-0000-000000000000}"/>
          </ac:spMkLst>
        </pc:spChg>
        <pc:spChg chg="mod">
          <ac:chgData name="Kathy Moczerniak" userId="482eff44a8730993" providerId="LiveId" clId="{586AC92C-975C-47C2-8743-82C55370CB4C}" dt="2019-02-03T18:02:13.038" v="16" actId="1076"/>
          <ac:spMkLst>
            <pc:docMk/>
            <pc:sldMk cId="93554367" sldId="257"/>
            <ac:spMk id="3" creationId="{00000000-0000-0000-0000-000000000000}"/>
          </ac:spMkLst>
        </pc:spChg>
      </pc:sldChg>
      <pc:sldChg chg="modSp">
        <pc:chgData name="Kathy Moczerniak" userId="482eff44a8730993" providerId="LiveId" clId="{586AC92C-975C-47C2-8743-82C55370CB4C}" dt="2019-02-03T18:02:55.341" v="24" actId="1076"/>
        <pc:sldMkLst>
          <pc:docMk/>
          <pc:sldMk cId="2615043883" sldId="261"/>
        </pc:sldMkLst>
        <pc:spChg chg="mod">
          <ac:chgData name="Kathy Moczerniak" userId="482eff44a8730993" providerId="LiveId" clId="{586AC92C-975C-47C2-8743-82C55370CB4C}" dt="2019-02-03T18:02:55.341" v="24" actId="1076"/>
          <ac:spMkLst>
            <pc:docMk/>
            <pc:sldMk cId="2615043883" sldId="261"/>
            <ac:spMk id="2" creationId="{00000000-0000-0000-0000-000000000000}"/>
          </ac:spMkLst>
        </pc:spChg>
        <pc:spChg chg="mod">
          <ac:chgData name="Kathy Moczerniak" userId="482eff44a8730993" providerId="LiveId" clId="{586AC92C-975C-47C2-8743-82C55370CB4C}" dt="2019-02-03T18:02:41.533" v="18" actId="947"/>
          <ac:spMkLst>
            <pc:docMk/>
            <pc:sldMk cId="2615043883" sldId="261"/>
            <ac:spMk id="3" creationId="{00000000-0000-0000-0000-000000000000}"/>
          </ac:spMkLst>
        </pc:spChg>
      </pc:sldChg>
      <pc:sldChg chg="modSp">
        <pc:chgData name="Kathy Moczerniak" userId="482eff44a8730993" providerId="LiveId" clId="{586AC92C-975C-47C2-8743-82C55370CB4C}" dt="2019-02-03T18:26:55.158" v="306" actId="20577"/>
        <pc:sldMkLst>
          <pc:docMk/>
          <pc:sldMk cId="1431132930" sldId="262"/>
        </pc:sldMkLst>
        <pc:spChg chg="mod">
          <ac:chgData name="Kathy Moczerniak" userId="482eff44a8730993" providerId="LiveId" clId="{586AC92C-975C-47C2-8743-82C55370CB4C}" dt="2019-02-03T18:03:15.207" v="27" actId="404"/>
          <ac:spMkLst>
            <pc:docMk/>
            <pc:sldMk cId="1431132930" sldId="262"/>
            <ac:spMk id="2" creationId="{00000000-0000-0000-0000-000000000000}"/>
          </ac:spMkLst>
        </pc:spChg>
        <pc:spChg chg="mod">
          <ac:chgData name="Kathy Moczerniak" userId="482eff44a8730993" providerId="LiveId" clId="{586AC92C-975C-47C2-8743-82C55370CB4C}" dt="2019-02-03T18:26:55.158" v="306" actId="20577"/>
          <ac:spMkLst>
            <pc:docMk/>
            <pc:sldMk cId="1431132930" sldId="262"/>
            <ac:spMk id="3" creationId="{00000000-0000-0000-0000-000000000000}"/>
          </ac:spMkLst>
        </pc:spChg>
      </pc:sldChg>
      <pc:sldChg chg="modSp">
        <pc:chgData name="Kathy Moczerniak" userId="482eff44a8730993" providerId="LiveId" clId="{586AC92C-975C-47C2-8743-82C55370CB4C}" dt="2019-02-03T18:25:12.630" v="293" actId="14100"/>
        <pc:sldMkLst>
          <pc:docMk/>
          <pc:sldMk cId="1754360907" sldId="263"/>
        </pc:sldMkLst>
        <pc:spChg chg="mod">
          <ac:chgData name="Kathy Moczerniak" userId="482eff44a8730993" providerId="LiveId" clId="{586AC92C-975C-47C2-8743-82C55370CB4C}" dt="2019-02-03T18:25:00.177" v="288" actId="404"/>
          <ac:spMkLst>
            <pc:docMk/>
            <pc:sldMk cId="1754360907" sldId="263"/>
            <ac:spMk id="2" creationId="{00000000-0000-0000-0000-000000000000}"/>
          </ac:spMkLst>
        </pc:spChg>
        <pc:spChg chg="mod">
          <ac:chgData name="Kathy Moczerniak" userId="482eff44a8730993" providerId="LiveId" clId="{586AC92C-975C-47C2-8743-82C55370CB4C}" dt="2019-02-03T18:25:12.630" v="293" actId="14100"/>
          <ac:spMkLst>
            <pc:docMk/>
            <pc:sldMk cId="1754360907" sldId="263"/>
            <ac:spMk id="3" creationId="{00000000-0000-0000-0000-000000000000}"/>
          </ac:spMkLst>
        </pc:spChg>
      </pc:sldChg>
      <pc:sldChg chg="modSp">
        <pc:chgData name="Kathy Moczerniak" userId="482eff44a8730993" providerId="LiveId" clId="{586AC92C-975C-47C2-8743-82C55370CB4C}" dt="2019-02-03T18:25:51.578" v="296" actId="1076"/>
        <pc:sldMkLst>
          <pc:docMk/>
          <pc:sldMk cId="3626988584" sldId="264"/>
        </pc:sldMkLst>
        <pc:spChg chg="mod">
          <ac:chgData name="Kathy Moczerniak" userId="482eff44a8730993" providerId="LiveId" clId="{586AC92C-975C-47C2-8743-82C55370CB4C}" dt="2019-02-03T18:03:23.001" v="29" actId="404"/>
          <ac:spMkLst>
            <pc:docMk/>
            <pc:sldMk cId="3626988584" sldId="264"/>
            <ac:spMk id="2" creationId="{00000000-0000-0000-0000-000000000000}"/>
          </ac:spMkLst>
        </pc:spChg>
        <pc:spChg chg="mod">
          <ac:chgData name="Kathy Moczerniak" userId="482eff44a8730993" providerId="LiveId" clId="{586AC92C-975C-47C2-8743-82C55370CB4C}" dt="2019-02-03T18:25:51.578" v="296" actId="1076"/>
          <ac:spMkLst>
            <pc:docMk/>
            <pc:sldMk cId="3626988584" sldId="264"/>
            <ac:spMk id="3" creationId="{00000000-0000-0000-0000-000000000000}"/>
          </ac:spMkLst>
        </pc:spChg>
      </pc:sldChg>
      <pc:sldChg chg="modSp">
        <pc:chgData name="Kathy Moczerniak" userId="482eff44a8730993" providerId="LiveId" clId="{586AC92C-975C-47C2-8743-82C55370CB4C}" dt="2019-02-03T18:26:29.054" v="302" actId="404"/>
        <pc:sldMkLst>
          <pc:docMk/>
          <pc:sldMk cId="102230713" sldId="265"/>
        </pc:sldMkLst>
        <pc:spChg chg="mod">
          <ac:chgData name="Kathy Moczerniak" userId="482eff44a8730993" providerId="LiveId" clId="{586AC92C-975C-47C2-8743-82C55370CB4C}" dt="2019-02-03T18:26:29.054" v="302" actId="404"/>
          <ac:spMkLst>
            <pc:docMk/>
            <pc:sldMk cId="102230713" sldId="265"/>
            <ac:spMk id="2" creationId="{00000000-0000-0000-0000-000000000000}"/>
          </ac:spMkLst>
        </pc:spChg>
        <pc:spChg chg="mod">
          <ac:chgData name="Kathy Moczerniak" userId="482eff44a8730993" providerId="LiveId" clId="{586AC92C-975C-47C2-8743-82C55370CB4C}" dt="2019-02-03T18:26:24.486" v="301" actId="1076"/>
          <ac:spMkLst>
            <pc:docMk/>
            <pc:sldMk cId="102230713" sldId="265"/>
            <ac:spMk id="3" creationId="{00000000-0000-0000-0000-000000000000}"/>
          </ac:spMkLst>
        </pc:spChg>
      </pc:sldChg>
      <pc:sldChg chg="modSp">
        <pc:chgData name="Kathy Moczerniak" userId="482eff44a8730993" providerId="LiveId" clId="{586AC92C-975C-47C2-8743-82C55370CB4C}" dt="2019-02-03T18:27:11.051" v="309" actId="948"/>
        <pc:sldMkLst>
          <pc:docMk/>
          <pc:sldMk cId="1988768939" sldId="266"/>
        </pc:sldMkLst>
        <pc:spChg chg="mod">
          <ac:chgData name="Kathy Moczerniak" userId="482eff44a8730993" providerId="LiveId" clId="{586AC92C-975C-47C2-8743-82C55370CB4C}" dt="2019-02-03T18:03:28.541" v="31"/>
          <ac:spMkLst>
            <pc:docMk/>
            <pc:sldMk cId="1988768939" sldId="266"/>
            <ac:spMk id="2" creationId="{00000000-0000-0000-0000-000000000000}"/>
          </ac:spMkLst>
        </pc:spChg>
        <pc:spChg chg="mod">
          <ac:chgData name="Kathy Moczerniak" userId="482eff44a8730993" providerId="LiveId" clId="{586AC92C-975C-47C2-8743-82C55370CB4C}" dt="2019-02-03T18:27:11.051" v="309" actId="948"/>
          <ac:spMkLst>
            <pc:docMk/>
            <pc:sldMk cId="1988768939" sldId="266"/>
            <ac:spMk id="3" creationId="{00000000-0000-0000-0000-000000000000}"/>
          </ac:spMkLst>
        </pc:spChg>
      </pc:sldChg>
      <pc:sldChg chg="modSp">
        <pc:chgData name="Kathy Moczerniak" userId="482eff44a8730993" providerId="LiveId" clId="{586AC92C-975C-47C2-8743-82C55370CB4C}" dt="2019-02-03T18:28:33.102" v="326" actId="1076"/>
        <pc:sldMkLst>
          <pc:docMk/>
          <pc:sldMk cId="3534949705" sldId="267"/>
        </pc:sldMkLst>
        <pc:spChg chg="mod">
          <ac:chgData name="Kathy Moczerniak" userId="482eff44a8730993" providerId="LiveId" clId="{586AC92C-975C-47C2-8743-82C55370CB4C}" dt="2019-02-03T18:27:44.334" v="311"/>
          <ac:spMkLst>
            <pc:docMk/>
            <pc:sldMk cId="3534949705" sldId="267"/>
            <ac:spMk id="2" creationId="{00000000-0000-0000-0000-000000000000}"/>
          </ac:spMkLst>
        </pc:spChg>
        <pc:spChg chg="mod">
          <ac:chgData name="Kathy Moczerniak" userId="482eff44a8730993" providerId="LiveId" clId="{586AC92C-975C-47C2-8743-82C55370CB4C}" dt="2019-02-03T18:28:33.102" v="326" actId="1076"/>
          <ac:spMkLst>
            <pc:docMk/>
            <pc:sldMk cId="3534949705" sldId="267"/>
            <ac:spMk id="3" creationId="{00000000-0000-0000-0000-000000000000}"/>
          </ac:spMkLst>
        </pc:spChg>
      </pc:sldChg>
      <pc:sldChg chg="modSp">
        <pc:chgData name="Kathy Moczerniak" userId="482eff44a8730993" providerId="LiveId" clId="{586AC92C-975C-47C2-8743-82C55370CB4C}" dt="2019-02-03T18:30:08.548" v="333" actId="14100"/>
        <pc:sldMkLst>
          <pc:docMk/>
          <pc:sldMk cId="110600003" sldId="268"/>
        </pc:sldMkLst>
        <pc:spChg chg="mod">
          <ac:chgData name="Kathy Moczerniak" userId="482eff44a8730993" providerId="LiveId" clId="{586AC92C-975C-47C2-8743-82C55370CB4C}" dt="2019-02-03T18:29:35.326" v="327" actId="403"/>
          <ac:spMkLst>
            <pc:docMk/>
            <pc:sldMk cId="110600003" sldId="268"/>
            <ac:spMk id="2" creationId="{00000000-0000-0000-0000-000000000000}"/>
          </ac:spMkLst>
        </pc:spChg>
        <pc:spChg chg="mod">
          <ac:chgData name="Kathy Moczerniak" userId="482eff44a8730993" providerId="LiveId" clId="{586AC92C-975C-47C2-8743-82C55370CB4C}" dt="2019-02-03T18:30:08.548" v="333" actId="14100"/>
          <ac:spMkLst>
            <pc:docMk/>
            <pc:sldMk cId="110600003" sldId="268"/>
            <ac:spMk id="3" creationId="{00000000-0000-0000-0000-000000000000}"/>
          </ac:spMkLst>
        </pc:spChg>
      </pc:sldChg>
      <pc:sldChg chg="modSp">
        <pc:chgData name="Kathy Moczerniak" userId="482eff44a8730993" providerId="LiveId" clId="{586AC92C-975C-47C2-8743-82C55370CB4C}" dt="2019-02-03T18:31:04.942" v="355" actId="1076"/>
        <pc:sldMkLst>
          <pc:docMk/>
          <pc:sldMk cId="2197433781" sldId="269"/>
        </pc:sldMkLst>
        <pc:spChg chg="mod">
          <ac:chgData name="Kathy Moczerniak" userId="482eff44a8730993" providerId="LiveId" clId="{586AC92C-975C-47C2-8743-82C55370CB4C}" dt="2019-02-03T18:30:31.361" v="336" actId="404"/>
          <ac:spMkLst>
            <pc:docMk/>
            <pc:sldMk cId="2197433781" sldId="269"/>
            <ac:spMk id="2" creationId="{00000000-0000-0000-0000-000000000000}"/>
          </ac:spMkLst>
        </pc:spChg>
        <pc:spChg chg="mod">
          <ac:chgData name="Kathy Moczerniak" userId="482eff44a8730993" providerId="LiveId" clId="{586AC92C-975C-47C2-8743-82C55370CB4C}" dt="2019-02-03T18:31:04.942" v="355" actId="1076"/>
          <ac:spMkLst>
            <pc:docMk/>
            <pc:sldMk cId="2197433781" sldId="269"/>
            <ac:spMk id="3" creationId="{00000000-0000-0000-0000-000000000000}"/>
          </ac:spMkLst>
        </pc:spChg>
      </pc:sldChg>
      <pc:sldChg chg="modSp">
        <pc:chgData name="Kathy Moczerniak" userId="482eff44a8730993" providerId="LiveId" clId="{586AC92C-975C-47C2-8743-82C55370CB4C}" dt="2019-02-03T18:15:12.631" v="226" actId="20577"/>
        <pc:sldMkLst>
          <pc:docMk/>
          <pc:sldMk cId="1645413802" sldId="270"/>
        </pc:sldMkLst>
        <pc:spChg chg="mod">
          <ac:chgData name="Kathy Moczerniak" userId="482eff44a8730993" providerId="LiveId" clId="{586AC92C-975C-47C2-8743-82C55370CB4C}" dt="2019-02-03T18:03:43.701" v="35"/>
          <ac:spMkLst>
            <pc:docMk/>
            <pc:sldMk cId="1645413802" sldId="270"/>
            <ac:spMk id="2" creationId="{00000000-0000-0000-0000-000000000000}"/>
          </ac:spMkLst>
        </pc:spChg>
        <pc:spChg chg="mod">
          <ac:chgData name="Kathy Moczerniak" userId="482eff44a8730993" providerId="LiveId" clId="{586AC92C-975C-47C2-8743-82C55370CB4C}" dt="2019-02-03T18:15:12.631" v="226" actId="20577"/>
          <ac:spMkLst>
            <pc:docMk/>
            <pc:sldMk cId="1645413802" sldId="270"/>
            <ac:spMk id="3" creationId="{00000000-0000-0000-0000-000000000000}"/>
          </ac:spMkLst>
        </pc:spChg>
      </pc:sldChg>
      <pc:sldChg chg="addSp delSp modSp">
        <pc:chgData name="Kathy Moczerniak" userId="482eff44a8730993" providerId="LiveId" clId="{586AC92C-975C-47C2-8743-82C55370CB4C}" dt="2019-02-03T18:34:11.982" v="385" actId="1076"/>
        <pc:sldMkLst>
          <pc:docMk/>
          <pc:sldMk cId="853746327" sldId="271"/>
        </pc:sldMkLst>
        <pc:spChg chg="add del mod">
          <ac:chgData name="Kathy Moczerniak" userId="482eff44a8730993" providerId="LiveId" clId="{586AC92C-975C-47C2-8743-82C55370CB4C}" dt="2019-02-03T18:34:04.133" v="384" actId="947"/>
          <ac:spMkLst>
            <pc:docMk/>
            <pc:sldMk cId="853746327" sldId="271"/>
            <ac:spMk id="2" creationId="{00000000-0000-0000-0000-000000000000}"/>
          </ac:spMkLst>
        </pc:spChg>
        <pc:spChg chg="mod">
          <ac:chgData name="Kathy Moczerniak" userId="482eff44a8730993" providerId="LiveId" clId="{586AC92C-975C-47C2-8743-82C55370CB4C}" dt="2019-02-03T18:34:11.982" v="385" actId="1076"/>
          <ac:spMkLst>
            <pc:docMk/>
            <pc:sldMk cId="853746327" sldId="271"/>
            <ac:spMk id="3" creationId="{00000000-0000-0000-0000-000000000000}"/>
          </ac:spMkLst>
        </pc:spChg>
        <pc:spChg chg="add del mod">
          <ac:chgData name="Kathy Moczerniak" userId="482eff44a8730993" providerId="LiveId" clId="{586AC92C-975C-47C2-8743-82C55370CB4C}" dt="2019-02-03T18:33:43.569" v="379" actId="478"/>
          <ac:spMkLst>
            <pc:docMk/>
            <pc:sldMk cId="853746327" sldId="271"/>
            <ac:spMk id="5" creationId="{BB587C56-7FE8-4330-A7B2-548B6242007B}"/>
          </ac:spMkLst>
        </pc:spChg>
      </pc:sldChg>
      <pc:sldChg chg="modSp">
        <pc:chgData name="Kathy Moczerniak" userId="482eff44a8730993" providerId="LiveId" clId="{586AC92C-975C-47C2-8743-82C55370CB4C}" dt="2019-02-03T18:35:34.396" v="402" actId="1076"/>
        <pc:sldMkLst>
          <pc:docMk/>
          <pc:sldMk cId="1768120560" sldId="273"/>
        </pc:sldMkLst>
        <pc:spChg chg="mod">
          <ac:chgData name="Kathy Moczerniak" userId="482eff44a8730993" providerId="LiveId" clId="{586AC92C-975C-47C2-8743-82C55370CB4C}" dt="2019-02-03T18:35:24.221" v="401" actId="20577"/>
          <ac:spMkLst>
            <pc:docMk/>
            <pc:sldMk cId="1768120560" sldId="273"/>
            <ac:spMk id="2" creationId="{00000000-0000-0000-0000-000000000000}"/>
          </ac:spMkLst>
        </pc:spChg>
        <pc:spChg chg="mod">
          <ac:chgData name="Kathy Moczerniak" userId="482eff44a8730993" providerId="LiveId" clId="{586AC92C-975C-47C2-8743-82C55370CB4C}" dt="2019-02-03T18:35:34.396" v="402" actId="1076"/>
          <ac:spMkLst>
            <pc:docMk/>
            <pc:sldMk cId="1768120560" sldId="273"/>
            <ac:spMk id="3" creationId="{00000000-0000-0000-0000-000000000000}"/>
          </ac:spMkLst>
        </pc:spChg>
      </pc:sldChg>
      <pc:sldChg chg="modSp">
        <pc:chgData name="Kathy Moczerniak" userId="482eff44a8730993" providerId="LiveId" clId="{586AC92C-975C-47C2-8743-82C55370CB4C}" dt="2019-02-03T18:36:48.724" v="415" actId="27636"/>
        <pc:sldMkLst>
          <pc:docMk/>
          <pc:sldMk cId="1250605018" sldId="275"/>
        </pc:sldMkLst>
        <pc:spChg chg="mod">
          <ac:chgData name="Kathy Moczerniak" userId="482eff44a8730993" providerId="LiveId" clId="{586AC92C-975C-47C2-8743-82C55370CB4C}" dt="2019-02-03T18:35:49.688" v="405"/>
          <ac:spMkLst>
            <pc:docMk/>
            <pc:sldMk cId="1250605018" sldId="275"/>
            <ac:spMk id="2" creationId="{00000000-0000-0000-0000-000000000000}"/>
          </ac:spMkLst>
        </pc:spChg>
        <pc:spChg chg="mod">
          <ac:chgData name="Kathy Moczerniak" userId="482eff44a8730993" providerId="LiveId" clId="{586AC92C-975C-47C2-8743-82C55370CB4C}" dt="2019-02-03T18:36:48.724" v="415" actId="27636"/>
          <ac:spMkLst>
            <pc:docMk/>
            <pc:sldMk cId="1250605018" sldId="275"/>
            <ac:spMk id="3" creationId="{00000000-0000-0000-0000-000000000000}"/>
          </ac:spMkLst>
        </pc:spChg>
      </pc:sldChg>
      <pc:sldChg chg="modSp">
        <pc:chgData name="Kathy Moczerniak" userId="482eff44a8730993" providerId="LiveId" clId="{586AC92C-975C-47C2-8743-82C55370CB4C}" dt="2019-02-03T18:45:33.169" v="484" actId="948"/>
        <pc:sldMkLst>
          <pc:docMk/>
          <pc:sldMk cId="1299938036" sldId="277"/>
        </pc:sldMkLst>
        <pc:spChg chg="mod">
          <ac:chgData name="Kathy Moczerniak" userId="482eff44a8730993" providerId="LiveId" clId="{586AC92C-975C-47C2-8743-82C55370CB4C}" dt="2019-02-03T18:37:13.021" v="417"/>
          <ac:spMkLst>
            <pc:docMk/>
            <pc:sldMk cId="1299938036" sldId="277"/>
            <ac:spMk id="2" creationId="{00000000-0000-0000-0000-000000000000}"/>
          </ac:spMkLst>
        </pc:spChg>
        <pc:spChg chg="mod">
          <ac:chgData name="Kathy Moczerniak" userId="482eff44a8730993" providerId="LiveId" clId="{586AC92C-975C-47C2-8743-82C55370CB4C}" dt="2019-02-03T18:45:33.169" v="484" actId="948"/>
          <ac:spMkLst>
            <pc:docMk/>
            <pc:sldMk cId="1299938036" sldId="277"/>
            <ac:spMk id="3" creationId="{00000000-0000-0000-0000-000000000000}"/>
          </ac:spMkLst>
        </pc:spChg>
      </pc:sldChg>
      <pc:sldChg chg="modSp">
        <pc:chgData name="Kathy Moczerniak" userId="482eff44a8730993" providerId="LiveId" clId="{586AC92C-975C-47C2-8743-82C55370CB4C}" dt="2019-02-03T18:46:12.115" v="489" actId="1076"/>
        <pc:sldMkLst>
          <pc:docMk/>
          <pc:sldMk cId="3104049088" sldId="279"/>
        </pc:sldMkLst>
        <pc:spChg chg="mod">
          <ac:chgData name="Kathy Moczerniak" userId="482eff44a8730993" providerId="LiveId" clId="{586AC92C-975C-47C2-8743-82C55370CB4C}" dt="2019-02-03T18:46:04.411" v="488" actId="403"/>
          <ac:spMkLst>
            <pc:docMk/>
            <pc:sldMk cId="3104049088" sldId="279"/>
            <ac:spMk id="2" creationId="{00000000-0000-0000-0000-000000000000}"/>
          </ac:spMkLst>
        </pc:spChg>
        <pc:spChg chg="mod">
          <ac:chgData name="Kathy Moczerniak" userId="482eff44a8730993" providerId="LiveId" clId="{586AC92C-975C-47C2-8743-82C55370CB4C}" dt="2019-02-03T18:46:12.115" v="489" actId="1076"/>
          <ac:spMkLst>
            <pc:docMk/>
            <pc:sldMk cId="3104049088" sldId="279"/>
            <ac:spMk id="3" creationId="{00000000-0000-0000-0000-000000000000}"/>
          </ac:spMkLst>
        </pc:spChg>
      </pc:sldChg>
      <pc:sldChg chg="modSp">
        <pc:chgData name="Kathy Moczerniak" userId="482eff44a8730993" providerId="LiveId" clId="{586AC92C-975C-47C2-8743-82C55370CB4C}" dt="2019-02-03T18:46:44.178" v="496" actId="1076"/>
        <pc:sldMkLst>
          <pc:docMk/>
          <pc:sldMk cId="3278528188" sldId="281"/>
        </pc:sldMkLst>
        <pc:spChg chg="mod">
          <ac:chgData name="Kathy Moczerniak" userId="482eff44a8730993" providerId="LiveId" clId="{586AC92C-975C-47C2-8743-82C55370CB4C}" dt="2019-02-03T18:46:27.215" v="493" actId="404"/>
          <ac:spMkLst>
            <pc:docMk/>
            <pc:sldMk cId="3278528188" sldId="281"/>
            <ac:spMk id="2" creationId="{00000000-0000-0000-0000-000000000000}"/>
          </ac:spMkLst>
        </pc:spChg>
        <pc:spChg chg="mod">
          <ac:chgData name="Kathy Moczerniak" userId="482eff44a8730993" providerId="LiveId" clId="{586AC92C-975C-47C2-8743-82C55370CB4C}" dt="2019-02-03T18:46:44.178" v="496" actId="1076"/>
          <ac:spMkLst>
            <pc:docMk/>
            <pc:sldMk cId="3278528188" sldId="281"/>
            <ac:spMk id="3" creationId="{00000000-0000-0000-0000-000000000000}"/>
          </ac:spMkLst>
        </pc:spChg>
      </pc:sldChg>
      <pc:sldChg chg="modSp">
        <pc:chgData name="Kathy Moczerniak" userId="482eff44a8730993" providerId="LiveId" clId="{586AC92C-975C-47C2-8743-82C55370CB4C}" dt="2019-02-03T18:48:44.286" v="510" actId="1076"/>
        <pc:sldMkLst>
          <pc:docMk/>
          <pc:sldMk cId="1510437186" sldId="283"/>
        </pc:sldMkLst>
        <pc:spChg chg="mod">
          <ac:chgData name="Kathy Moczerniak" userId="482eff44a8730993" providerId="LiveId" clId="{586AC92C-975C-47C2-8743-82C55370CB4C}" dt="2019-02-03T18:48:10.278" v="502" actId="404"/>
          <ac:spMkLst>
            <pc:docMk/>
            <pc:sldMk cId="1510437186" sldId="283"/>
            <ac:spMk id="2" creationId="{00000000-0000-0000-0000-000000000000}"/>
          </ac:spMkLst>
        </pc:spChg>
        <pc:spChg chg="mod">
          <ac:chgData name="Kathy Moczerniak" userId="482eff44a8730993" providerId="LiveId" clId="{586AC92C-975C-47C2-8743-82C55370CB4C}" dt="2019-02-03T18:48:44.286" v="510" actId="1076"/>
          <ac:spMkLst>
            <pc:docMk/>
            <pc:sldMk cId="1510437186" sldId="283"/>
            <ac:spMk id="3" creationId="{00000000-0000-0000-0000-000000000000}"/>
          </ac:spMkLst>
        </pc:spChg>
      </pc:sldChg>
      <pc:sldChg chg="modSp">
        <pc:chgData name="Kathy Moczerniak" userId="482eff44a8730993" providerId="LiveId" clId="{586AC92C-975C-47C2-8743-82C55370CB4C}" dt="2019-02-03T18:54:22.692" v="544" actId="1076"/>
        <pc:sldMkLst>
          <pc:docMk/>
          <pc:sldMk cId="2302371579" sldId="285"/>
        </pc:sldMkLst>
        <pc:spChg chg="mod">
          <ac:chgData name="Kathy Moczerniak" userId="482eff44a8730993" providerId="LiveId" clId="{586AC92C-975C-47C2-8743-82C55370CB4C}" dt="2019-02-03T18:54:09.024" v="539" actId="404"/>
          <ac:spMkLst>
            <pc:docMk/>
            <pc:sldMk cId="2302371579" sldId="285"/>
            <ac:spMk id="2" creationId="{00000000-0000-0000-0000-000000000000}"/>
          </ac:spMkLst>
        </pc:spChg>
        <pc:spChg chg="mod">
          <ac:chgData name="Kathy Moczerniak" userId="482eff44a8730993" providerId="LiveId" clId="{586AC92C-975C-47C2-8743-82C55370CB4C}" dt="2019-02-03T18:54:22.692" v="544" actId="1076"/>
          <ac:spMkLst>
            <pc:docMk/>
            <pc:sldMk cId="2302371579" sldId="285"/>
            <ac:spMk id="3" creationId="{00000000-0000-0000-0000-000000000000}"/>
          </ac:spMkLst>
        </pc:spChg>
      </pc:sldChg>
      <pc:sldChg chg="modSp">
        <pc:chgData name="Kathy Moczerniak" userId="482eff44a8730993" providerId="LiveId" clId="{586AC92C-975C-47C2-8743-82C55370CB4C}" dt="2019-02-03T18:56:40.465" v="583" actId="1076"/>
        <pc:sldMkLst>
          <pc:docMk/>
          <pc:sldMk cId="3820389176" sldId="287"/>
        </pc:sldMkLst>
        <pc:spChg chg="mod">
          <ac:chgData name="Kathy Moczerniak" userId="482eff44a8730993" providerId="LiveId" clId="{586AC92C-975C-47C2-8743-82C55370CB4C}" dt="2019-02-03T18:55:58.555" v="572"/>
          <ac:spMkLst>
            <pc:docMk/>
            <pc:sldMk cId="3820389176" sldId="287"/>
            <ac:spMk id="2" creationId="{00000000-0000-0000-0000-000000000000}"/>
          </ac:spMkLst>
        </pc:spChg>
        <pc:spChg chg="mod">
          <ac:chgData name="Kathy Moczerniak" userId="482eff44a8730993" providerId="LiveId" clId="{586AC92C-975C-47C2-8743-82C55370CB4C}" dt="2019-02-03T18:56:40.465" v="583" actId="1076"/>
          <ac:spMkLst>
            <pc:docMk/>
            <pc:sldMk cId="3820389176" sldId="287"/>
            <ac:spMk id="3" creationId="{00000000-0000-0000-0000-000000000000}"/>
          </ac:spMkLst>
        </pc:spChg>
      </pc:sldChg>
      <pc:sldChg chg="modSp">
        <pc:chgData name="Kathy Moczerniak" userId="482eff44a8730993" providerId="LiveId" clId="{586AC92C-975C-47C2-8743-82C55370CB4C}" dt="2019-02-03T18:57:19.547" v="590" actId="1076"/>
        <pc:sldMkLst>
          <pc:docMk/>
          <pc:sldMk cId="477548396" sldId="288"/>
        </pc:sldMkLst>
        <pc:spChg chg="mod">
          <ac:chgData name="Kathy Moczerniak" userId="482eff44a8730993" providerId="LiveId" clId="{586AC92C-975C-47C2-8743-82C55370CB4C}" dt="2019-02-03T18:57:15.050" v="588"/>
          <ac:spMkLst>
            <pc:docMk/>
            <pc:sldMk cId="477548396" sldId="288"/>
            <ac:spMk id="2" creationId="{00000000-0000-0000-0000-000000000000}"/>
          </ac:spMkLst>
        </pc:spChg>
        <pc:spChg chg="mod">
          <ac:chgData name="Kathy Moczerniak" userId="482eff44a8730993" providerId="LiveId" clId="{586AC92C-975C-47C2-8743-82C55370CB4C}" dt="2019-02-03T18:57:19.547" v="590" actId="1076"/>
          <ac:spMkLst>
            <pc:docMk/>
            <pc:sldMk cId="477548396" sldId="288"/>
            <ac:spMk id="3" creationId="{00000000-0000-0000-0000-000000000000}"/>
          </ac:spMkLst>
        </pc:spChg>
      </pc:sldChg>
      <pc:sldChg chg="modSp">
        <pc:chgData name="Kathy Moczerniak" userId="482eff44a8730993" providerId="LiveId" clId="{586AC92C-975C-47C2-8743-82C55370CB4C}" dt="2019-02-03T18:59:02.204" v="595" actId="6549"/>
        <pc:sldMkLst>
          <pc:docMk/>
          <pc:sldMk cId="3637364675" sldId="289"/>
        </pc:sldMkLst>
        <pc:spChg chg="mod">
          <ac:chgData name="Kathy Moczerniak" userId="482eff44a8730993" providerId="LiveId" clId="{586AC92C-975C-47C2-8743-82C55370CB4C}" dt="2019-02-03T18:58:51.620" v="593" actId="404"/>
          <ac:spMkLst>
            <pc:docMk/>
            <pc:sldMk cId="3637364675" sldId="289"/>
            <ac:spMk id="2" creationId="{00000000-0000-0000-0000-000000000000}"/>
          </ac:spMkLst>
        </pc:spChg>
        <pc:spChg chg="mod">
          <ac:chgData name="Kathy Moczerniak" userId="482eff44a8730993" providerId="LiveId" clId="{586AC92C-975C-47C2-8743-82C55370CB4C}" dt="2019-02-03T18:59:02.204" v="595" actId="6549"/>
          <ac:spMkLst>
            <pc:docMk/>
            <pc:sldMk cId="3637364675" sldId="289"/>
            <ac:spMk id="3" creationId="{00000000-0000-0000-0000-000000000000}"/>
          </ac:spMkLst>
        </pc:spChg>
      </pc:sldChg>
      <pc:sldChg chg="modSp">
        <pc:chgData name="Kathy Moczerniak" userId="482eff44a8730993" providerId="LiveId" clId="{586AC92C-975C-47C2-8743-82C55370CB4C}" dt="2019-02-03T18:59:33.344" v="600" actId="1076"/>
        <pc:sldMkLst>
          <pc:docMk/>
          <pc:sldMk cId="3553355189" sldId="290"/>
        </pc:sldMkLst>
        <pc:spChg chg="mod">
          <ac:chgData name="Kathy Moczerniak" userId="482eff44a8730993" providerId="LiveId" clId="{586AC92C-975C-47C2-8743-82C55370CB4C}" dt="2019-02-03T18:59:27.392" v="598" actId="404"/>
          <ac:spMkLst>
            <pc:docMk/>
            <pc:sldMk cId="3553355189" sldId="290"/>
            <ac:spMk id="2" creationId="{00000000-0000-0000-0000-000000000000}"/>
          </ac:spMkLst>
        </pc:spChg>
        <pc:spChg chg="mod">
          <ac:chgData name="Kathy Moczerniak" userId="482eff44a8730993" providerId="LiveId" clId="{586AC92C-975C-47C2-8743-82C55370CB4C}" dt="2019-02-03T18:59:33.344" v="600" actId="1076"/>
          <ac:spMkLst>
            <pc:docMk/>
            <pc:sldMk cId="3553355189" sldId="290"/>
            <ac:spMk id="3" creationId="{00000000-0000-0000-0000-000000000000}"/>
          </ac:spMkLst>
        </pc:spChg>
      </pc:sldChg>
      <pc:sldChg chg="modSp">
        <pc:chgData name="Kathy Moczerniak" userId="482eff44a8730993" providerId="LiveId" clId="{586AC92C-975C-47C2-8743-82C55370CB4C}" dt="2019-02-03T18:59:53.793" v="605" actId="1076"/>
        <pc:sldMkLst>
          <pc:docMk/>
          <pc:sldMk cId="3990477999" sldId="291"/>
        </pc:sldMkLst>
        <pc:spChg chg="mod">
          <ac:chgData name="Kathy Moczerniak" userId="482eff44a8730993" providerId="LiveId" clId="{586AC92C-975C-47C2-8743-82C55370CB4C}" dt="2019-02-03T18:59:49.033" v="603"/>
          <ac:spMkLst>
            <pc:docMk/>
            <pc:sldMk cId="3990477999" sldId="291"/>
            <ac:spMk id="2" creationId="{00000000-0000-0000-0000-000000000000}"/>
          </ac:spMkLst>
        </pc:spChg>
        <pc:spChg chg="mod">
          <ac:chgData name="Kathy Moczerniak" userId="482eff44a8730993" providerId="LiveId" clId="{586AC92C-975C-47C2-8743-82C55370CB4C}" dt="2019-02-03T18:59:53.793" v="605" actId="1076"/>
          <ac:spMkLst>
            <pc:docMk/>
            <pc:sldMk cId="3990477999" sldId="291"/>
            <ac:spMk id="3" creationId="{00000000-0000-0000-0000-000000000000}"/>
          </ac:spMkLst>
        </pc:spChg>
      </pc:sldChg>
      <pc:sldChg chg="modSp">
        <pc:chgData name="Kathy Moczerniak" userId="482eff44a8730993" providerId="LiveId" clId="{586AC92C-975C-47C2-8743-82C55370CB4C}" dt="2019-02-03T19:01:16.446" v="621" actId="20577"/>
        <pc:sldMkLst>
          <pc:docMk/>
          <pc:sldMk cId="495926593" sldId="292"/>
        </pc:sldMkLst>
        <pc:spChg chg="mod">
          <ac:chgData name="Kathy Moczerniak" userId="482eff44a8730993" providerId="LiveId" clId="{586AC92C-975C-47C2-8743-82C55370CB4C}" dt="2019-02-03T19:00:27.167" v="611" actId="404"/>
          <ac:spMkLst>
            <pc:docMk/>
            <pc:sldMk cId="495926593" sldId="292"/>
            <ac:spMk id="2" creationId="{00000000-0000-0000-0000-000000000000}"/>
          </ac:spMkLst>
        </pc:spChg>
        <pc:spChg chg="mod">
          <ac:chgData name="Kathy Moczerniak" userId="482eff44a8730993" providerId="LiveId" clId="{586AC92C-975C-47C2-8743-82C55370CB4C}" dt="2019-02-03T19:01:16.446" v="621" actId="20577"/>
          <ac:spMkLst>
            <pc:docMk/>
            <pc:sldMk cId="495926593" sldId="292"/>
            <ac:spMk id="3" creationId="{00000000-0000-0000-0000-000000000000}"/>
          </ac:spMkLst>
        </pc:spChg>
      </pc:sldChg>
      <pc:sldChg chg="modSp">
        <pc:chgData name="Kathy Moczerniak" userId="482eff44a8730993" providerId="LiveId" clId="{586AC92C-975C-47C2-8743-82C55370CB4C}" dt="2019-02-03T19:02:16.181" v="632" actId="20577"/>
        <pc:sldMkLst>
          <pc:docMk/>
          <pc:sldMk cId="1812531962" sldId="296"/>
        </pc:sldMkLst>
        <pc:spChg chg="mod">
          <ac:chgData name="Kathy Moczerniak" userId="482eff44a8730993" providerId="LiveId" clId="{586AC92C-975C-47C2-8743-82C55370CB4C}" dt="2019-02-03T19:01:49.745" v="627"/>
          <ac:spMkLst>
            <pc:docMk/>
            <pc:sldMk cId="1812531962" sldId="296"/>
            <ac:spMk id="2" creationId="{00000000-0000-0000-0000-000000000000}"/>
          </ac:spMkLst>
        </pc:spChg>
        <pc:spChg chg="mod">
          <ac:chgData name="Kathy Moczerniak" userId="482eff44a8730993" providerId="LiveId" clId="{586AC92C-975C-47C2-8743-82C55370CB4C}" dt="2019-02-03T19:02:16.181" v="632" actId="20577"/>
          <ac:spMkLst>
            <pc:docMk/>
            <pc:sldMk cId="1812531962" sldId="296"/>
            <ac:spMk id="3" creationId="{00000000-0000-0000-0000-000000000000}"/>
          </ac:spMkLst>
        </pc:spChg>
      </pc:sldChg>
      <pc:sldChg chg="modSp">
        <pc:chgData name="Kathy Moczerniak" userId="482eff44a8730993" providerId="LiveId" clId="{586AC92C-975C-47C2-8743-82C55370CB4C}" dt="2019-02-03T19:04:46.820" v="646" actId="1076"/>
        <pc:sldMkLst>
          <pc:docMk/>
          <pc:sldMk cId="972959302" sldId="297"/>
        </pc:sldMkLst>
        <pc:spChg chg="mod">
          <ac:chgData name="Kathy Moczerniak" userId="482eff44a8730993" providerId="LiveId" clId="{586AC92C-975C-47C2-8743-82C55370CB4C}" dt="2019-02-03T19:02:52.754" v="635" actId="1076"/>
          <ac:spMkLst>
            <pc:docMk/>
            <pc:sldMk cId="972959302" sldId="297"/>
            <ac:spMk id="2" creationId="{00000000-0000-0000-0000-000000000000}"/>
          </ac:spMkLst>
        </pc:spChg>
        <pc:spChg chg="mod">
          <ac:chgData name="Kathy Moczerniak" userId="482eff44a8730993" providerId="LiveId" clId="{586AC92C-975C-47C2-8743-82C55370CB4C}" dt="2019-02-03T19:04:46.820" v="646" actId="1076"/>
          <ac:spMkLst>
            <pc:docMk/>
            <pc:sldMk cId="972959302" sldId="297"/>
            <ac:spMk id="3" creationId="{00000000-0000-0000-0000-000000000000}"/>
          </ac:spMkLst>
        </pc:spChg>
      </pc:sldChg>
      <pc:sldChg chg="modSp">
        <pc:chgData name="Kathy Moczerniak" userId="482eff44a8730993" providerId="LiveId" clId="{586AC92C-975C-47C2-8743-82C55370CB4C}" dt="2019-02-03T19:05:34.297" v="654" actId="1076"/>
        <pc:sldMkLst>
          <pc:docMk/>
          <pc:sldMk cId="953587915" sldId="301"/>
        </pc:sldMkLst>
        <pc:spChg chg="mod">
          <ac:chgData name="Kathy Moczerniak" userId="482eff44a8730993" providerId="LiveId" clId="{586AC92C-975C-47C2-8743-82C55370CB4C}" dt="2019-02-03T19:05:04.865" v="648"/>
          <ac:spMkLst>
            <pc:docMk/>
            <pc:sldMk cId="953587915" sldId="301"/>
            <ac:spMk id="2" creationId="{00000000-0000-0000-0000-000000000000}"/>
          </ac:spMkLst>
        </pc:spChg>
        <pc:spChg chg="mod">
          <ac:chgData name="Kathy Moczerniak" userId="482eff44a8730993" providerId="LiveId" clId="{586AC92C-975C-47C2-8743-82C55370CB4C}" dt="2019-02-03T19:05:34.297" v="654" actId="1076"/>
          <ac:spMkLst>
            <pc:docMk/>
            <pc:sldMk cId="953587915" sldId="301"/>
            <ac:spMk id="3" creationId="{00000000-0000-0000-0000-000000000000}"/>
          </ac:spMkLst>
        </pc:spChg>
      </pc:sldChg>
      <pc:sldChg chg="modSp">
        <pc:chgData name="Kathy Moczerniak" userId="482eff44a8730993" providerId="LiveId" clId="{586AC92C-975C-47C2-8743-82C55370CB4C}" dt="2019-02-03T19:06:05.374" v="658" actId="20577"/>
        <pc:sldMkLst>
          <pc:docMk/>
          <pc:sldMk cId="1680095597" sldId="302"/>
        </pc:sldMkLst>
        <pc:spChg chg="mod">
          <ac:chgData name="Kathy Moczerniak" userId="482eff44a8730993" providerId="LiveId" clId="{586AC92C-975C-47C2-8743-82C55370CB4C}" dt="2019-02-03T18:04:03.237" v="37"/>
          <ac:spMkLst>
            <pc:docMk/>
            <pc:sldMk cId="1680095597" sldId="302"/>
            <ac:spMk id="2" creationId="{00000000-0000-0000-0000-000000000000}"/>
          </ac:spMkLst>
        </pc:spChg>
        <pc:spChg chg="mod">
          <ac:chgData name="Kathy Moczerniak" userId="482eff44a8730993" providerId="LiveId" clId="{586AC92C-975C-47C2-8743-82C55370CB4C}" dt="2019-02-03T19:06:05.374" v="658" actId="20577"/>
          <ac:spMkLst>
            <pc:docMk/>
            <pc:sldMk cId="1680095597" sldId="302"/>
            <ac:spMk id="3" creationId="{00000000-0000-0000-0000-000000000000}"/>
          </ac:spMkLst>
        </pc:spChg>
      </pc:sldChg>
      <pc:sldChg chg="modSp">
        <pc:chgData name="Kathy Moczerniak" userId="482eff44a8730993" providerId="LiveId" clId="{586AC92C-975C-47C2-8743-82C55370CB4C}" dt="2019-02-03T19:06:27.947" v="669" actId="1076"/>
        <pc:sldMkLst>
          <pc:docMk/>
          <pc:sldMk cId="1931307588" sldId="303"/>
        </pc:sldMkLst>
        <pc:spChg chg="mod">
          <ac:chgData name="Kathy Moczerniak" userId="482eff44a8730993" providerId="LiveId" clId="{586AC92C-975C-47C2-8743-82C55370CB4C}" dt="2019-02-03T19:06:17.776" v="660"/>
          <ac:spMkLst>
            <pc:docMk/>
            <pc:sldMk cId="1931307588" sldId="303"/>
            <ac:spMk id="2" creationId="{00000000-0000-0000-0000-000000000000}"/>
          </ac:spMkLst>
        </pc:spChg>
        <pc:spChg chg="mod">
          <ac:chgData name="Kathy Moczerniak" userId="482eff44a8730993" providerId="LiveId" clId="{586AC92C-975C-47C2-8743-82C55370CB4C}" dt="2019-02-03T19:06:27.947" v="669" actId="1076"/>
          <ac:spMkLst>
            <pc:docMk/>
            <pc:sldMk cId="1931307588" sldId="303"/>
            <ac:spMk id="3" creationId="{00000000-0000-0000-0000-000000000000}"/>
          </ac:spMkLst>
        </pc:spChg>
      </pc:sldChg>
      <pc:sldChg chg="modSp">
        <pc:chgData name="Kathy Moczerniak" userId="482eff44a8730993" providerId="LiveId" clId="{586AC92C-975C-47C2-8743-82C55370CB4C}" dt="2019-02-03T19:07:18.904" v="681" actId="14100"/>
        <pc:sldMkLst>
          <pc:docMk/>
          <pc:sldMk cId="3637898333" sldId="304"/>
        </pc:sldMkLst>
        <pc:spChg chg="mod">
          <ac:chgData name="Kathy Moczerniak" userId="482eff44a8730993" providerId="LiveId" clId="{586AC92C-975C-47C2-8743-82C55370CB4C}" dt="2019-02-03T18:04:08.645" v="39"/>
          <ac:spMkLst>
            <pc:docMk/>
            <pc:sldMk cId="3637898333" sldId="304"/>
            <ac:spMk id="2" creationId="{00000000-0000-0000-0000-000000000000}"/>
          </ac:spMkLst>
        </pc:spChg>
        <pc:spChg chg="mod">
          <ac:chgData name="Kathy Moczerniak" userId="482eff44a8730993" providerId="LiveId" clId="{586AC92C-975C-47C2-8743-82C55370CB4C}" dt="2019-02-03T19:07:18.904" v="681" actId="14100"/>
          <ac:spMkLst>
            <pc:docMk/>
            <pc:sldMk cId="3637898333" sldId="304"/>
            <ac:spMk id="3" creationId="{00000000-0000-0000-0000-000000000000}"/>
          </ac:spMkLst>
        </pc:spChg>
      </pc:sldChg>
      <pc:sldChg chg="modSp">
        <pc:chgData name="Kathy Moczerniak" userId="482eff44a8730993" providerId="LiveId" clId="{586AC92C-975C-47C2-8743-82C55370CB4C}" dt="2019-02-03T19:07:40.804" v="689" actId="1076"/>
        <pc:sldMkLst>
          <pc:docMk/>
          <pc:sldMk cId="986255939" sldId="305"/>
        </pc:sldMkLst>
        <pc:spChg chg="mod">
          <ac:chgData name="Kathy Moczerniak" userId="482eff44a8730993" providerId="LiveId" clId="{586AC92C-975C-47C2-8743-82C55370CB4C}" dt="2019-02-03T19:07:37.964" v="688" actId="404"/>
          <ac:spMkLst>
            <pc:docMk/>
            <pc:sldMk cId="986255939" sldId="305"/>
            <ac:spMk id="2" creationId="{00000000-0000-0000-0000-000000000000}"/>
          </ac:spMkLst>
        </pc:spChg>
        <pc:spChg chg="mod">
          <ac:chgData name="Kathy Moczerniak" userId="482eff44a8730993" providerId="LiveId" clId="{586AC92C-975C-47C2-8743-82C55370CB4C}" dt="2019-02-03T19:07:40.804" v="689" actId="1076"/>
          <ac:spMkLst>
            <pc:docMk/>
            <pc:sldMk cId="986255939" sldId="305"/>
            <ac:spMk id="3" creationId="{00000000-0000-0000-0000-000000000000}"/>
          </ac:spMkLst>
        </pc:spChg>
      </pc:sldChg>
      <pc:sldChg chg="modSp">
        <pc:chgData name="Kathy Moczerniak" userId="482eff44a8730993" providerId="LiveId" clId="{586AC92C-975C-47C2-8743-82C55370CB4C}" dt="2019-02-03T19:07:53.573" v="694" actId="20577"/>
        <pc:sldMkLst>
          <pc:docMk/>
          <pc:sldMk cId="4056029978" sldId="306"/>
        </pc:sldMkLst>
        <pc:spChg chg="mod">
          <ac:chgData name="Kathy Moczerniak" userId="482eff44a8730993" providerId="LiveId" clId="{586AC92C-975C-47C2-8743-82C55370CB4C}" dt="2019-02-03T18:04:13.654" v="41"/>
          <ac:spMkLst>
            <pc:docMk/>
            <pc:sldMk cId="4056029978" sldId="306"/>
            <ac:spMk id="2" creationId="{00000000-0000-0000-0000-000000000000}"/>
          </ac:spMkLst>
        </pc:spChg>
        <pc:spChg chg="mod">
          <ac:chgData name="Kathy Moczerniak" userId="482eff44a8730993" providerId="LiveId" clId="{586AC92C-975C-47C2-8743-82C55370CB4C}" dt="2019-02-03T19:07:53.573" v="694" actId="20577"/>
          <ac:spMkLst>
            <pc:docMk/>
            <pc:sldMk cId="4056029978" sldId="306"/>
            <ac:spMk id="3" creationId="{00000000-0000-0000-0000-000000000000}"/>
          </ac:spMkLst>
        </pc:spChg>
      </pc:sldChg>
      <pc:sldChg chg="modSp">
        <pc:chgData name="Kathy Moczerniak" userId="482eff44a8730993" providerId="LiveId" clId="{586AC92C-975C-47C2-8743-82C55370CB4C}" dt="2019-02-03T19:08:14.808" v="703" actId="1076"/>
        <pc:sldMkLst>
          <pc:docMk/>
          <pc:sldMk cId="122609403" sldId="307"/>
        </pc:sldMkLst>
        <pc:spChg chg="mod">
          <ac:chgData name="Kathy Moczerniak" userId="482eff44a8730993" providerId="LiveId" clId="{586AC92C-975C-47C2-8743-82C55370CB4C}" dt="2019-02-03T19:08:05.618" v="696"/>
          <ac:spMkLst>
            <pc:docMk/>
            <pc:sldMk cId="122609403" sldId="307"/>
            <ac:spMk id="2" creationId="{00000000-0000-0000-0000-000000000000}"/>
          </ac:spMkLst>
        </pc:spChg>
        <pc:spChg chg="mod">
          <ac:chgData name="Kathy Moczerniak" userId="482eff44a8730993" providerId="LiveId" clId="{586AC92C-975C-47C2-8743-82C55370CB4C}" dt="2019-02-03T19:08:14.808" v="703" actId="1076"/>
          <ac:spMkLst>
            <pc:docMk/>
            <pc:sldMk cId="122609403" sldId="307"/>
            <ac:spMk id="3" creationId="{00000000-0000-0000-0000-000000000000}"/>
          </ac:spMkLst>
        </pc:spChg>
      </pc:sldChg>
      <pc:sldChg chg="modSp">
        <pc:chgData name="Kathy Moczerniak" userId="482eff44a8730993" providerId="LiveId" clId="{586AC92C-975C-47C2-8743-82C55370CB4C}" dt="2019-02-03T19:08:52.210" v="712" actId="1076"/>
        <pc:sldMkLst>
          <pc:docMk/>
          <pc:sldMk cId="3557328900" sldId="308"/>
        </pc:sldMkLst>
        <pc:spChg chg="mod">
          <ac:chgData name="Kathy Moczerniak" userId="482eff44a8730993" providerId="LiveId" clId="{586AC92C-975C-47C2-8743-82C55370CB4C}" dt="2019-02-03T18:04:19.141" v="43"/>
          <ac:spMkLst>
            <pc:docMk/>
            <pc:sldMk cId="3557328900" sldId="308"/>
            <ac:spMk id="2" creationId="{00000000-0000-0000-0000-000000000000}"/>
          </ac:spMkLst>
        </pc:spChg>
        <pc:spChg chg="mod">
          <ac:chgData name="Kathy Moczerniak" userId="482eff44a8730993" providerId="LiveId" clId="{586AC92C-975C-47C2-8743-82C55370CB4C}" dt="2019-02-03T19:08:52.210" v="712" actId="1076"/>
          <ac:spMkLst>
            <pc:docMk/>
            <pc:sldMk cId="3557328900" sldId="308"/>
            <ac:spMk id="3" creationId="{00000000-0000-0000-0000-000000000000}"/>
          </ac:spMkLst>
        </pc:spChg>
      </pc:sldChg>
      <pc:sldChg chg="modSp">
        <pc:chgData name="Kathy Moczerniak" userId="482eff44a8730993" providerId="LiveId" clId="{586AC92C-975C-47C2-8743-82C55370CB4C}" dt="2019-02-03T19:09:10.125" v="718" actId="20577"/>
        <pc:sldMkLst>
          <pc:docMk/>
          <pc:sldMk cId="297655734" sldId="309"/>
        </pc:sldMkLst>
        <pc:spChg chg="mod">
          <ac:chgData name="Kathy Moczerniak" userId="482eff44a8730993" providerId="LiveId" clId="{586AC92C-975C-47C2-8743-82C55370CB4C}" dt="2019-02-03T19:09:06.958" v="715" actId="404"/>
          <ac:spMkLst>
            <pc:docMk/>
            <pc:sldMk cId="297655734" sldId="309"/>
            <ac:spMk id="2" creationId="{00000000-0000-0000-0000-000000000000}"/>
          </ac:spMkLst>
        </pc:spChg>
        <pc:spChg chg="mod">
          <ac:chgData name="Kathy Moczerniak" userId="482eff44a8730993" providerId="LiveId" clId="{586AC92C-975C-47C2-8743-82C55370CB4C}" dt="2019-02-03T19:09:10.125" v="718" actId="20577"/>
          <ac:spMkLst>
            <pc:docMk/>
            <pc:sldMk cId="297655734" sldId="309"/>
            <ac:spMk id="3" creationId="{00000000-0000-0000-0000-000000000000}"/>
          </ac:spMkLst>
        </pc:spChg>
      </pc:sldChg>
      <pc:sldChg chg="modSp">
        <pc:chgData name="Kathy Moczerniak" userId="482eff44a8730993" providerId="LiveId" clId="{586AC92C-975C-47C2-8743-82C55370CB4C}" dt="2019-02-03T19:09:54.284" v="726" actId="948"/>
        <pc:sldMkLst>
          <pc:docMk/>
          <pc:sldMk cId="2197003595" sldId="310"/>
        </pc:sldMkLst>
        <pc:spChg chg="mod">
          <ac:chgData name="Kathy Moczerniak" userId="482eff44a8730993" providerId="LiveId" clId="{586AC92C-975C-47C2-8743-82C55370CB4C}" dt="2019-02-03T19:09:35.782" v="721" actId="404"/>
          <ac:spMkLst>
            <pc:docMk/>
            <pc:sldMk cId="2197003595" sldId="310"/>
            <ac:spMk id="2" creationId="{00000000-0000-0000-0000-000000000000}"/>
          </ac:spMkLst>
        </pc:spChg>
        <pc:spChg chg="mod">
          <ac:chgData name="Kathy Moczerniak" userId="482eff44a8730993" providerId="LiveId" clId="{586AC92C-975C-47C2-8743-82C55370CB4C}" dt="2019-02-03T19:09:54.284" v="726" actId="948"/>
          <ac:spMkLst>
            <pc:docMk/>
            <pc:sldMk cId="2197003595" sldId="310"/>
            <ac:spMk id="3" creationId="{00000000-0000-0000-0000-000000000000}"/>
          </ac:spMkLst>
        </pc:spChg>
      </pc:sldChg>
      <pc:sldChg chg="delSp modSp">
        <pc:chgData name="Kathy Moczerniak" userId="482eff44a8730993" providerId="LiveId" clId="{586AC92C-975C-47C2-8743-82C55370CB4C}" dt="2019-02-03T19:11:28.571" v="748" actId="1076"/>
        <pc:sldMkLst>
          <pc:docMk/>
          <pc:sldMk cId="1278868044" sldId="312"/>
        </pc:sldMkLst>
        <pc:spChg chg="mod">
          <ac:chgData name="Kathy Moczerniak" userId="482eff44a8730993" providerId="LiveId" clId="{586AC92C-975C-47C2-8743-82C55370CB4C}" dt="2019-02-03T19:10:36.430" v="730"/>
          <ac:spMkLst>
            <pc:docMk/>
            <pc:sldMk cId="1278868044" sldId="312"/>
            <ac:spMk id="2" creationId="{00000000-0000-0000-0000-000000000000}"/>
          </ac:spMkLst>
        </pc:spChg>
        <pc:spChg chg="mod">
          <ac:chgData name="Kathy Moczerniak" userId="482eff44a8730993" providerId="LiveId" clId="{586AC92C-975C-47C2-8743-82C55370CB4C}" dt="2019-02-03T19:11:28.571" v="748" actId="1076"/>
          <ac:spMkLst>
            <pc:docMk/>
            <pc:sldMk cId="1278868044" sldId="312"/>
            <ac:spMk id="3" creationId="{00000000-0000-0000-0000-000000000000}"/>
          </ac:spMkLst>
        </pc:spChg>
        <pc:spChg chg="del mod">
          <ac:chgData name="Kathy Moczerniak" userId="482eff44a8730993" providerId="LiveId" clId="{586AC92C-975C-47C2-8743-82C55370CB4C}" dt="2019-02-03T19:10:23.808" v="727"/>
          <ac:spMkLst>
            <pc:docMk/>
            <pc:sldMk cId="1278868044" sldId="312"/>
            <ac:spMk id="6" creationId="{58DCB21D-AF6A-45F1-A63B-BBABEA8BF835}"/>
          </ac:spMkLst>
        </pc:spChg>
      </pc:sldChg>
      <pc:sldChg chg="modSp">
        <pc:chgData name="Kathy Moczerniak" userId="482eff44a8730993" providerId="LiveId" clId="{586AC92C-975C-47C2-8743-82C55370CB4C}" dt="2019-02-03T19:12:28.431" v="760" actId="1076"/>
        <pc:sldMkLst>
          <pc:docMk/>
          <pc:sldMk cId="665902255" sldId="314"/>
        </pc:sldMkLst>
        <pc:spChg chg="mod">
          <ac:chgData name="Kathy Moczerniak" userId="482eff44a8730993" providerId="LiveId" clId="{586AC92C-975C-47C2-8743-82C55370CB4C}" dt="2019-02-03T19:12:25.107" v="758" actId="1076"/>
          <ac:spMkLst>
            <pc:docMk/>
            <pc:sldMk cId="665902255" sldId="314"/>
            <ac:spMk id="2" creationId="{00000000-0000-0000-0000-000000000000}"/>
          </ac:spMkLst>
        </pc:spChg>
        <pc:spChg chg="mod">
          <ac:chgData name="Kathy Moczerniak" userId="482eff44a8730993" providerId="LiveId" clId="{586AC92C-975C-47C2-8743-82C55370CB4C}" dt="2019-02-03T19:12:28.431" v="760" actId="1076"/>
          <ac:spMkLst>
            <pc:docMk/>
            <pc:sldMk cId="665902255" sldId="314"/>
            <ac:spMk id="3" creationId="{00000000-0000-0000-0000-000000000000}"/>
          </ac:spMkLst>
        </pc:spChg>
      </pc:sldChg>
      <pc:sldChg chg="modSp">
        <pc:chgData name="Kathy Moczerniak" userId="482eff44a8730993" providerId="LiveId" clId="{586AC92C-975C-47C2-8743-82C55370CB4C}" dt="2019-02-03T19:13:15.297" v="768" actId="1076"/>
        <pc:sldMkLst>
          <pc:docMk/>
          <pc:sldMk cId="1369727439" sldId="316"/>
        </pc:sldMkLst>
        <pc:spChg chg="mod">
          <ac:chgData name="Kathy Moczerniak" userId="482eff44a8730993" providerId="LiveId" clId="{586AC92C-975C-47C2-8743-82C55370CB4C}" dt="2019-02-03T19:13:08.585" v="765"/>
          <ac:spMkLst>
            <pc:docMk/>
            <pc:sldMk cId="1369727439" sldId="316"/>
            <ac:spMk id="2" creationId="{00000000-0000-0000-0000-000000000000}"/>
          </ac:spMkLst>
        </pc:spChg>
        <pc:spChg chg="mod">
          <ac:chgData name="Kathy Moczerniak" userId="482eff44a8730993" providerId="LiveId" clId="{586AC92C-975C-47C2-8743-82C55370CB4C}" dt="2019-02-03T19:13:15.297" v="768" actId="1076"/>
          <ac:spMkLst>
            <pc:docMk/>
            <pc:sldMk cId="1369727439" sldId="316"/>
            <ac:spMk id="3" creationId="{00000000-0000-0000-0000-000000000000}"/>
          </ac:spMkLst>
        </pc:spChg>
      </pc:sldChg>
      <pc:sldChg chg="modSp">
        <pc:chgData name="Kathy Moczerniak" userId="482eff44a8730993" providerId="LiveId" clId="{586AC92C-975C-47C2-8743-82C55370CB4C}" dt="2019-02-03T19:14:07.656" v="778" actId="947"/>
        <pc:sldMkLst>
          <pc:docMk/>
          <pc:sldMk cId="1086183152" sldId="318"/>
        </pc:sldMkLst>
        <pc:spChg chg="mod">
          <ac:chgData name="Kathy Moczerniak" userId="482eff44a8730993" providerId="LiveId" clId="{586AC92C-975C-47C2-8743-82C55370CB4C}" dt="2019-02-03T19:13:34.570" v="771"/>
          <ac:spMkLst>
            <pc:docMk/>
            <pc:sldMk cId="1086183152" sldId="318"/>
            <ac:spMk id="2" creationId="{00000000-0000-0000-0000-000000000000}"/>
          </ac:spMkLst>
        </pc:spChg>
        <pc:spChg chg="mod">
          <ac:chgData name="Kathy Moczerniak" userId="482eff44a8730993" providerId="LiveId" clId="{586AC92C-975C-47C2-8743-82C55370CB4C}" dt="2019-02-03T19:14:07.656" v="778" actId="947"/>
          <ac:spMkLst>
            <pc:docMk/>
            <pc:sldMk cId="1086183152" sldId="318"/>
            <ac:spMk id="3" creationId="{00000000-0000-0000-0000-000000000000}"/>
          </ac:spMkLst>
        </pc:spChg>
      </pc:sldChg>
      <pc:sldChg chg="modSp">
        <pc:chgData name="Kathy Moczerniak" userId="482eff44a8730993" providerId="LiveId" clId="{586AC92C-975C-47C2-8743-82C55370CB4C}" dt="2019-02-03T19:20:27.455" v="817" actId="404"/>
        <pc:sldMkLst>
          <pc:docMk/>
          <pc:sldMk cId="149789548" sldId="320"/>
        </pc:sldMkLst>
        <pc:spChg chg="mod">
          <ac:chgData name="Kathy Moczerniak" userId="482eff44a8730993" providerId="LiveId" clId="{586AC92C-975C-47C2-8743-82C55370CB4C}" dt="2019-02-03T19:20:27.455" v="817" actId="404"/>
          <ac:spMkLst>
            <pc:docMk/>
            <pc:sldMk cId="149789548" sldId="320"/>
            <ac:spMk id="2" creationId="{00000000-0000-0000-0000-000000000000}"/>
          </ac:spMkLst>
        </pc:spChg>
        <pc:spChg chg="mod">
          <ac:chgData name="Kathy Moczerniak" userId="482eff44a8730993" providerId="LiveId" clId="{586AC92C-975C-47C2-8743-82C55370CB4C}" dt="2019-02-03T19:20:22.328" v="816" actId="1076"/>
          <ac:spMkLst>
            <pc:docMk/>
            <pc:sldMk cId="149789548" sldId="320"/>
            <ac:spMk id="3" creationId="{00000000-0000-0000-0000-000000000000}"/>
          </ac:spMkLst>
        </pc:spChg>
      </pc:sldChg>
      <pc:sldChg chg="modSp">
        <pc:chgData name="Kathy Moczerniak" userId="482eff44a8730993" providerId="LiveId" clId="{586AC92C-975C-47C2-8743-82C55370CB4C}" dt="2019-02-03T19:20:57.599" v="824" actId="1076"/>
        <pc:sldMkLst>
          <pc:docMk/>
          <pc:sldMk cId="1549005664" sldId="322"/>
        </pc:sldMkLst>
        <pc:spChg chg="mod">
          <ac:chgData name="Kathy Moczerniak" userId="482eff44a8730993" providerId="LiveId" clId="{586AC92C-975C-47C2-8743-82C55370CB4C}" dt="2019-02-03T19:20:48.064" v="820"/>
          <ac:spMkLst>
            <pc:docMk/>
            <pc:sldMk cId="1549005664" sldId="322"/>
            <ac:spMk id="2" creationId="{00000000-0000-0000-0000-000000000000}"/>
          </ac:spMkLst>
        </pc:spChg>
        <pc:spChg chg="mod">
          <ac:chgData name="Kathy Moczerniak" userId="482eff44a8730993" providerId="LiveId" clId="{586AC92C-975C-47C2-8743-82C55370CB4C}" dt="2019-02-03T19:20:57.599" v="824" actId="1076"/>
          <ac:spMkLst>
            <pc:docMk/>
            <pc:sldMk cId="1549005664" sldId="322"/>
            <ac:spMk id="3" creationId="{00000000-0000-0000-0000-000000000000}"/>
          </ac:spMkLst>
        </pc:spChg>
      </pc:sldChg>
      <pc:sldChg chg="modSp">
        <pc:chgData name="Kathy Moczerniak" userId="482eff44a8730993" providerId="LiveId" clId="{586AC92C-975C-47C2-8743-82C55370CB4C}" dt="2019-02-03T19:21:19.442" v="830" actId="27636"/>
        <pc:sldMkLst>
          <pc:docMk/>
          <pc:sldMk cId="3969626530" sldId="324"/>
        </pc:sldMkLst>
        <pc:spChg chg="mod">
          <ac:chgData name="Kathy Moczerniak" userId="482eff44a8730993" providerId="LiveId" clId="{586AC92C-975C-47C2-8743-82C55370CB4C}" dt="2019-02-03T19:21:19.442" v="830" actId="27636"/>
          <ac:spMkLst>
            <pc:docMk/>
            <pc:sldMk cId="3969626530" sldId="324"/>
            <ac:spMk id="2" creationId="{00000000-0000-0000-0000-000000000000}"/>
          </ac:spMkLst>
        </pc:spChg>
        <pc:spChg chg="mod">
          <ac:chgData name="Kathy Moczerniak" userId="482eff44a8730993" providerId="LiveId" clId="{586AC92C-975C-47C2-8743-82C55370CB4C}" dt="2019-02-03T19:21:11.200" v="827" actId="1076"/>
          <ac:spMkLst>
            <pc:docMk/>
            <pc:sldMk cId="3969626530" sldId="324"/>
            <ac:spMk id="3" creationId="{00000000-0000-0000-0000-000000000000}"/>
          </ac:spMkLst>
        </pc:spChg>
      </pc:sldChg>
      <pc:sldChg chg="modSp">
        <pc:chgData name="Kathy Moczerniak" userId="482eff44a8730993" providerId="LiveId" clId="{586AC92C-975C-47C2-8743-82C55370CB4C}" dt="2019-02-03T19:21:47.099" v="836" actId="1076"/>
        <pc:sldMkLst>
          <pc:docMk/>
          <pc:sldMk cId="3184020726" sldId="325"/>
        </pc:sldMkLst>
        <pc:spChg chg="mod">
          <ac:chgData name="Kathy Moczerniak" userId="482eff44a8730993" providerId="LiveId" clId="{586AC92C-975C-47C2-8743-82C55370CB4C}" dt="2019-02-03T19:21:41.050" v="835" actId="404"/>
          <ac:spMkLst>
            <pc:docMk/>
            <pc:sldMk cId="3184020726" sldId="325"/>
            <ac:spMk id="2" creationId="{00000000-0000-0000-0000-000000000000}"/>
          </ac:spMkLst>
        </pc:spChg>
        <pc:spChg chg="mod">
          <ac:chgData name="Kathy Moczerniak" userId="482eff44a8730993" providerId="LiveId" clId="{586AC92C-975C-47C2-8743-82C55370CB4C}" dt="2019-02-03T19:21:47.099" v="836" actId="1076"/>
          <ac:spMkLst>
            <pc:docMk/>
            <pc:sldMk cId="3184020726" sldId="325"/>
            <ac:spMk id="3" creationId="{00000000-0000-0000-0000-000000000000}"/>
          </ac:spMkLst>
        </pc:spChg>
      </pc:sldChg>
      <pc:sldChg chg="modSp">
        <pc:chgData name="Kathy Moczerniak" userId="482eff44a8730993" providerId="LiveId" clId="{586AC92C-975C-47C2-8743-82C55370CB4C}" dt="2019-02-03T19:22:38.049" v="843" actId="947"/>
        <pc:sldMkLst>
          <pc:docMk/>
          <pc:sldMk cId="2363386806" sldId="326"/>
        </pc:sldMkLst>
        <pc:spChg chg="mod">
          <ac:chgData name="Kathy Moczerniak" userId="482eff44a8730993" providerId="LiveId" clId="{586AC92C-975C-47C2-8743-82C55370CB4C}" dt="2019-02-03T19:22:02.096" v="839"/>
          <ac:spMkLst>
            <pc:docMk/>
            <pc:sldMk cId="2363386806" sldId="326"/>
            <ac:spMk id="2" creationId="{00000000-0000-0000-0000-000000000000}"/>
          </ac:spMkLst>
        </pc:spChg>
        <pc:spChg chg="mod">
          <ac:chgData name="Kathy Moczerniak" userId="482eff44a8730993" providerId="LiveId" clId="{586AC92C-975C-47C2-8743-82C55370CB4C}" dt="2019-02-03T19:22:38.049" v="843" actId="947"/>
          <ac:spMkLst>
            <pc:docMk/>
            <pc:sldMk cId="2363386806" sldId="326"/>
            <ac:spMk id="3" creationId="{00000000-0000-0000-0000-000000000000}"/>
          </ac:spMkLst>
        </pc:spChg>
      </pc:sldChg>
      <pc:sldChg chg="modSp">
        <pc:chgData name="Kathy Moczerniak" userId="482eff44a8730993" providerId="LiveId" clId="{586AC92C-975C-47C2-8743-82C55370CB4C}" dt="2019-02-03T19:24:02.457" v="855"/>
        <pc:sldMkLst>
          <pc:docMk/>
          <pc:sldMk cId="996130508" sldId="330"/>
        </pc:sldMkLst>
        <pc:spChg chg="mod">
          <ac:chgData name="Kathy Moczerniak" userId="482eff44a8730993" providerId="LiveId" clId="{586AC92C-975C-47C2-8743-82C55370CB4C}" dt="2019-02-03T19:24:02.457" v="855"/>
          <ac:spMkLst>
            <pc:docMk/>
            <pc:sldMk cId="996130508" sldId="330"/>
            <ac:spMk id="2" creationId="{00000000-0000-0000-0000-000000000000}"/>
          </ac:spMkLst>
        </pc:spChg>
        <pc:spChg chg="mod">
          <ac:chgData name="Kathy Moczerniak" userId="482eff44a8730993" providerId="LiveId" clId="{586AC92C-975C-47C2-8743-82C55370CB4C}" dt="2019-02-03T19:23:42.090" v="849"/>
          <ac:spMkLst>
            <pc:docMk/>
            <pc:sldMk cId="996130508" sldId="330"/>
            <ac:spMk id="3" creationId="{00000000-0000-0000-0000-000000000000}"/>
          </ac:spMkLst>
        </pc:spChg>
      </pc:sldChg>
      <pc:sldChg chg="modSp">
        <pc:chgData name="Kathy Moczerniak" userId="482eff44a8730993" providerId="LiveId" clId="{586AC92C-975C-47C2-8743-82C55370CB4C}" dt="2019-02-04T02:13:57.022" v="2916" actId="1076"/>
        <pc:sldMkLst>
          <pc:docMk/>
          <pc:sldMk cId="2056528418" sldId="331"/>
        </pc:sldMkLst>
        <pc:spChg chg="mod">
          <ac:chgData name="Kathy Moczerniak" userId="482eff44a8730993" providerId="LiveId" clId="{586AC92C-975C-47C2-8743-82C55370CB4C}" dt="2019-02-04T02:13:57.022" v="2916" actId="1076"/>
          <ac:spMkLst>
            <pc:docMk/>
            <pc:sldMk cId="2056528418" sldId="331"/>
            <ac:spMk id="2" creationId="{00000000-0000-0000-0000-000000000000}"/>
          </ac:spMkLst>
        </pc:spChg>
        <pc:spChg chg="mod">
          <ac:chgData name="Kathy Moczerniak" userId="482eff44a8730993" providerId="LiveId" clId="{586AC92C-975C-47C2-8743-82C55370CB4C}" dt="2019-02-03T19:46:39.937" v="892" actId="1076"/>
          <ac:spMkLst>
            <pc:docMk/>
            <pc:sldMk cId="2056528418" sldId="331"/>
            <ac:spMk id="3" creationId="{00000000-0000-0000-0000-000000000000}"/>
          </ac:spMkLst>
        </pc:spChg>
      </pc:sldChg>
      <pc:sldChg chg="modSp">
        <pc:chgData name="Kathy Moczerniak" userId="482eff44a8730993" providerId="LiveId" clId="{586AC92C-975C-47C2-8743-82C55370CB4C}" dt="2019-02-03T19:48:45.969" v="908" actId="27636"/>
        <pc:sldMkLst>
          <pc:docMk/>
          <pc:sldMk cId="2346906774" sldId="336"/>
        </pc:sldMkLst>
        <pc:spChg chg="mod">
          <ac:chgData name="Kathy Moczerniak" userId="482eff44a8730993" providerId="LiveId" clId="{586AC92C-975C-47C2-8743-82C55370CB4C}" dt="2019-02-03T19:48:18.805" v="903" actId="404"/>
          <ac:spMkLst>
            <pc:docMk/>
            <pc:sldMk cId="2346906774" sldId="336"/>
            <ac:spMk id="2" creationId="{00000000-0000-0000-0000-000000000000}"/>
          </ac:spMkLst>
        </pc:spChg>
        <pc:spChg chg="mod">
          <ac:chgData name="Kathy Moczerniak" userId="482eff44a8730993" providerId="LiveId" clId="{586AC92C-975C-47C2-8743-82C55370CB4C}" dt="2019-02-03T19:48:45.969" v="908" actId="27636"/>
          <ac:spMkLst>
            <pc:docMk/>
            <pc:sldMk cId="2346906774" sldId="336"/>
            <ac:spMk id="3" creationId="{00000000-0000-0000-0000-000000000000}"/>
          </ac:spMkLst>
        </pc:spChg>
      </pc:sldChg>
      <pc:sldChg chg="modSp">
        <pc:chgData name="Kathy Moczerniak" userId="482eff44a8730993" providerId="LiveId" clId="{586AC92C-975C-47C2-8743-82C55370CB4C}" dt="2019-02-03T19:49:06.895" v="910" actId="20577"/>
        <pc:sldMkLst>
          <pc:docMk/>
          <pc:sldMk cId="746095186" sldId="337"/>
        </pc:sldMkLst>
        <pc:spChg chg="mod">
          <ac:chgData name="Kathy Moczerniak" userId="482eff44a8730993" providerId="LiveId" clId="{586AC92C-975C-47C2-8743-82C55370CB4C}" dt="2019-02-03T18:04:40.349" v="48" actId="404"/>
          <ac:spMkLst>
            <pc:docMk/>
            <pc:sldMk cId="746095186" sldId="337"/>
            <ac:spMk id="2" creationId="{00000000-0000-0000-0000-000000000000}"/>
          </ac:spMkLst>
        </pc:spChg>
        <pc:spChg chg="mod">
          <ac:chgData name="Kathy Moczerniak" userId="482eff44a8730993" providerId="LiveId" clId="{586AC92C-975C-47C2-8743-82C55370CB4C}" dt="2019-02-03T19:49:06.895" v="910" actId="20577"/>
          <ac:spMkLst>
            <pc:docMk/>
            <pc:sldMk cId="746095186" sldId="337"/>
            <ac:spMk id="3" creationId="{00000000-0000-0000-0000-000000000000}"/>
          </ac:spMkLst>
        </pc:spChg>
      </pc:sldChg>
      <pc:sldChg chg="modSp">
        <pc:chgData name="Kathy Moczerniak" userId="482eff44a8730993" providerId="LiveId" clId="{586AC92C-975C-47C2-8743-82C55370CB4C}" dt="2019-02-03T19:51:39.127" v="942" actId="404"/>
        <pc:sldMkLst>
          <pc:docMk/>
          <pc:sldMk cId="199442652" sldId="338"/>
        </pc:sldMkLst>
        <pc:spChg chg="mod">
          <ac:chgData name="Kathy Moczerniak" userId="482eff44a8730993" providerId="LiveId" clId="{586AC92C-975C-47C2-8743-82C55370CB4C}" dt="2019-02-03T19:51:39.127" v="942" actId="404"/>
          <ac:spMkLst>
            <pc:docMk/>
            <pc:sldMk cId="199442652" sldId="338"/>
            <ac:spMk id="2" creationId="{00000000-0000-0000-0000-000000000000}"/>
          </ac:spMkLst>
        </pc:spChg>
        <pc:spChg chg="mod">
          <ac:chgData name="Kathy Moczerniak" userId="482eff44a8730993" providerId="LiveId" clId="{586AC92C-975C-47C2-8743-82C55370CB4C}" dt="2019-02-03T19:51:22.657" v="941" actId="1076"/>
          <ac:spMkLst>
            <pc:docMk/>
            <pc:sldMk cId="199442652" sldId="338"/>
            <ac:spMk id="3" creationId="{00000000-0000-0000-0000-000000000000}"/>
          </ac:spMkLst>
        </pc:spChg>
      </pc:sldChg>
      <pc:sldChg chg="modSp">
        <pc:chgData name="Kathy Moczerniak" userId="482eff44a8730993" providerId="LiveId" clId="{586AC92C-975C-47C2-8743-82C55370CB4C}" dt="2019-02-03T19:54:19.466" v="951" actId="1076"/>
        <pc:sldMkLst>
          <pc:docMk/>
          <pc:sldMk cId="904557041" sldId="339"/>
        </pc:sldMkLst>
        <pc:spChg chg="mod">
          <ac:chgData name="Kathy Moczerniak" userId="482eff44a8730993" providerId="LiveId" clId="{586AC92C-975C-47C2-8743-82C55370CB4C}" dt="2019-02-03T18:04:46.249" v="50"/>
          <ac:spMkLst>
            <pc:docMk/>
            <pc:sldMk cId="904557041" sldId="339"/>
            <ac:spMk id="2" creationId="{00000000-0000-0000-0000-000000000000}"/>
          </ac:spMkLst>
        </pc:spChg>
        <pc:spChg chg="mod">
          <ac:chgData name="Kathy Moczerniak" userId="482eff44a8730993" providerId="LiveId" clId="{586AC92C-975C-47C2-8743-82C55370CB4C}" dt="2019-02-03T19:54:19.466" v="951" actId="1076"/>
          <ac:spMkLst>
            <pc:docMk/>
            <pc:sldMk cId="904557041" sldId="339"/>
            <ac:spMk id="3" creationId="{00000000-0000-0000-0000-000000000000}"/>
          </ac:spMkLst>
        </pc:spChg>
      </pc:sldChg>
      <pc:sldChg chg="modSp">
        <pc:chgData name="Kathy Moczerniak" userId="482eff44a8730993" providerId="LiveId" clId="{586AC92C-975C-47C2-8743-82C55370CB4C}" dt="2019-02-03T19:55:04.901" v="961" actId="1076"/>
        <pc:sldMkLst>
          <pc:docMk/>
          <pc:sldMk cId="1665893015" sldId="340"/>
        </pc:sldMkLst>
        <pc:spChg chg="mod">
          <ac:chgData name="Kathy Moczerniak" userId="482eff44a8730993" providerId="LiveId" clId="{586AC92C-975C-47C2-8743-82C55370CB4C}" dt="2019-02-03T19:54:59.449" v="959"/>
          <ac:spMkLst>
            <pc:docMk/>
            <pc:sldMk cId="1665893015" sldId="340"/>
            <ac:spMk id="2" creationId="{00000000-0000-0000-0000-000000000000}"/>
          </ac:spMkLst>
        </pc:spChg>
        <pc:spChg chg="mod">
          <ac:chgData name="Kathy Moczerniak" userId="482eff44a8730993" providerId="LiveId" clId="{586AC92C-975C-47C2-8743-82C55370CB4C}" dt="2019-02-03T19:55:04.901" v="961" actId="1076"/>
          <ac:spMkLst>
            <pc:docMk/>
            <pc:sldMk cId="1665893015" sldId="340"/>
            <ac:spMk id="3" creationId="{00000000-0000-0000-0000-000000000000}"/>
          </ac:spMkLst>
        </pc:spChg>
      </pc:sldChg>
      <pc:sldChg chg="modSp">
        <pc:chgData name="Kathy Moczerniak" userId="482eff44a8730993" providerId="LiveId" clId="{586AC92C-975C-47C2-8743-82C55370CB4C}" dt="2019-02-03T19:57:17.427" v="963" actId="20577"/>
        <pc:sldMkLst>
          <pc:docMk/>
          <pc:sldMk cId="210397100" sldId="341"/>
        </pc:sldMkLst>
        <pc:spChg chg="mod">
          <ac:chgData name="Kathy Moczerniak" userId="482eff44a8730993" providerId="LiveId" clId="{586AC92C-975C-47C2-8743-82C55370CB4C}" dt="2019-02-03T18:04:51.810" v="52"/>
          <ac:spMkLst>
            <pc:docMk/>
            <pc:sldMk cId="210397100" sldId="341"/>
            <ac:spMk id="2" creationId="{00000000-0000-0000-0000-000000000000}"/>
          </ac:spMkLst>
        </pc:spChg>
        <pc:spChg chg="mod">
          <ac:chgData name="Kathy Moczerniak" userId="482eff44a8730993" providerId="LiveId" clId="{586AC92C-975C-47C2-8743-82C55370CB4C}" dt="2019-02-03T19:57:17.427" v="963" actId="20577"/>
          <ac:spMkLst>
            <pc:docMk/>
            <pc:sldMk cId="210397100" sldId="341"/>
            <ac:spMk id="3" creationId="{00000000-0000-0000-0000-000000000000}"/>
          </ac:spMkLst>
        </pc:spChg>
      </pc:sldChg>
      <pc:sldChg chg="modSp">
        <pc:chgData name="Kathy Moczerniak" userId="482eff44a8730993" providerId="LiveId" clId="{586AC92C-975C-47C2-8743-82C55370CB4C}" dt="2019-02-03T19:58:08.409" v="983" actId="27636"/>
        <pc:sldMkLst>
          <pc:docMk/>
          <pc:sldMk cId="527818332" sldId="342"/>
        </pc:sldMkLst>
        <pc:spChg chg="mod">
          <ac:chgData name="Kathy Moczerniak" userId="482eff44a8730993" providerId="LiveId" clId="{586AC92C-975C-47C2-8743-82C55370CB4C}" dt="2019-02-03T19:57:29.117" v="966"/>
          <ac:spMkLst>
            <pc:docMk/>
            <pc:sldMk cId="527818332" sldId="342"/>
            <ac:spMk id="2" creationId="{00000000-0000-0000-0000-000000000000}"/>
          </ac:spMkLst>
        </pc:spChg>
        <pc:spChg chg="mod">
          <ac:chgData name="Kathy Moczerniak" userId="482eff44a8730993" providerId="LiveId" clId="{586AC92C-975C-47C2-8743-82C55370CB4C}" dt="2019-02-03T19:58:08.409" v="983" actId="27636"/>
          <ac:spMkLst>
            <pc:docMk/>
            <pc:sldMk cId="527818332" sldId="342"/>
            <ac:spMk id="3" creationId="{00000000-0000-0000-0000-000000000000}"/>
          </ac:spMkLst>
        </pc:spChg>
      </pc:sldChg>
      <pc:sldChg chg="modSp">
        <pc:chgData name="Kathy Moczerniak" userId="482eff44a8730993" providerId="LiveId" clId="{586AC92C-975C-47C2-8743-82C55370CB4C}" dt="2019-02-03T20:02:32.886" v="1004" actId="1076"/>
        <pc:sldMkLst>
          <pc:docMk/>
          <pc:sldMk cId="2828621317" sldId="343"/>
        </pc:sldMkLst>
        <pc:spChg chg="mod">
          <ac:chgData name="Kathy Moczerniak" userId="482eff44a8730993" providerId="LiveId" clId="{586AC92C-975C-47C2-8743-82C55370CB4C}" dt="2019-02-03T20:02:32.886" v="1004" actId="1076"/>
          <ac:spMkLst>
            <pc:docMk/>
            <pc:sldMk cId="2828621317" sldId="343"/>
            <ac:spMk id="2" creationId="{00000000-0000-0000-0000-000000000000}"/>
          </ac:spMkLst>
        </pc:spChg>
        <pc:spChg chg="mod">
          <ac:chgData name="Kathy Moczerniak" userId="482eff44a8730993" providerId="LiveId" clId="{586AC92C-975C-47C2-8743-82C55370CB4C}" dt="2019-02-03T20:02:26.314" v="1003" actId="948"/>
          <ac:spMkLst>
            <pc:docMk/>
            <pc:sldMk cId="2828621317" sldId="343"/>
            <ac:spMk id="3" creationId="{00000000-0000-0000-0000-000000000000}"/>
          </ac:spMkLst>
        </pc:spChg>
      </pc:sldChg>
      <pc:sldChg chg="modSp">
        <pc:chgData name="Kathy Moczerniak" userId="482eff44a8730993" providerId="LiveId" clId="{586AC92C-975C-47C2-8743-82C55370CB4C}" dt="2019-02-03T20:02:49.694" v="1009" actId="20577"/>
        <pc:sldMkLst>
          <pc:docMk/>
          <pc:sldMk cId="2147023432" sldId="344"/>
        </pc:sldMkLst>
        <pc:spChg chg="mod">
          <ac:chgData name="Kathy Moczerniak" userId="482eff44a8730993" providerId="LiveId" clId="{586AC92C-975C-47C2-8743-82C55370CB4C}" dt="2019-02-03T20:02:45.874" v="1007" actId="404"/>
          <ac:spMkLst>
            <pc:docMk/>
            <pc:sldMk cId="2147023432" sldId="344"/>
            <ac:spMk id="2" creationId="{00000000-0000-0000-0000-000000000000}"/>
          </ac:spMkLst>
        </pc:spChg>
        <pc:spChg chg="mod">
          <ac:chgData name="Kathy Moczerniak" userId="482eff44a8730993" providerId="LiveId" clId="{586AC92C-975C-47C2-8743-82C55370CB4C}" dt="2019-02-03T20:02:49.694" v="1009" actId="20577"/>
          <ac:spMkLst>
            <pc:docMk/>
            <pc:sldMk cId="2147023432" sldId="344"/>
            <ac:spMk id="3" creationId="{00000000-0000-0000-0000-000000000000}"/>
          </ac:spMkLst>
        </pc:spChg>
      </pc:sldChg>
      <pc:sldChg chg="modSp">
        <pc:chgData name="Kathy Moczerniak" userId="482eff44a8730993" providerId="LiveId" clId="{586AC92C-975C-47C2-8743-82C55370CB4C}" dt="2019-02-03T20:02:57.017" v="1012" actId="20577"/>
        <pc:sldMkLst>
          <pc:docMk/>
          <pc:sldMk cId="8697045" sldId="345"/>
        </pc:sldMkLst>
        <pc:spChg chg="mod">
          <ac:chgData name="Kathy Moczerniak" userId="482eff44a8730993" providerId="LiveId" clId="{586AC92C-975C-47C2-8743-82C55370CB4C}" dt="2019-02-03T18:05:05.006" v="57"/>
          <ac:spMkLst>
            <pc:docMk/>
            <pc:sldMk cId="8697045" sldId="345"/>
            <ac:spMk id="2" creationId="{00000000-0000-0000-0000-000000000000}"/>
          </ac:spMkLst>
        </pc:spChg>
        <pc:spChg chg="mod">
          <ac:chgData name="Kathy Moczerniak" userId="482eff44a8730993" providerId="LiveId" clId="{586AC92C-975C-47C2-8743-82C55370CB4C}" dt="2019-02-03T20:02:57.017" v="1012" actId="20577"/>
          <ac:spMkLst>
            <pc:docMk/>
            <pc:sldMk cId="8697045" sldId="345"/>
            <ac:spMk id="3" creationId="{00000000-0000-0000-0000-000000000000}"/>
          </ac:spMkLst>
        </pc:spChg>
      </pc:sldChg>
      <pc:sldChg chg="modSp">
        <pc:chgData name="Kathy Moczerniak" userId="482eff44a8730993" providerId="LiveId" clId="{586AC92C-975C-47C2-8743-82C55370CB4C}" dt="2019-02-03T20:03:33.872" v="1019" actId="20577"/>
        <pc:sldMkLst>
          <pc:docMk/>
          <pc:sldMk cId="922163041" sldId="346"/>
        </pc:sldMkLst>
        <pc:spChg chg="mod">
          <ac:chgData name="Kathy Moczerniak" userId="482eff44a8730993" providerId="LiveId" clId="{586AC92C-975C-47C2-8743-82C55370CB4C}" dt="2019-02-03T20:03:14.371" v="1016"/>
          <ac:spMkLst>
            <pc:docMk/>
            <pc:sldMk cId="922163041" sldId="346"/>
            <ac:spMk id="2" creationId="{00000000-0000-0000-0000-000000000000}"/>
          </ac:spMkLst>
        </pc:spChg>
        <pc:spChg chg="mod">
          <ac:chgData name="Kathy Moczerniak" userId="482eff44a8730993" providerId="LiveId" clId="{586AC92C-975C-47C2-8743-82C55370CB4C}" dt="2019-02-03T20:03:33.872" v="1019" actId="20577"/>
          <ac:spMkLst>
            <pc:docMk/>
            <pc:sldMk cId="922163041" sldId="346"/>
            <ac:spMk id="3" creationId="{00000000-0000-0000-0000-000000000000}"/>
          </ac:spMkLst>
        </pc:spChg>
      </pc:sldChg>
      <pc:sldChg chg="modSp">
        <pc:chgData name="Kathy Moczerniak" userId="482eff44a8730993" providerId="LiveId" clId="{586AC92C-975C-47C2-8743-82C55370CB4C}" dt="2019-02-03T20:04:12.425" v="1029" actId="27636"/>
        <pc:sldMkLst>
          <pc:docMk/>
          <pc:sldMk cId="3929960906" sldId="348"/>
        </pc:sldMkLst>
        <pc:spChg chg="mod">
          <ac:chgData name="Kathy Moczerniak" userId="482eff44a8730993" providerId="LiveId" clId="{586AC92C-975C-47C2-8743-82C55370CB4C}" dt="2019-02-03T20:03:44.564" v="1021"/>
          <ac:spMkLst>
            <pc:docMk/>
            <pc:sldMk cId="3929960906" sldId="348"/>
            <ac:spMk id="2" creationId="{00000000-0000-0000-0000-000000000000}"/>
          </ac:spMkLst>
        </pc:spChg>
        <pc:spChg chg="mod">
          <ac:chgData name="Kathy Moczerniak" userId="482eff44a8730993" providerId="LiveId" clId="{586AC92C-975C-47C2-8743-82C55370CB4C}" dt="2019-02-03T20:04:12.425" v="1029" actId="27636"/>
          <ac:spMkLst>
            <pc:docMk/>
            <pc:sldMk cId="3929960906" sldId="348"/>
            <ac:spMk id="3" creationId="{00000000-0000-0000-0000-000000000000}"/>
          </ac:spMkLst>
        </pc:spChg>
      </pc:sldChg>
      <pc:sldChg chg="modSp">
        <pc:chgData name="Kathy Moczerniak" userId="482eff44a8730993" providerId="LiveId" clId="{586AC92C-975C-47C2-8743-82C55370CB4C}" dt="2019-02-03T20:04:57.833" v="1049" actId="27636"/>
        <pc:sldMkLst>
          <pc:docMk/>
          <pc:sldMk cId="674109459" sldId="350"/>
        </pc:sldMkLst>
        <pc:spChg chg="mod">
          <ac:chgData name="Kathy Moczerniak" userId="482eff44a8730993" providerId="LiveId" clId="{586AC92C-975C-47C2-8743-82C55370CB4C}" dt="2019-02-03T20:04:28.260" v="1032" actId="20577"/>
          <ac:spMkLst>
            <pc:docMk/>
            <pc:sldMk cId="674109459" sldId="350"/>
            <ac:spMk id="2" creationId="{00000000-0000-0000-0000-000000000000}"/>
          </ac:spMkLst>
        </pc:spChg>
        <pc:spChg chg="mod">
          <ac:chgData name="Kathy Moczerniak" userId="482eff44a8730993" providerId="LiveId" clId="{586AC92C-975C-47C2-8743-82C55370CB4C}" dt="2019-02-03T20:04:57.833" v="1049" actId="27636"/>
          <ac:spMkLst>
            <pc:docMk/>
            <pc:sldMk cId="674109459" sldId="350"/>
            <ac:spMk id="3" creationId="{00000000-0000-0000-0000-000000000000}"/>
          </ac:spMkLst>
        </pc:spChg>
      </pc:sldChg>
      <pc:sldChg chg="modSp">
        <pc:chgData name="Kathy Moczerniak" userId="482eff44a8730993" providerId="LiveId" clId="{586AC92C-975C-47C2-8743-82C55370CB4C}" dt="2019-02-03T20:07:48.376" v="1054" actId="20577"/>
        <pc:sldMkLst>
          <pc:docMk/>
          <pc:sldMk cId="4127539096" sldId="352"/>
        </pc:sldMkLst>
        <pc:spChg chg="mod">
          <ac:chgData name="Kathy Moczerniak" userId="482eff44a8730993" providerId="LiveId" clId="{586AC92C-975C-47C2-8743-82C55370CB4C}" dt="2019-02-03T20:07:44.362" v="1052" actId="404"/>
          <ac:spMkLst>
            <pc:docMk/>
            <pc:sldMk cId="4127539096" sldId="352"/>
            <ac:spMk id="2" creationId="{00000000-0000-0000-0000-000000000000}"/>
          </ac:spMkLst>
        </pc:spChg>
        <pc:spChg chg="mod">
          <ac:chgData name="Kathy Moczerniak" userId="482eff44a8730993" providerId="LiveId" clId="{586AC92C-975C-47C2-8743-82C55370CB4C}" dt="2019-02-03T20:07:48.376" v="1054" actId="20577"/>
          <ac:spMkLst>
            <pc:docMk/>
            <pc:sldMk cId="4127539096" sldId="352"/>
            <ac:spMk id="3" creationId="{00000000-0000-0000-0000-000000000000}"/>
          </ac:spMkLst>
        </pc:spChg>
      </pc:sldChg>
      <pc:sldChg chg="modSp">
        <pc:chgData name="Kathy Moczerniak" userId="482eff44a8730993" providerId="LiveId" clId="{586AC92C-975C-47C2-8743-82C55370CB4C}" dt="2019-02-03T20:09:24.104" v="1066" actId="14100"/>
        <pc:sldMkLst>
          <pc:docMk/>
          <pc:sldMk cId="4167356677" sldId="354"/>
        </pc:sldMkLst>
        <pc:spChg chg="mod">
          <ac:chgData name="Kathy Moczerniak" userId="482eff44a8730993" providerId="LiveId" clId="{586AC92C-975C-47C2-8743-82C55370CB4C}" dt="2019-02-03T20:08:43.856" v="1057" actId="404"/>
          <ac:spMkLst>
            <pc:docMk/>
            <pc:sldMk cId="4167356677" sldId="354"/>
            <ac:spMk id="2" creationId="{00000000-0000-0000-0000-000000000000}"/>
          </ac:spMkLst>
        </pc:spChg>
        <pc:spChg chg="mod">
          <ac:chgData name="Kathy Moczerniak" userId="482eff44a8730993" providerId="LiveId" clId="{586AC92C-975C-47C2-8743-82C55370CB4C}" dt="2019-02-03T20:09:24.104" v="1066" actId="14100"/>
          <ac:spMkLst>
            <pc:docMk/>
            <pc:sldMk cId="4167356677" sldId="354"/>
            <ac:spMk id="3" creationId="{00000000-0000-0000-0000-000000000000}"/>
          </ac:spMkLst>
        </pc:spChg>
      </pc:sldChg>
      <pc:sldChg chg="modSp">
        <pc:chgData name="Kathy Moczerniak" userId="482eff44a8730993" providerId="LiveId" clId="{586AC92C-975C-47C2-8743-82C55370CB4C}" dt="2019-02-03T20:14:53.554" v="1087" actId="947"/>
        <pc:sldMkLst>
          <pc:docMk/>
          <pc:sldMk cId="2484544210" sldId="356"/>
        </pc:sldMkLst>
        <pc:spChg chg="mod">
          <ac:chgData name="Kathy Moczerniak" userId="482eff44a8730993" providerId="LiveId" clId="{586AC92C-975C-47C2-8743-82C55370CB4C}" dt="2019-02-03T20:13:07.381" v="1072" actId="1076"/>
          <ac:spMkLst>
            <pc:docMk/>
            <pc:sldMk cId="2484544210" sldId="356"/>
            <ac:spMk id="2" creationId="{00000000-0000-0000-0000-000000000000}"/>
          </ac:spMkLst>
        </pc:spChg>
        <pc:spChg chg="mod">
          <ac:chgData name="Kathy Moczerniak" userId="482eff44a8730993" providerId="LiveId" clId="{586AC92C-975C-47C2-8743-82C55370CB4C}" dt="2019-02-03T20:14:53.554" v="1087" actId="947"/>
          <ac:spMkLst>
            <pc:docMk/>
            <pc:sldMk cId="2484544210" sldId="356"/>
            <ac:spMk id="3" creationId="{00000000-0000-0000-0000-000000000000}"/>
          </ac:spMkLst>
        </pc:spChg>
      </pc:sldChg>
      <pc:sldChg chg="modSp">
        <pc:chgData name="Kathy Moczerniak" userId="482eff44a8730993" providerId="LiveId" clId="{586AC92C-975C-47C2-8743-82C55370CB4C}" dt="2019-02-03T20:16:45.829" v="1111" actId="1076"/>
        <pc:sldMkLst>
          <pc:docMk/>
          <pc:sldMk cId="938429975" sldId="358"/>
        </pc:sldMkLst>
        <pc:spChg chg="mod">
          <ac:chgData name="Kathy Moczerniak" userId="482eff44a8730993" providerId="LiveId" clId="{586AC92C-975C-47C2-8743-82C55370CB4C}" dt="2019-02-03T20:15:25.527" v="1089"/>
          <ac:spMkLst>
            <pc:docMk/>
            <pc:sldMk cId="938429975" sldId="358"/>
            <ac:spMk id="2" creationId="{00000000-0000-0000-0000-000000000000}"/>
          </ac:spMkLst>
        </pc:spChg>
        <pc:spChg chg="mod">
          <ac:chgData name="Kathy Moczerniak" userId="482eff44a8730993" providerId="LiveId" clId="{586AC92C-975C-47C2-8743-82C55370CB4C}" dt="2019-02-03T20:16:45.829" v="1111" actId="1076"/>
          <ac:spMkLst>
            <pc:docMk/>
            <pc:sldMk cId="938429975" sldId="358"/>
            <ac:spMk id="3" creationId="{00000000-0000-0000-0000-000000000000}"/>
          </ac:spMkLst>
        </pc:spChg>
      </pc:sldChg>
      <pc:sldChg chg="modSp">
        <pc:chgData name="Kathy Moczerniak" userId="482eff44a8730993" providerId="LiveId" clId="{586AC92C-975C-47C2-8743-82C55370CB4C}" dt="2019-02-03T20:18:11.157" v="1139" actId="947"/>
        <pc:sldMkLst>
          <pc:docMk/>
          <pc:sldMk cId="1936640676" sldId="360"/>
        </pc:sldMkLst>
        <pc:spChg chg="mod">
          <ac:chgData name="Kathy Moczerniak" userId="482eff44a8730993" providerId="LiveId" clId="{586AC92C-975C-47C2-8743-82C55370CB4C}" dt="2019-02-03T20:18:01.990" v="1132" actId="404"/>
          <ac:spMkLst>
            <pc:docMk/>
            <pc:sldMk cId="1936640676" sldId="360"/>
            <ac:spMk id="2" creationId="{00000000-0000-0000-0000-000000000000}"/>
          </ac:spMkLst>
        </pc:spChg>
        <pc:spChg chg="mod">
          <ac:chgData name="Kathy Moczerniak" userId="482eff44a8730993" providerId="LiveId" clId="{586AC92C-975C-47C2-8743-82C55370CB4C}" dt="2019-02-03T20:18:11.157" v="1139" actId="947"/>
          <ac:spMkLst>
            <pc:docMk/>
            <pc:sldMk cId="1936640676" sldId="360"/>
            <ac:spMk id="3" creationId="{00000000-0000-0000-0000-000000000000}"/>
          </ac:spMkLst>
        </pc:spChg>
      </pc:sldChg>
      <pc:sldChg chg="modSp">
        <pc:chgData name="Kathy Moczerniak" userId="482eff44a8730993" providerId="LiveId" clId="{586AC92C-975C-47C2-8743-82C55370CB4C}" dt="2019-02-03T20:18:39.437" v="1148" actId="6549"/>
        <pc:sldMkLst>
          <pc:docMk/>
          <pc:sldMk cId="1676530848" sldId="361"/>
        </pc:sldMkLst>
        <pc:spChg chg="mod">
          <ac:chgData name="Kathy Moczerniak" userId="482eff44a8730993" providerId="LiveId" clId="{586AC92C-975C-47C2-8743-82C55370CB4C}" dt="2019-02-03T20:18:28.803" v="1142" actId="404"/>
          <ac:spMkLst>
            <pc:docMk/>
            <pc:sldMk cId="1676530848" sldId="361"/>
            <ac:spMk id="2" creationId="{00000000-0000-0000-0000-000000000000}"/>
          </ac:spMkLst>
        </pc:spChg>
        <pc:spChg chg="mod">
          <ac:chgData name="Kathy Moczerniak" userId="482eff44a8730993" providerId="LiveId" clId="{586AC92C-975C-47C2-8743-82C55370CB4C}" dt="2019-02-03T20:18:39.437" v="1148" actId="6549"/>
          <ac:spMkLst>
            <pc:docMk/>
            <pc:sldMk cId="1676530848" sldId="361"/>
            <ac:spMk id="3" creationId="{00000000-0000-0000-0000-000000000000}"/>
          </ac:spMkLst>
        </pc:spChg>
      </pc:sldChg>
      <pc:sldChg chg="modSp">
        <pc:chgData name="Kathy Moczerniak" userId="482eff44a8730993" providerId="LiveId" clId="{586AC92C-975C-47C2-8743-82C55370CB4C}" dt="2019-02-03T20:19:19.935" v="1157"/>
        <pc:sldMkLst>
          <pc:docMk/>
          <pc:sldMk cId="845632910" sldId="362"/>
        </pc:sldMkLst>
        <pc:spChg chg="mod">
          <ac:chgData name="Kathy Moczerniak" userId="482eff44a8730993" providerId="LiveId" clId="{586AC92C-975C-47C2-8743-82C55370CB4C}" dt="2019-02-03T20:19:03.866" v="1154" actId="404"/>
          <ac:spMkLst>
            <pc:docMk/>
            <pc:sldMk cId="845632910" sldId="362"/>
            <ac:spMk id="2" creationId="{00000000-0000-0000-0000-000000000000}"/>
          </ac:spMkLst>
        </pc:spChg>
        <pc:spChg chg="mod">
          <ac:chgData name="Kathy Moczerniak" userId="482eff44a8730993" providerId="LiveId" clId="{586AC92C-975C-47C2-8743-82C55370CB4C}" dt="2019-02-03T20:19:19.935" v="1157"/>
          <ac:spMkLst>
            <pc:docMk/>
            <pc:sldMk cId="845632910" sldId="362"/>
            <ac:spMk id="3" creationId="{00000000-0000-0000-0000-000000000000}"/>
          </ac:spMkLst>
        </pc:spChg>
      </pc:sldChg>
      <pc:sldChg chg="modSp">
        <pc:chgData name="Kathy Moczerniak" userId="482eff44a8730993" providerId="LiveId" clId="{586AC92C-975C-47C2-8743-82C55370CB4C}" dt="2019-02-03T20:20:20.077" v="1165" actId="404"/>
        <pc:sldMkLst>
          <pc:docMk/>
          <pc:sldMk cId="2144740485" sldId="363"/>
        </pc:sldMkLst>
        <pc:spChg chg="mod">
          <ac:chgData name="Kathy Moczerniak" userId="482eff44a8730993" providerId="LiveId" clId="{586AC92C-975C-47C2-8743-82C55370CB4C}" dt="2019-02-03T20:20:20.077" v="1165" actId="404"/>
          <ac:spMkLst>
            <pc:docMk/>
            <pc:sldMk cId="2144740485" sldId="363"/>
            <ac:spMk id="2" creationId="{00000000-0000-0000-0000-000000000000}"/>
          </ac:spMkLst>
        </pc:spChg>
        <pc:spChg chg="mod">
          <ac:chgData name="Kathy Moczerniak" userId="482eff44a8730993" providerId="LiveId" clId="{586AC92C-975C-47C2-8743-82C55370CB4C}" dt="2019-02-03T20:20:08.306" v="1164" actId="1076"/>
          <ac:spMkLst>
            <pc:docMk/>
            <pc:sldMk cId="2144740485" sldId="363"/>
            <ac:spMk id="3" creationId="{00000000-0000-0000-0000-000000000000}"/>
          </ac:spMkLst>
        </pc:spChg>
      </pc:sldChg>
      <pc:sldChg chg="modSp">
        <pc:chgData name="Kathy Moczerniak" userId="482eff44a8730993" providerId="LiveId" clId="{586AC92C-975C-47C2-8743-82C55370CB4C}" dt="2019-02-03T20:20:39.915" v="1173" actId="1076"/>
        <pc:sldMkLst>
          <pc:docMk/>
          <pc:sldMk cId="4064870793" sldId="364"/>
        </pc:sldMkLst>
        <pc:spChg chg="mod">
          <ac:chgData name="Kathy Moczerniak" userId="482eff44a8730993" providerId="LiveId" clId="{586AC92C-975C-47C2-8743-82C55370CB4C}" dt="2019-02-03T20:20:31.606" v="1167"/>
          <ac:spMkLst>
            <pc:docMk/>
            <pc:sldMk cId="4064870793" sldId="364"/>
            <ac:spMk id="2" creationId="{00000000-0000-0000-0000-000000000000}"/>
          </ac:spMkLst>
        </pc:spChg>
        <pc:spChg chg="mod">
          <ac:chgData name="Kathy Moczerniak" userId="482eff44a8730993" providerId="LiveId" clId="{586AC92C-975C-47C2-8743-82C55370CB4C}" dt="2019-02-03T20:20:39.915" v="1173" actId="1076"/>
          <ac:spMkLst>
            <pc:docMk/>
            <pc:sldMk cId="4064870793" sldId="364"/>
            <ac:spMk id="3" creationId="{00000000-0000-0000-0000-000000000000}"/>
          </ac:spMkLst>
        </pc:spChg>
      </pc:sldChg>
      <pc:sldChg chg="modSp">
        <pc:chgData name="Kathy Moczerniak" userId="482eff44a8730993" providerId="LiveId" clId="{586AC92C-975C-47C2-8743-82C55370CB4C}" dt="2019-02-03T20:22:07.875" v="1196" actId="1076"/>
        <pc:sldMkLst>
          <pc:docMk/>
          <pc:sldMk cId="83572020" sldId="365"/>
        </pc:sldMkLst>
        <pc:spChg chg="mod">
          <ac:chgData name="Kathy Moczerniak" userId="482eff44a8730993" providerId="LiveId" clId="{586AC92C-975C-47C2-8743-82C55370CB4C}" dt="2019-02-03T20:20:49.199" v="1176" actId="404"/>
          <ac:spMkLst>
            <pc:docMk/>
            <pc:sldMk cId="83572020" sldId="365"/>
            <ac:spMk id="2" creationId="{00000000-0000-0000-0000-000000000000}"/>
          </ac:spMkLst>
        </pc:spChg>
        <pc:spChg chg="mod">
          <ac:chgData name="Kathy Moczerniak" userId="482eff44a8730993" providerId="LiveId" clId="{586AC92C-975C-47C2-8743-82C55370CB4C}" dt="2019-02-03T20:22:07.875" v="1196" actId="1076"/>
          <ac:spMkLst>
            <pc:docMk/>
            <pc:sldMk cId="83572020" sldId="365"/>
            <ac:spMk id="3" creationId="{00000000-0000-0000-0000-000000000000}"/>
          </ac:spMkLst>
        </pc:spChg>
      </pc:sldChg>
      <pc:sldChg chg="modSp">
        <pc:chgData name="Kathy Moczerniak" userId="482eff44a8730993" providerId="LiveId" clId="{586AC92C-975C-47C2-8743-82C55370CB4C}" dt="2019-02-03T20:23:51.118" v="1209" actId="27636"/>
        <pc:sldMkLst>
          <pc:docMk/>
          <pc:sldMk cId="462227957" sldId="366"/>
        </pc:sldMkLst>
        <pc:spChg chg="mod">
          <ac:chgData name="Kathy Moczerniak" userId="482eff44a8730993" providerId="LiveId" clId="{586AC92C-975C-47C2-8743-82C55370CB4C}" dt="2019-02-03T20:23:11.622" v="1200" actId="404"/>
          <ac:spMkLst>
            <pc:docMk/>
            <pc:sldMk cId="462227957" sldId="366"/>
            <ac:spMk id="2" creationId="{00000000-0000-0000-0000-000000000000}"/>
          </ac:spMkLst>
        </pc:spChg>
        <pc:spChg chg="mod">
          <ac:chgData name="Kathy Moczerniak" userId="482eff44a8730993" providerId="LiveId" clId="{586AC92C-975C-47C2-8743-82C55370CB4C}" dt="2019-02-03T20:23:51.118" v="1209" actId="27636"/>
          <ac:spMkLst>
            <pc:docMk/>
            <pc:sldMk cId="462227957" sldId="366"/>
            <ac:spMk id="3" creationId="{00000000-0000-0000-0000-000000000000}"/>
          </ac:spMkLst>
        </pc:spChg>
      </pc:sldChg>
      <pc:sldChg chg="modSp">
        <pc:chgData name="Kathy Moczerniak" userId="482eff44a8730993" providerId="LiveId" clId="{586AC92C-975C-47C2-8743-82C55370CB4C}" dt="2019-02-03T20:25:07.503" v="1221"/>
        <pc:sldMkLst>
          <pc:docMk/>
          <pc:sldMk cId="585050286" sldId="370"/>
        </pc:sldMkLst>
        <pc:spChg chg="mod">
          <ac:chgData name="Kathy Moczerniak" userId="482eff44a8730993" providerId="LiveId" clId="{586AC92C-975C-47C2-8743-82C55370CB4C}" dt="2019-02-03T20:25:07.503" v="1221"/>
          <ac:spMkLst>
            <pc:docMk/>
            <pc:sldMk cId="585050286" sldId="370"/>
            <ac:spMk id="2" creationId="{00000000-0000-0000-0000-000000000000}"/>
          </ac:spMkLst>
        </pc:spChg>
        <pc:spChg chg="mod">
          <ac:chgData name="Kathy Moczerniak" userId="482eff44a8730993" providerId="LiveId" clId="{586AC92C-975C-47C2-8743-82C55370CB4C}" dt="2019-02-03T20:24:57.233" v="1218"/>
          <ac:spMkLst>
            <pc:docMk/>
            <pc:sldMk cId="585050286" sldId="370"/>
            <ac:spMk id="3" creationId="{00000000-0000-0000-0000-000000000000}"/>
          </ac:spMkLst>
        </pc:spChg>
      </pc:sldChg>
      <pc:sldChg chg="modSp">
        <pc:chgData name="Kathy Moczerniak" userId="482eff44a8730993" providerId="LiveId" clId="{586AC92C-975C-47C2-8743-82C55370CB4C}" dt="2019-02-03T20:32:48.479" v="1278" actId="1076"/>
        <pc:sldMkLst>
          <pc:docMk/>
          <pc:sldMk cId="4290894613" sldId="371"/>
        </pc:sldMkLst>
        <pc:spChg chg="mod">
          <ac:chgData name="Kathy Moczerniak" userId="482eff44a8730993" providerId="LiveId" clId="{586AC92C-975C-47C2-8743-82C55370CB4C}" dt="2019-02-03T20:32:48.479" v="1278" actId="1076"/>
          <ac:spMkLst>
            <pc:docMk/>
            <pc:sldMk cId="4290894613" sldId="371"/>
            <ac:spMk id="2" creationId="{00000000-0000-0000-0000-000000000000}"/>
          </ac:spMkLst>
        </pc:spChg>
        <pc:spChg chg="mod">
          <ac:chgData name="Kathy Moczerniak" userId="482eff44a8730993" providerId="LiveId" clId="{586AC92C-975C-47C2-8743-82C55370CB4C}" dt="2019-02-03T20:28:12.697" v="1259" actId="947"/>
          <ac:spMkLst>
            <pc:docMk/>
            <pc:sldMk cId="4290894613" sldId="371"/>
            <ac:spMk id="3" creationId="{00000000-0000-0000-0000-000000000000}"/>
          </ac:spMkLst>
        </pc:spChg>
      </pc:sldChg>
      <pc:sldChg chg="modSp">
        <pc:chgData name="Kathy Moczerniak" userId="482eff44a8730993" providerId="LiveId" clId="{586AC92C-975C-47C2-8743-82C55370CB4C}" dt="2019-02-03T20:35:03.190" v="1287" actId="1076"/>
        <pc:sldMkLst>
          <pc:docMk/>
          <pc:sldMk cId="732512845" sldId="376"/>
        </pc:sldMkLst>
        <pc:spChg chg="mod">
          <ac:chgData name="Kathy Moczerniak" userId="482eff44a8730993" providerId="LiveId" clId="{586AC92C-975C-47C2-8743-82C55370CB4C}" dt="2019-02-03T20:33:53.531" v="1286" actId="404"/>
          <ac:spMkLst>
            <pc:docMk/>
            <pc:sldMk cId="732512845" sldId="376"/>
            <ac:spMk id="2" creationId="{00000000-0000-0000-0000-000000000000}"/>
          </ac:spMkLst>
        </pc:spChg>
        <pc:spChg chg="mod">
          <ac:chgData name="Kathy Moczerniak" userId="482eff44a8730993" providerId="LiveId" clId="{586AC92C-975C-47C2-8743-82C55370CB4C}" dt="2019-02-03T20:35:03.190" v="1287" actId="1076"/>
          <ac:spMkLst>
            <pc:docMk/>
            <pc:sldMk cId="732512845" sldId="376"/>
            <ac:spMk id="3" creationId="{00000000-0000-0000-0000-000000000000}"/>
          </ac:spMkLst>
        </pc:spChg>
      </pc:sldChg>
      <pc:sldChg chg="modSp">
        <pc:chgData name="Kathy Moczerniak" userId="482eff44a8730993" providerId="LiveId" clId="{586AC92C-975C-47C2-8743-82C55370CB4C}" dt="2019-02-03T20:58:21.182" v="1300" actId="947"/>
        <pc:sldMkLst>
          <pc:docMk/>
          <pc:sldMk cId="4142461379" sldId="377"/>
        </pc:sldMkLst>
        <pc:spChg chg="mod">
          <ac:chgData name="Kathy Moczerniak" userId="482eff44a8730993" providerId="LiveId" clId="{586AC92C-975C-47C2-8743-82C55370CB4C}" dt="2019-02-03T18:05:23.442" v="59"/>
          <ac:spMkLst>
            <pc:docMk/>
            <pc:sldMk cId="4142461379" sldId="377"/>
            <ac:spMk id="2" creationId="{00000000-0000-0000-0000-000000000000}"/>
          </ac:spMkLst>
        </pc:spChg>
        <pc:spChg chg="mod">
          <ac:chgData name="Kathy Moczerniak" userId="482eff44a8730993" providerId="LiveId" clId="{586AC92C-975C-47C2-8743-82C55370CB4C}" dt="2019-02-03T20:58:21.182" v="1300" actId="947"/>
          <ac:spMkLst>
            <pc:docMk/>
            <pc:sldMk cId="4142461379" sldId="377"/>
            <ac:spMk id="3" creationId="{00000000-0000-0000-0000-000000000000}"/>
          </ac:spMkLst>
        </pc:spChg>
      </pc:sldChg>
      <pc:sldChg chg="modSp">
        <pc:chgData name="Kathy Moczerniak" userId="482eff44a8730993" providerId="LiveId" clId="{586AC92C-975C-47C2-8743-82C55370CB4C}" dt="2019-02-03T21:01:51.948" v="1332" actId="1076"/>
        <pc:sldMkLst>
          <pc:docMk/>
          <pc:sldMk cId="4149067688" sldId="378"/>
        </pc:sldMkLst>
        <pc:spChg chg="mod">
          <ac:chgData name="Kathy Moczerniak" userId="482eff44a8730993" providerId="LiveId" clId="{586AC92C-975C-47C2-8743-82C55370CB4C}" dt="2019-02-03T21:00:44.815" v="1326"/>
          <ac:spMkLst>
            <pc:docMk/>
            <pc:sldMk cId="4149067688" sldId="378"/>
            <ac:spMk id="2" creationId="{00000000-0000-0000-0000-000000000000}"/>
          </ac:spMkLst>
        </pc:spChg>
        <pc:spChg chg="mod">
          <ac:chgData name="Kathy Moczerniak" userId="482eff44a8730993" providerId="LiveId" clId="{586AC92C-975C-47C2-8743-82C55370CB4C}" dt="2019-02-03T21:01:51.948" v="1332" actId="1076"/>
          <ac:spMkLst>
            <pc:docMk/>
            <pc:sldMk cId="4149067688" sldId="378"/>
            <ac:spMk id="3" creationId="{00000000-0000-0000-0000-000000000000}"/>
          </ac:spMkLst>
        </pc:spChg>
      </pc:sldChg>
      <pc:sldChg chg="modSp">
        <pc:chgData name="Kathy Moczerniak" userId="482eff44a8730993" providerId="LiveId" clId="{586AC92C-975C-47C2-8743-82C55370CB4C}" dt="2019-02-03T21:02:35.864" v="1344" actId="6549"/>
        <pc:sldMkLst>
          <pc:docMk/>
          <pc:sldMk cId="2524913127" sldId="379"/>
        </pc:sldMkLst>
        <pc:spChg chg="mod">
          <ac:chgData name="Kathy Moczerniak" userId="482eff44a8730993" providerId="LiveId" clId="{586AC92C-975C-47C2-8743-82C55370CB4C}" dt="2019-02-03T21:02:33.525" v="1343" actId="1076"/>
          <ac:spMkLst>
            <pc:docMk/>
            <pc:sldMk cId="2524913127" sldId="379"/>
            <ac:spMk id="2" creationId="{00000000-0000-0000-0000-000000000000}"/>
          </ac:spMkLst>
        </pc:spChg>
        <pc:spChg chg="mod">
          <ac:chgData name="Kathy Moczerniak" userId="482eff44a8730993" providerId="LiveId" clId="{586AC92C-975C-47C2-8743-82C55370CB4C}" dt="2019-02-03T21:02:35.864" v="1344" actId="6549"/>
          <ac:spMkLst>
            <pc:docMk/>
            <pc:sldMk cId="2524913127" sldId="379"/>
            <ac:spMk id="3" creationId="{00000000-0000-0000-0000-000000000000}"/>
          </ac:spMkLst>
        </pc:spChg>
      </pc:sldChg>
      <pc:sldChg chg="modSp">
        <pc:chgData name="Kathy Moczerniak" userId="482eff44a8730993" providerId="LiveId" clId="{586AC92C-975C-47C2-8743-82C55370CB4C}" dt="2019-02-03T21:03:41.859" v="1353" actId="1076"/>
        <pc:sldMkLst>
          <pc:docMk/>
          <pc:sldMk cId="2789893226" sldId="380"/>
        </pc:sldMkLst>
        <pc:spChg chg="mod">
          <ac:chgData name="Kathy Moczerniak" userId="482eff44a8730993" providerId="LiveId" clId="{586AC92C-975C-47C2-8743-82C55370CB4C}" dt="2019-02-03T21:03:34.391" v="1348" actId="404"/>
          <ac:spMkLst>
            <pc:docMk/>
            <pc:sldMk cId="2789893226" sldId="380"/>
            <ac:spMk id="2" creationId="{00000000-0000-0000-0000-000000000000}"/>
          </ac:spMkLst>
        </pc:spChg>
        <pc:spChg chg="mod">
          <ac:chgData name="Kathy Moczerniak" userId="482eff44a8730993" providerId="LiveId" clId="{586AC92C-975C-47C2-8743-82C55370CB4C}" dt="2019-02-03T21:03:41.859" v="1353" actId="1076"/>
          <ac:spMkLst>
            <pc:docMk/>
            <pc:sldMk cId="2789893226" sldId="380"/>
            <ac:spMk id="3" creationId="{00000000-0000-0000-0000-000000000000}"/>
          </ac:spMkLst>
        </pc:spChg>
      </pc:sldChg>
      <pc:sldChg chg="modSp">
        <pc:chgData name="Kathy Moczerniak" userId="482eff44a8730993" providerId="LiveId" clId="{586AC92C-975C-47C2-8743-82C55370CB4C}" dt="2019-02-03T21:05:06.284" v="1355" actId="20577"/>
        <pc:sldMkLst>
          <pc:docMk/>
          <pc:sldMk cId="1061915482" sldId="381"/>
        </pc:sldMkLst>
        <pc:spChg chg="mod">
          <ac:chgData name="Kathy Moczerniak" userId="482eff44a8730993" providerId="LiveId" clId="{586AC92C-975C-47C2-8743-82C55370CB4C}" dt="2019-02-03T18:05:34.377" v="63"/>
          <ac:spMkLst>
            <pc:docMk/>
            <pc:sldMk cId="1061915482" sldId="381"/>
            <ac:spMk id="2" creationId="{00000000-0000-0000-0000-000000000000}"/>
          </ac:spMkLst>
        </pc:spChg>
        <pc:spChg chg="mod">
          <ac:chgData name="Kathy Moczerniak" userId="482eff44a8730993" providerId="LiveId" clId="{586AC92C-975C-47C2-8743-82C55370CB4C}" dt="2019-02-03T21:05:06.284" v="1355" actId="20577"/>
          <ac:spMkLst>
            <pc:docMk/>
            <pc:sldMk cId="1061915482" sldId="381"/>
            <ac:spMk id="3" creationId="{00000000-0000-0000-0000-000000000000}"/>
          </ac:spMkLst>
        </pc:spChg>
      </pc:sldChg>
      <pc:sldChg chg="modSp">
        <pc:chgData name="Kathy Moczerniak" userId="482eff44a8730993" providerId="LiveId" clId="{586AC92C-975C-47C2-8743-82C55370CB4C}" dt="2019-02-03T21:05:51.093" v="1367" actId="27636"/>
        <pc:sldMkLst>
          <pc:docMk/>
          <pc:sldMk cId="2914171365" sldId="382"/>
        </pc:sldMkLst>
        <pc:spChg chg="mod">
          <ac:chgData name="Kathy Moczerniak" userId="482eff44a8730993" providerId="LiveId" clId="{586AC92C-975C-47C2-8743-82C55370CB4C}" dt="2019-02-03T21:05:46.840" v="1365" actId="1076"/>
          <ac:spMkLst>
            <pc:docMk/>
            <pc:sldMk cId="2914171365" sldId="382"/>
            <ac:spMk id="2" creationId="{00000000-0000-0000-0000-000000000000}"/>
          </ac:spMkLst>
        </pc:spChg>
        <pc:spChg chg="mod">
          <ac:chgData name="Kathy Moczerniak" userId="482eff44a8730993" providerId="LiveId" clId="{586AC92C-975C-47C2-8743-82C55370CB4C}" dt="2019-02-03T21:05:51.093" v="1367" actId="27636"/>
          <ac:spMkLst>
            <pc:docMk/>
            <pc:sldMk cId="2914171365" sldId="382"/>
            <ac:spMk id="3" creationId="{00000000-0000-0000-0000-000000000000}"/>
          </ac:spMkLst>
        </pc:spChg>
      </pc:sldChg>
      <pc:sldChg chg="modSp">
        <pc:chgData name="Kathy Moczerniak" userId="482eff44a8730993" providerId="LiveId" clId="{586AC92C-975C-47C2-8743-82C55370CB4C}" dt="2019-02-03T21:09:39.512" v="1379" actId="1076"/>
        <pc:sldMkLst>
          <pc:docMk/>
          <pc:sldMk cId="2540989473" sldId="383"/>
        </pc:sldMkLst>
        <pc:spChg chg="mod">
          <ac:chgData name="Kathy Moczerniak" userId="482eff44a8730993" providerId="LiveId" clId="{586AC92C-975C-47C2-8743-82C55370CB4C}" dt="2019-02-03T21:09:35.684" v="1378" actId="1076"/>
          <ac:spMkLst>
            <pc:docMk/>
            <pc:sldMk cId="2540989473" sldId="383"/>
            <ac:spMk id="2" creationId="{00000000-0000-0000-0000-000000000000}"/>
          </ac:spMkLst>
        </pc:spChg>
        <pc:spChg chg="mod">
          <ac:chgData name="Kathy Moczerniak" userId="482eff44a8730993" providerId="LiveId" clId="{586AC92C-975C-47C2-8743-82C55370CB4C}" dt="2019-02-03T21:09:39.512" v="1379" actId="1076"/>
          <ac:spMkLst>
            <pc:docMk/>
            <pc:sldMk cId="2540989473" sldId="383"/>
            <ac:spMk id="3" creationId="{00000000-0000-0000-0000-000000000000}"/>
          </ac:spMkLst>
        </pc:spChg>
      </pc:sldChg>
      <pc:sldChg chg="modSp">
        <pc:chgData name="Kathy Moczerniak" userId="482eff44a8730993" providerId="LiveId" clId="{586AC92C-975C-47C2-8743-82C55370CB4C}" dt="2019-02-03T21:10:24.049" v="1391" actId="1076"/>
        <pc:sldMkLst>
          <pc:docMk/>
          <pc:sldMk cId="621245406" sldId="384"/>
        </pc:sldMkLst>
        <pc:spChg chg="mod">
          <ac:chgData name="Kathy Moczerniak" userId="482eff44a8730993" providerId="LiveId" clId="{586AC92C-975C-47C2-8743-82C55370CB4C}" dt="2019-02-03T21:09:58.065" v="1382"/>
          <ac:spMkLst>
            <pc:docMk/>
            <pc:sldMk cId="621245406" sldId="384"/>
            <ac:spMk id="2" creationId="{00000000-0000-0000-0000-000000000000}"/>
          </ac:spMkLst>
        </pc:spChg>
        <pc:spChg chg="mod">
          <ac:chgData name="Kathy Moczerniak" userId="482eff44a8730993" providerId="LiveId" clId="{586AC92C-975C-47C2-8743-82C55370CB4C}" dt="2019-02-03T21:10:24.049" v="1391" actId="1076"/>
          <ac:spMkLst>
            <pc:docMk/>
            <pc:sldMk cId="621245406" sldId="384"/>
            <ac:spMk id="3" creationId="{00000000-0000-0000-0000-000000000000}"/>
          </ac:spMkLst>
        </pc:spChg>
      </pc:sldChg>
      <pc:sldChg chg="modSp">
        <pc:chgData name="Kathy Moczerniak" userId="482eff44a8730993" providerId="LiveId" clId="{586AC92C-975C-47C2-8743-82C55370CB4C}" dt="2019-02-03T21:10:37.901" v="1394" actId="20577"/>
        <pc:sldMkLst>
          <pc:docMk/>
          <pc:sldMk cId="1787347821" sldId="385"/>
        </pc:sldMkLst>
        <pc:spChg chg="mod">
          <ac:chgData name="Kathy Moczerniak" userId="482eff44a8730993" providerId="LiveId" clId="{586AC92C-975C-47C2-8743-82C55370CB4C}" dt="2019-02-03T18:05:44.926" v="67"/>
          <ac:spMkLst>
            <pc:docMk/>
            <pc:sldMk cId="1787347821" sldId="385"/>
            <ac:spMk id="2" creationId="{00000000-0000-0000-0000-000000000000}"/>
          </ac:spMkLst>
        </pc:spChg>
        <pc:spChg chg="mod">
          <ac:chgData name="Kathy Moczerniak" userId="482eff44a8730993" providerId="LiveId" clId="{586AC92C-975C-47C2-8743-82C55370CB4C}" dt="2019-02-03T21:10:37.901" v="1394" actId="20577"/>
          <ac:spMkLst>
            <pc:docMk/>
            <pc:sldMk cId="1787347821" sldId="385"/>
            <ac:spMk id="3" creationId="{00000000-0000-0000-0000-000000000000}"/>
          </ac:spMkLst>
        </pc:spChg>
      </pc:sldChg>
      <pc:sldChg chg="modSp">
        <pc:chgData name="Kathy Moczerniak" userId="482eff44a8730993" providerId="LiveId" clId="{586AC92C-975C-47C2-8743-82C55370CB4C}" dt="2019-02-03T21:11:32.418" v="1404" actId="1076"/>
        <pc:sldMkLst>
          <pc:docMk/>
          <pc:sldMk cId="1790076904" sldId="386"/>
        </pc:sldMkLst>
        <pc:spChg chg="mod">
          <ac:chgData name="Kathy Moczerniak" userId="482eff44a8730993" providerId="LiveId" clId="{586AC92C-975C-47C2-8743-82C55370CB4C}" dt="2019-02-03T21:11:14.315" v="1397" actId="404"/>
          <ac:spMkLst>
            <pc:docMk/>
            <pc:sldMk cId="1790076904" sldId="386"/>
            <ac:spMk id="2" creationId="{00000000-0000-0000-0000-000000000000}"/>
          </ac:spMkLst>
        </pc:spChg>
        <pc:spChg chg="mod">
          <ac:chgData name="Kathy Moczerniak" userId="482eff44a8730993" providerId="LiveId" clId="{586AC92C-975C-47C2-8743-82C55370CB4C}" dt="2019-02-03T21:11:32.418" v="1404" actId="1076"/>
          <ac:spMkLst>
            <pc:docMk/>
            <pc:sldMk cId="1790076904" sldId="386"/>
            <ac:spMk id="3" creationId="{00000000-0000-0000-0000-000000000000}"/>
          </ac:spMkLst>
        </pc:spChg>
      </pc:sldChg>
      <pc:sldChg chg="modSp">
        <pc:chgData name="Kathy Moczerniak" userId="482eff44a8730993" providerId="LiveId" clId="{586AC92C-975C-47C2-8743-82C55370CB4C}" dt="2019-02-03T21:11:46.857" v="1407" actId="20577"/>
        <pc:sldMkLst>
          <pc:docMk/>
          <pc:sldMk cId="3390486417" sldId="387"/>
        </pc:sldMkLst>
        <pc:spChg chg="mod">
          <ac:chgData name="Kathy Moczerniak" userId="482eff44a8730993" providerId="LiveId" clId="{586AC92C-975C-47C2-8743-82C55370CB4C}" dt="2019-02-03T18:05:50.485" v="69"/>
          <ac:spMkLst>
            <pc:docMk/>
            <pc:sldMk cId="3390486417" sldId="387"/>
            <ac:spMk id="2" creationId="{00000000-0000-0000-0000-000000000000}"/>
          </ac:spMkLst>
        </pc:spChg>
        <pc:spChg chg="mod">
          <ac:chgData name="Kathy Moczerniak" userId="482eff44a8730993" providerId="LiveId" clId="{586AC92C-975C-47C2-8743-82C55370CB4C}" dt="2019-02-03T21:11:46.857" v="1407" actId="20577"/>
          <ac:spMkLst>
            <pc:docMk/>
            <pc:sldMk cId="3390486417" sldId="387"/>
            <ac:spMk id="3" creationId="{00000000-0000-0000-0000-000000000000}"/>
          </ac:spMkLst>
        </pc:spChg>
      </pc:sldChg>
      <pc:sldChg chg="modSp">
        <pc:chgData name="Kathy Moczerniak" userId="482eff44a8730993" providerId="LiveId" clId="{586AC92C-975C-47C2-8743-82C55370CB4C}" dt="2019-02-03T21:12:36.621" v="1416" actId="27636"/>
        <pc:sldMkLst>
          <pc:docMk/>
          <pc:sldMk cId="4138465638" sldId="388"/>
        </pc:sldMkLst>
        <pc:spChg chg="mod">
          <ac:chgData name="Kathy Moczerniak" userId="482eff44a8730993" providerId="LiveId" clId="{586AC92C-975C-47C2-8743-82C55370CB4C}" dt="2019-02-03T21:12:25.103" v="1410" actId="404"/>
          <ac:spMkLst>
            <pc:docMk/>
            <pc:sldMk cId="4138465638" sldId="388"/>
            <ac:spMk id="2" creationId="{00000000-0000-0000-0000-000000000000}"/>
          </ac:spMkLst>
        </pc:spChg>
        <pc:spChg chg="mod">
          <ac:chgData name="Kathy Moczerniak" userId="482eff44a8730993" providerId="LiveId" clId="{586AC92C-975C-47C2-8743-82C55370CB4C}" dt="2019-02-03T21:12:36.621" v="1416" actId="27636"/>
          <ac:spMkLst>
            <pc:docMk/>
            <pc:sldMk cId="4138465638" sldId="388"/>
            <ac:spMk id="3" creationId="{00000000-0000-0000-0000-000000000000}"/>
          </ac:spMkLst>
        </pc:spChg>
      </pc:sldChg>
      <pc:sldChg chg="modSp">
        <pc:chgData name="Kathy Moczerniak" userId="482eff44a8730993" providerId="LiveId" clId="{586AC92C-975C-47C2-8743-82C55370CB4C}" dt="2019-02-03T21:19:11.956" v="1431" actId="947"/>
        <pc:sldMkLst>
          <pc:docMk/>
          <pc:sldMk cId="3606896432" sldId="389"/>
        </pc:sldMkLst>
        <pc:spChg chg="mod">
          <ac:chgData name="Kathy Moczerniak" userId="482eff44a8730993" providerId="LiveId" clId="{586AC92C-975C-47C2-8743-82C55370CB4C}" dt="2019-02-03T18:05:56.615" v="71"/>
          <ac:spMkLst>
            <pc:docMk/>
            <pc:sldMk cId="3606896432" sldId="389"/>
            <ac:spMk id="2" creationId="{00000000-0000-0000-0000-000000000000}"/>
          </ac:spMkLst>
        </pc:spChg>
        <pc:spChg chg="mod">
          <ac:chgData name="Kathy Moczerniak" userId="482eff44a8730993" providerId="LiveId" clId="{586AC92C-975C-47C2-8743-82C55370CB4C}" dt="2019-02-03T21:19:11.956" v="1431" actId="947"/>
          <ac:spMkLst>
            <pc:docMk/>
            <pc:sldMk cId="3606896432" sldId="389"/>
            <ac:spMk id="3" creationId="{00000000-0000-0000-0000-000000000000}"/>
          </ac:spMkLst>
        </pc:spChg>
      </pc:sldChg>
      <pc:sldChg chg="modSp">
        <pc:chgData name="Kathy Moczerniak" userId="482eff44a8730993" providerId="LiveId" clId="{586AC92C-975C-47C2-8743-82C55370CB4C}" dt="2019-02-03T21:20:20.725" v="1441" actId="1076"/>
        <pc:sldMkLst>
          <pc:docMk/>
          <pc:sldMk cId="2109047185" sldId="390"/>
        </pc:sldMkLst>
        <pc:spChg chg="mod">
          <ac:chgData name="Kathy Moczerniak" userId="482eff44a8730993" providerId="LiveId" clId="{586AC92C-975C-47C2-8743-82C55370CB4C}" dt="2019-02-03T21:20:09.286" v="1434" actId="404"/>
          <ac:spMkLst>
            <pc:docMk/>
            <pc:sldMk cId="2109047185" sldId="390"/>
            <ac:spMk id="2" creationId="{00000000-0000-0000-0000-000000000000}"/>
          </ac:spMkLst>
        </pc:spChg>
        <pc:spChg chg="mod">
          <ac:chgData name="Kathy Moczerniak" userId="482eff44a8730993" providerId="LiveId" clId="{586AC92C-975C-47C2-8743-82C55370CB4C}" dt="2019-02-03T21:20:20.725" v="1441" actId="1076"/>
          <ac:spMkLst>
            <pc:docMk/>
            <pc:sldMk cId="2109047185" sldId="390"/>
            <ac:spMk id="3" creationId="{00000000-0000-0000-0000-000000000000}"/>
          </ac:spMkLst>
        </pc:spChg>
      </pc:sldChg>
      <pc:sldChg chg="modSp">
        <pc:chgData name="Kathy Moczerniak" userId="482eff44a8730993" providerId="LiveId" clId="{586AC92C-975C-47C2-8743-82C55370CB4C}" dt="2019-02-03T21:21:27.741" v="1460" actId="1076"/>
        <pc:sldMkLst>
          <pc:docMk/>
          <pc:sldMk cId="3081336152" sldId="391"/>
        </pc:sldMkLst>
        <pc:spChg chg="mod">
          <ac:chgData name="Kathy Moczerniak" userId="482eff44a8730993" providerId="LiveId" clId="{586AC92C-975C-47C2-8743-82C55370CB4C}" dt="2019-02-03T21:21:16.681" v="1459" actId="1076"/>
          <ac:spMkLst>
            <pc:docMk/>
            <pc:sldMk cId="3081336152" sldId="391"/>
            <ac:spMk id="2" creationId="{00000000-0000-0000-0000-000000000000}"/>
          </ac:spMkLst>
        </pc:spChg>
        <pc:spChg chg="mod">
          <ac:chgData name="Kathy Moczerniak" userId="482eff44a8730993" providerId="LiveId" clId="{586AC92C-975C-47C2-8743-82C55370CB4C}" dt="2019-02-03T21:21:27.741" v="1460" actId="1076"/>
          <ac:spMkLst>
            <pc:docMk/>
            <pc:sldMk cId="3081336152" sldId="391"/>
            <ac:spMk id="3" creationId="{00000000-0000-0000-0000-000000000000}"/>
          </ac:spMkLst>
        </pc:spChg>
      </pc:sldChg>
      <pc:sldChg chg="modSp">
        <pc:chgData name="Kathy Moczerniak" userId="482eff44a8730993" providerId="LiveId" clId="{586AC92C-975C-47C2-8743-82C55370CB4C}" dt="2019-02-04T02:38:23.993" v="2999" actId="20577"/>
        <pc:sldMkLst>
          <pc:docMk/>
          <pc:sldMk cId="4158630217" sldId="392"/>
        </pc:sldMkLst>
        <pc:spChg chg="mod">
          <ac:chgData name="Kathy Moczerniak" userId="482eff44a8730993" providerId="LiveId" clId="{586AC92C-975C-47C2-8743-82C55370CB4C}" dt="2019-02-04T02:38:23.993" v="2999" actId="20577"/>
          <ac:spMkLst>
            <pc:docMk/>
            <pc:sldMk cId="4158630217" sldId="392"/>
            <ac:spMk id="2" creationId="{00000000-0000-0000-0000-000000000000}"/>
          </ac:spMkLst>
        </pc:spChg>
        <pc:spChg chg="mod">
          <ac:chgData name="Kathy Moczerniak" userId="482eff44a8730993" providerId="LiveId" clId="{586AC92C-975C-47C2-8743-82C55370CB4C}" dt="2019-02-04T02:38:18.395" v="2997" actId="20577"/>
          <ac:spMkLst>
            <pc:docMk/>
            <pc:sldMk cId="4158630217" sldId="392"/>
            <ac:spMk id="3" creationId="{00000000-0000-0000-0000-000000000000}"/>
          </ac:spMkLst>
        </pc:spChg>
      </pc:sldChg>
      <pc:sldChg chg="modSp">
        <pc:chgData name="Kathy Moczerniak" userId="482eff44a8730993" providerId="LiveId" clId="{586AC92C-975C-47C2-8743-82C55370CB4C}" dt="2019-02-03T21:25:10.982" v="1502" actId="27636"/>
        <pc:sldMkLst>
          <pc:docMk/>
          <pc:sldMk cId="571611368" sldId="393"/>
        </pc:sldMkLst>
        <pc:spChg chg="mod">
          <ac:chgData name="Kathy Moczerniak" userId="482eff44a8730993" providerId="LiveId" clId="{586AC92C-975C-47C2-8743-82C55370CB4C}" dt="2019-02-03T18:06:07.173" v="75"/>
          <ac:spMkLst>
            <pc:docMk/>
            <pc:sldMk cId="571611368" sldId="393"/>
            <ac:spMk id="2" creationId="{00000000-0000-0000-0000-000000000000}"/>
          </ac:spMkLst>
        </pc:spChg>
        <pc:spChg chg="mod">
          <ac:chgData name="Kathy Moczerniak" userId="482eff44a8730993" providerId="LiveId" clId="{586AC92C-975C-47C2-8743-82C55370CB4C}" dt="2019-02-03T21:25:10.982" v="1502" actId="27636"/>
          <ac:spMkLst>
            <pc:docMk/>
            <pc:sldMk cId="571611368" sldId="393"/>
            <ac:spMk id="3" creationId="{00000000-0000-0000-0000-000000000000}"/>
          </ac:spMkLst>
        </pc:spChg>
      </pc:sldChg>
      <pc:sldChg chg="modSp">
        <pc:chgData name="Kathy Moczerniak" userId="482eff44a8730993" providerId="LiveId" clId="{586AC92C-975C-47C2-8743-82C55370CB4C}" dt="2019-02-03T21:26:46.640" v="1518" actId="1076"/>
        <pc:sldMkLst>
          <pc:docMk/>
          <pc:sldMk cId="4021728990" sldId="394"/>
        </pc:sldMkLst>
        <pc:spChg chg="mod">
          <ac:chgData name="Kathy Moczerniak" userId="482eff44a8730993" providerId="LiveId" clId="{586AC92C-975C-47C2-8743-82C55370CB4C}" dt="2019-02-03T21:25:35.932" v="1506" actId="404"/>
          <ac:spMkLst>
            <pc:docMk/>
            <pc:sldMk cId="4021728990" sldId="394"/>
            <ac:spMk id="2" creationId="{00000000-0000-0000-0000-000000000000}"/>
          </ac:spMkLst>
        </pc:spChg>
        <pc:spChg chg="mod">
          <ac:chgData name="Kathy Moczerniak" userId="482eff44a8730993" providerId="LiveId" clId="{586AC92C-975C-47C2-8743-82C55370CB4C}" dt="2019-02-03T21:26:46.640" v="1518" actId="1076"/>
          <ac:spMkLst>
            <pc:docMk/>
            <pc:sldMk cId="4021728990" sldId="394"/>
            <ac:spMk id="3" creationId="{00000000-0000-0000-0000-000000000000}"/>
          </ac:spMkLst>
        </pc:spChg>
      </pc:sldChg>
      <pc:sldChg chg="modSp">
        <pc:chgData name="Kathy Moczerniak" userId="482eff44a8730993" providerId="LiveId" clId="{586AC92C-975C-47C2-8743-82C55370CB4C}" dt="2019-02-03T22:03:55.064" v="1537" actId="1076"/>
        <pc:sldMkLst>
          <pc:docMk/>
          <pc:sldMk cId="2203610403" sldId="396"/>
        </pc:sldMkLst>
        <pc:spChg chg="mod">
          <ac:chgData name="Kathy Moczerniak" userId="482eff44a8730993" providerId="LiveId" clId="{586AC92C-975C-47C2-8743-82C55370CB4C}" dt="2019-02-03T21:27:17.569" v="1521" actId="404"/>
          <ac:spMkLst>
            <pc:docMk/>
            <pc:sldMk cId="2203610403" sldId="396"/>
            <ac:spMk id="2" creationId="{00000000-0000-0000-0000-000000000000}"/>
          </ac:spMkLst>
        </pc:spChg>
        <pc:spChg chg="mod">
          <ac:chgData name="Kathy Moczerniak" userId="482eff44a8730993" providerId="LiveId" clId="{586AC92C-975C-47C2-8743-82C55370CB4C}" dt="2019-02-03T22:03:55.064" v="1537" actId="1076"/>
          <ac:spMkLst>
            <pc:docMk/>
            <pc:sldMk cId="2203610403" sldId="396"/>
            <ac:spMk id="3" creationId="{00000000-0000-0000-0000-000000000000}"/>
          </ac:spMkLst>
        </pc:spChg>
      </pc:sldChg>
      <pc:sldChg chg="modSp">
        <pc:chgData name="Kathy Moczerniak" userId="482eff44a8730993" providerId="LiveId" clId="{586AC92C-975C-47C2-8743-82C55370CB4C}" dt="2019-02-03T22:03:23.148" v="1535" actId="1076"/>
        <pc:sldMkLst>
          <pc:docMk/>
          <pc:sldMk cId="1974125390" sldId="397"/>
        </pc:sldMkLst>
        <pc:spChg chg="mod">
          <ac:chgData name="Kathy Moczerniak" userId="482eff44a8730993" providerId="LiveId" clId="{586AC92C-975C-47C2-8743-82C55370CB4C}" dt="2019-02-03T22:03:20.295" v="1534" actId="1076"/>
          <ac:spMkLst>
            <pc:docMk/>
            <pc:sldMk cId="1974125390" sldId="397"/>
            <ac:spMk id="2" creationId="{00000000-0000-0000-0000-000000000000}"/>
          </ac:spMkLst>
        </pc:spChg>
        <pc:spChg chg="mod">
          <ac:chgData name="Kathy Moczerniak" userId="482eff44a8730993" providerId="LiveId" clId="{586AC92C-975C-47C2-8743-82C55370CB4C}" dt="2019-02-03T22:03:23.148" v="1535" actId="1076"/>
          <ac:spMkLst>
            <pc:docMk/>
            <pc:sldMk cId="1974125390" sldId="397"/>
            <ac:spMk id="3" creationId="{00000000-0000-0000-0000-000000000000}"/>
          </ac:spMkLst>
        </pc:spChg>
      </pc:sldChg>
      <pc:sldChg chg="modSp">
        <pc:chgData name="Kathy Moczerniak" userId="482eff44a8730993" providerId="LiveId" clId="{586AC92C-975C-47C2-8743-82C55370CB4C}" dt="2019-02-03T22:04:22.615" v="1544" actId="1076"/>
        <pc:sldMkLst>
          <pc:docMk/>
          <pc:sldMk cId="889950622" sldId="398"/>
        </pc:sldMkLst>
        <pc:spChg chg="mod">
          <ac:chgData name="Kathy Moczerniak" userId="482eff44a8730993" providerId="LiveId" clId="{586AC92C-975C-47C2-8743-82C55370CB4C}" dt="2019-02-03T22:04:11.668" v="1540"/>
          <ac:spMkLst>
            <pc:docMk/>
            <pc:sldMk cId="889950622" sldId="398"/>
            <ac:spMk id="2" creationId="{00000000-0000-0000-0000-000000000000}"/>
          </ac:spMkLst>
        </pc:spChg>
        <pc:spChg chg="mod">
          <ac:chgData name="Kathy Moczerniak" userId="482eff44a8730993" providerId="LiveId" clId="{586AC92C-975C-47C2-8743-82C55370CB4C}" dt="2019-02-03T22:04:22.615" v="1544" actId="1076"/>
          <ac:spMkLst>
            <pc:docMk/>
            <pc:sldMk cId="889950622" sldId="398"/>
            <ac:spMk id="3" creationId="{00000000-0000-0000-0000-000000000000}"/>
          </ac:spMkLst>
        </pc:spChg>
      </pc:sldChg>
      <pc:sldChg chg="modSp">
        <pc:chgData name="Kathy Moczerniak" userId="482eff44a8730993" providerId="LiveId" clId="{586AC92C-975C-47C2-8743-82C55370CB4C}" dt="2019-02-03T22:04:59.052" v="1553" actId="1076"/>
        <pc:sldMkLst>
          <pc:docMk/>
          <pc:sldMk cId="952681345" sldId="399"/>
        </pc:sldMkLst>
        <pc:spChg chg="mod">
          <ac:chgData name="Kathy Moczerniak" userId="482eff44a8730993" providerId="LiveId" clId="{586AC92C-975C-47C2-8743-82C55370CB4C}" dt="2019-02-03T22:04:35.477" v="1547"/>
          <ac:spMkLst>
            <pc:docMk/>
            <pc:sldMk cId="952681345" sldId="399"/>
            <ac:spMk id="2" creationId="{00000000-0000-0000-0000-000000000000}"/>
          </ac:spMkLst>
        </pc:spChg>
        <pc:spChg chg="mod">
          <ac:chgData name="Kathy Moczerniak" userId="482eff44a8730993" providerId="LiveId" clId="{586AC92C-975C-47C2-8743-82C55370CB4C}" dt="2019-02-03T22:04:59.052" v="1553" actId="1076"/>
          <ac:spMkLst>
            <pc:docMk/>
            <pc:sldMk cId="952681345" sldId="399"/>
            <ac:spMk id="3" creationId="{00000000-0000-0000-0000-000000000000}"/>
          </ac:spMkLst>
        </pc:spChg>
      </pc:sldChg>
      <pc:sldChg chg="modSp">
        <pc:chgData name="Kathy Moczerniak" userId="482eff44a8730993" providerId="LiveId" clId="{586AC92C-975C-47C2-8743-82C55370CB4C}" dt="2019-02-03T22:05:35.243" v="1558" actId="20577"/>
        <pc:sldMkLst>
          <pc:docMk/>
          <pc:sldMk cId="3639647389" sldId="400"/>
        </pc:sldMkLst>
        <pc:spChg chg="mod">
          <ac:chgData name="Kathy Moczerniak" userId="482eff44a8730993" providerId="LiveId" clId="{586AC92C-975C-47C2-8743-82C55370CB4C}" dt="2019-02-03T22:05:31.182" v="1556" actId="404"/>
          <ac:spMkLst>
            <pc:docMk/>
            <pc:sldMk cId="3639647389" sldId="400"/>
            <ac:spMk id="2" creationId="{00000000-0000-0000-0000-000000000000}"/>
          </ac:spMkLst>
        </pc:spChg>
        <pc:spChg chg="mod">
          <ac:chgData name="Kathy Moczerniak" userId="482eff44a8730993" providerId="LiveId" clId="{586AC92C-975C-47C2-8743-82C55370CB4C}" dt="2019-02-03T22:05:35.243" v="1558" actId="20577"/>
          <ac:spMkLst>
            <pc:docMk/>
            <pc:sldMk cId="3639647389" sldId="400"/>
            <ac:spMk id="3" creationId="{00000000-0000-0000-0000-000000000000}"/>
          </ac:spMkLst>
        </pc:spChg>
      </pc:sldChg>
      <pc:sldChg chg="modSp">
        <pc:chgData name="Kathy Moczerniak" userId="482eff44a8730993" providerId="LiveId" clId="{586AC92C-975C-47C2-8743-82C55370CB4C}" dt="2019-02-03T22:07:25.844" v="1566"/>
        <pc:sldMkLst>
          <pc:docMk/>
          <pc:sldMk cId="1308362614" sldId="404"/>
        </pc:sldMkLst>
        <pc:spChg chg="mod">
          <ac:chgData name="Kathy Moczerniak" userId="482eff44a8730993" providerId="LiveId" clId="{586AC92C-975C-47C2-8743-82C55370CB4C}" dt="2019-02-03T22:07:25.844" v="1566"/>
          <ac:spMkLst>
            <pc:docMk/>
            <pc:sldMk cId="1308362614" sldId="404"/>
            <ac:spMk id="2" creationId="{00000000-0000-0000-0000-000000000000}"/>
          </ac:spMkLst>
        </pc:spChg>
        <pc:spChg chg="mod">
          <ac:chgData name="Kathy Moczerniak" userId="482eff44a8730993" providerId="LiveId" clId="{586AC92C-975C-47C2-8743-82C55370CB4C}" dt="2019-02-03T22:07:14.594" v="1562" actId="1076"/>
          <ac:spMkLst>
            <pc:docMk/>
            <pc:sldMk cId="1308362614" sldId="404"/>
            <ac:spMk id="3" creationId="{00000000-0000-0000-0000-000000000000}"/>
          </ac:spMkLst>
        </pc:spChg>
      </pc:sldChg>
      <pc:sldChg chg="modSp">
        <pc:chgData name="Kathy Moczerniak" userId="482eff44a8730993" providerId="LiveId" clId="{586AC92C-975C-47C2-8743-82C55370CB4C}" dt="2019-02-04T02:20:45.831" v="2952" actId="1076"/>
        <pc:sldMkLst>
          <pc:docMk/>
          <pc:sldMk cId="2383818143" sldId="405"/>
        </pc:sldMkLst>
        <pc:spChg chg="mod">
          <ac:chgData name="Kathy Moczerniak" userId="482eff44a8730993" providerId="LiveId" clId="{586AC92C-975C-47C2-8743-82C55370CB4C}" dt="2019-02-04T02:20:36.963" v="2950" actId="1076"/>
          <ac:spMkLst>
            <pc:docMk/>
            <pc:sldMk cId="2383818143" sldId="405"/>
            <ac:spMk id="2" creationId="{00000000-0000-0000-0000-000000000000}"/>
          </ac:spMkLst>
        </pc:spChg>
        <pc:spChg chg="mod">
          <ac:chgData name="Kathy Moczerniak" userId="482eff44a8730993" providerId="LiveId" clId="{586AC92C-975C-47C2-8743-82C55370CB4C}" dt="2019-02-04T02:20:45.831" v="2952" actId="1076"/>
          <ac:spMkLst>
            <pc:docMk/>
            <pc:sldMk cId="2383818143" sldId="405"/>
            <ac:spMk id="3" creationId="{00000000-0000-0000-0000-000000000000}"/>
          </ac:spMkLst>
        </pc:spChg>
      </pc:sldChg>
      <pc:sldChg chg="modSp">
        <pc:chgData name="Kathy Moczerniak" userId="482eff44a8730993" providerId="LiveId" clId="{586AC92C-975C-47C2-8743-82C55370CB4C}" dt="2019-02-03T22:09:56.305" v="1584" actId="404"/>
        <pc:sldMkLst>
          <pc:docMk/>
          <pc:sldMk cId="84884337" sldId="410"/>
        </pc:sldMkLst>
        <pc:spChg chg="mod">
          <ac:chgData name="Kathy Moczerniak" userId="482eff44a8730993" providerId="LiveId" clId="{586AC92C-975C-47C2-8743-82C55370CB4C}" dt="2019-02-03T22:09:56.305" v="1584" actId="404"/>
          <ac:spMkLst>
            <pc:docMk/>
            <pc:sldMk cId="84884337" sldId="410"/>
            <ac:spMk id="2" creationId="{00000000-0000-0000-0000-000000000000}"/>
          </ac:spMkLst>
        </pc:spChg>
        <pc:spChg chg="mod">
          <ac:chgData name="Kathy Moczerniak" userId="482eff44a8730993" providerId="LiveId" clId="{586AC92C-975C-47C2-8743-82C55370CB4C}" dt="2019-02-03T22:09:32.587" v="1580" actId="20577"/>
          <ac:spMkLst>
            <pc:docMk/>
            <pc:sldMk cId="84884337" sldId="410"/>
            <ac:spMk id="3" creationId="{00000000-0000-0000-0000-000000000000}"/>
          </ac:spMkLst>
        </pc:spChg>
      </pc:sldChg>
      <pc:sldChg chg="modSp">
        <pc:chgData name="Kathy Moczerniak" userId="482eff44a8730993" providerId="LiveId" clId="{586AC92C-975C-47C2-8743-82C55370CB4C}" dt="2019-02-03T22:11:33.259" v="1592" actId="947"/>
        <pc:sldMkLst>
          <pc:docMk/>
          <pc:sldMk cId="490263057" sldId="411"/>
        </pc:sldMkLst>
        <pc:spChg chg="mod">
          <ac:chgData name="Kathy Moczerniak" userId="482eff44a8730993" providerId="LiveId" clId="{586AC92C-975C-47C2-8743-82C55370CB4C}" dt="2019-02-03T18:06:19.758" v="77"/>
          <ac:spMkLst>
            <pc:docMk/>
            <pc:sldMk cId="490263057" sldId="411"/>
            <ac:spMk id="2" creationId="{00000000-0000-0000-0000-000000000000}"/>
          </ac:spMkLst>
        </pc:spChg>
        <pc:spChg chg="mod">
          <ac:chgData name="Kathy Moczerniak" userId="482eff44a8730993" providerId="LiveId" clId="{586AC92C-975C-47C2-8743-82C55370CB4C}" dt="2019-02-03T22:11:33.259" v="1592" actId="947"/>
          <ac:spMkLst>
            <pc:docMk/>
            <pc:sldMk cId="490263057" sldId="411"/>
            <ac:spMk id="3" creationId="{00000000-0000-0000-0000-000000000000}"/>
          </ac:spMkLst>
        </pc:spChg>
      </pc:sldChg>
      <pc:sldChg chg="modSp">
        <pc:chgData name="Kathy Moczerniak" userId="482eff44a8730993" providerId="LiveId" clId="{586AC92C-975C-47C2-8743-82C55370CB4C}" dt="2019-02-03T22:14:44.737" v="1608" actId="1076"/>
        <pc:sldMkLst>
          <pc:docMk/>
          <pc:sldMk cId="2484942980" sldId="412"/>
        </pc:sldMkLst>
        <pc:spChg chg="mod">
          <ac:chgData name="Kathy Moczerniak" userId="482eff44a8730993" providerId="LiveId" clId="{586AC92C-975C-47C2-8743-82C55370CB4C}" dt="2019-02-03T22:12:04.312" v="1595" actId="404"/>
          <ac:spMkLst>
            <pc:docMk/>
            <pc:sldMk cId="2484942980" sldId="412"/>
            <ac:spMk id="2" creationId="{00000000-0000-0000-0000-000000000000}"/>
          </ac:spMkLst>
        </pc:spChg>
        <pc:spChg chg="mod">
          <ac:chgData name="Kathy Moczerniak" userId="482eff44a8730993" providerId="LiveId" clId="{586AC92C-975C-47C2-8743-82C55370CB4C}" dt="2019-02-03T22:14:44.737" v="1608" actId="1076"/>
          <ac:spMkLst>
            <pc:docMk/>
            <pc:sldMk cId="2484942980" sldId="412"/>
            <ac:spMk id="3" creationId="{00000000-0000-0000-0000-000000000000}"/>
          </ac:spMkLst>
        </pc:spChg>
      </pc:sldChg>
      <pc:sldChg chg="modSp">
        <pc:chgData name="Kathy Moczerniak" userId="482eff44a8730993" providerId="LiveId" clId="{586AC92C-975C-47C2-8743-82C55370CB4C}" dt="2019-02-03T22:17:05.750" v="1631" actId="1076"/>
        <pc:sldMkLst>
          <pc:docMk/>
          <pc:sldMk cId="932914196" sldId="413"/>
        </pc:sldMkLst>
        <pc:spChg chg="mod">
          <ac:chgData name="Kathy Moczerniak" userId="482eff44a8730993" providerId="LiveId" clId="{586AC92C-975C-47C2-8743-82C55370CB4C}" dt="2019-02-03T22:17:05.750" v="1631" actId="1076"/>
          <ac:spMkLst>
            <pc:docMk/>
            <pc:sldMk cId="932914196" sldId="413"/>
            <ac:spMk id="2" creationId="{00000000-0000-0000-0000-000000000000}"/>
          </ac:spMkLst>
        </pc:spChg>
        <pc:spChg chg="mod">
          <ac:chgData name="Kathy Moczerniak" userId="482eff44a8730993" providerId="LiveId" clId="{586AC92C-975C-47C2-8743-82C55370CB4C}" dt="2019-02-03T22:16:59.734" v="1630" actId="1076"/>
          <ac:spMkLst>
            <pc:docMk/>
            <pc:sldMk cId="932914196" sldId="413"/>
            <ac:spMk id="3" creationId="{00000000-0000-0000-0000-000000000000}"/>
          </ac:spMkLst>
        </pc:spChg>
      </pc:sldChg>
      <pc:sldChg chg="modSp">
        <pc:chgData name="Kathy Moczerniak" userId="482eff44a8730993" providerId="LiveId" clId="{586AC92C-975C-47C2-8743-82C55370CB4C}" dt="2019-02-03T22:24:47.830" v="1642" actId="1076"/>
        <pc:sldMkLst>
          <pc:docMk/>
          <pc:sldMk cId="3483098727" sldId="414"/>
        </pc:sldMkLst>
        <pc:spChg chg="mod">
          <ac:chgData name="Kathy Moczerniak" userId="482eff44a8730993" providerId="LiveId" clId="{586AC92C-975C-47C2-8743-82C55370CB4C}" dt="2019-02-03T22:22:45.019" v="1636" actId="1076"/>
          <ac:spMkLst>
            <pc:docMk/>
            <pc:sldMk cId="3483098727" sldId="414"/>
            <ac:spMk id="2" creationId="{00000000-0000-0000-0000-000000000000}"/>
          </ac:spMkLst>
        </pc:spChg>
        <pc:spChg chg="mod">
          <ac:chgData name="Kathy Moczerniak" userId="482eff44a8730993" providerId="LiveId" clId="{586AC92C-975C-47C2-8743-82C55370CB4C}" dt="2019-02-03T22:24:47.830" v="1642" actId="1076"/>
          <ac:spMkLst>
            <pc:docMk/>
            <pc:sldMk cId="3483098727" sldId="414"/>
            <ac:spMk id="3" creationId="{00000000-0000-0000-0000-000000000000}"/>
          </ac:spMkLst>
        </pc:spChg>
      </pc:sldChg>
      <pc:sldChg chg="modSp">
        <pc:chgData name="Kathy Moczerniak" userId="482eff44a8730993" providerId="LiveId" clId="{586AC92C-975C-47C2-8743-82C55370CB4C}" dt="2019-02-03T22:25:24.483" v="1644" actId="20577"/>
        <pc:sldMkLst>
          <pc:docMk/>
          <pc:sldMk cId="4265291312" sldId="415"/>
        </pc:sldMkLst>
        <pc:spChg chg="mod">
          <ac:chgData name="Kathy Moczerniak" userId="482eff44a8730993" providerId="LiveId" clId="{586AC92C-975C-47C2-8743-82C55370CB4C}" dt="2019-02-03T18:06:48.687" v="81"/>
          <ac:spMkLst>
            <pc:docMk/>
            <pc:sldMk cId="4265291312" sldId="415"/>
            <ac:spMk id="2" creationId="{00000000-0000-0000-0000-000000000000}"/>
          </ac:spMkLst>
        </pc:spChg>
        <pc:spChg chg="mod">
          <ac:chgData name="Kathy Moczerniak" userId="482eff44a8730993" providerId="LiveId" clId="{586AC92C-975C-47C2-8743-82C55370CB4C}" dt="2019-02-03T22:25:24.483" v="1644" actId="20577"/>
          <ac:spMkLst>
            <pc:docMk/>
            <pc:sldMk cId="4265291312" sldId="415"/>
            <ac:spMk id="3" creationId="{00000000-0000-0000-0000-000000000000}"/>
          </ac:spMkLst>
        </pc:spChg>
      </pc:sldChg>
      <pc:sldChg chg="modSp">
        <pc:chgData name="Kathy Moczerniak" userId="482eff44a8730993" providerId="LiveId" clId="{586AC92C-975C-47C2-8743-82C55370CB4C}" dt="2019-02-03T22:27:00.737" v="1668" actId="1076"/>
        <pc:sldMkLst>
          <pc:docMk/>
          <pc:sldMk cId="2788723041" sldId="416"/>
        </pc:sldMkLst>
        <pc:spChg chg="mod">
          <ac:chgData name="Kathy Moczerniak" userId="482eff44a8730993" providerId="LiveId" clId="{586AC92C-975C-47C2-8743-82C55370CB4C}" dt="2019-02-03T22:27:00.737" v="1668" actId="1076"/>
          <ac:spMkLst>
            <pc:docMk/>
            <pc:sldMk cId="2788723041" sldId="416"/>
            <ac:spMk id="2" creationId="{00000000-0000-0000-0000-000000000000}"/>
          </ac:spMkLst>
        </pc:spChg>
        <pc:spChg chg="mod">
          <ac:chgData name="Kathy Moczerniak" userId="482eff44a8730993" providerId="LiveId" clId="{586AC92C-975C-47C2-8743-82C55370CB4C}" dt="2019-02-03T22:26:58.011" v="1667" actId="1076"/>
          <ac:spMkLst>
            <pc:docMk/>
            <pc:sldMk cId="2788723041" sldId="416"/>
            <ac:spMk id="3" creationId="{00000000-0000-0000-0000-000000000000}"/>
          </ac:spMkLst>
        </pc:spChg>
      </pc:sldChg>
      <pc:sldChg chg="modSp">
        <pc:chgData name="Kathy Moczerniak" userId="482eff44a8730993" providerId="LiveId" clId="{586AC92C-975C-47C2-8743-82C55370CB4C}" dt="2019-02-03T22:31:26.684" v="1679" actId="14100"/>
        <pc:sldMkLst>
          <pc:docMk/>
          <pc:sldMk cId="1714996296" sldId="417"/>
        </pc:sldMkLst>
        <pc:spChg chg="mod">
          <ac:chgData name="Kathy Moczerniak" userId="482eff44a8730993" providerId="LiveId" clId="{586AC92C-975C-47C2-8743-82C55370CB4C}" dt="2019-02-03T22:30:47.574" v="1678" actId="1076"/>
          <ac:spMkLst>
            <pc:docMk/>
            <pc:sldMk cId="1714996296" sldId="417"/>
            <ac:spMk id="2" creationId="{00000000-0000-0000-0000-000000000000}"/>
          </ac:spMkLst>
        </pc:spChg>
        <pc:spChg chg="mod">
          <ac:chgData name="Kathy Moczerniak" userId="482eff44a8730993" providerId="LiveId" clId="{586AC92C-975C-47C2-8743-82C55370CB4C}" dt="2019-02-03T22:31:26.684" v="1679" actId="14100"/>
          <ac:spMkLst>
            <pc:docMk/>
            <pc:sldMk cId="1714996296" sldId="417"/>
            <ac:spMk id="3" creationId="{00000000-0000-0000-0000-000000000000}"/>
          </ac:spMkLst>
        </pc:spChg>
      </pc:sldChg>
      <pc:sldChg chg="modSp">
        <pc:chgData name="Kathy Moczerniak" userId="482eff44a8730993" providerId="LiveId" clId="{586AC92C-975C-47C2-8743-82C55370CB4C}" dt="2019-02-03T22:33:05.489" v="1690" actId="947"/>
        <pc:sldMkLst>
          <pc:docMk/>
          <pc:sldMk cId="634855993" sldId="418"/>
        </pc:sldMkLst>
        <pc:spChg chg="mod">
          <ac:chgData name="Kathy Moczerniak" userId="482eff44a8730993" providerId="LiveId" clId="{586AC92C-975C-47C2-8743-82C55370CB4C}" dt="2019-02-03T22:32:42.639" v="1689"/>
          <ac:spMkLst>
            <pc:docMk/>
            <pc:sldMk cId="634855993" sldId="418"/>
            <ac:spMk id="2" creationId="{00000000-0000-0000-0000-000000000000}"/>
          </ac:spMkLst>
        </pc:spChg>
        <pc:spChg chg="mod">
          <ac:chgData name="Kathy Moczerniak" userId="482eff44a8730993" providerId="LiveId" clId="{586AC92C-975C-47C2-8743-82C55370CB4C}" dt="2019-02-03T22:33:05.489" v="1690" actId="947"/>
          <ac:spMkLst>
            <pc:docMk/>
            <pc:sldMk cId="634855993" sldId="418"/>
            <ac:spMk id="3" creationId="{00000000-0000-0000-0000-000000000000}"/>
          </ac:spMkLst>
        </pc:spChg>
      </pc:sldChg>
      <pc:sldChg chg="modSp">
        <pc:chgData name="Kathy Moczerniak" userId="482eff44a8730993" providerId="LiveId" clId="{586AC92C-975C-47C2-8743-82C55370CB4C}" dt="2019-02-03T22:35:57.413" v="1693" actId="14100"/>
        <pc:sldMkLst>
          <pc:docMk/>
          <pc:sldMk cId="3594819998" sldId="419"/>
        </pc:sldMkLst>
        <pc:spChg chg="mod">
          <ac:chgData name="Kathy Moczerniak" userId="482eff44a8730993" providerId="LiveId" clId="{586AC92C-975C-47C2-8743-82C55370CB4C}" dt="2019-02-03T18:07:13.800" v="85" actId="404"/>
          <ac:spMkLst>
            <pc:docMk/>
            <pc:sldMk cId="3594819998" sldId="419"/>
            <ac:spMk id="2" creationId="{00000000-0000-0000-0000-000000000000}"/>
          </ac:spMkLst>
        </pc:spChg>
        <pc:spChg chg="mod">
          <ac:chgData name="Kathy Moczerniak" userId="482eff44a8730993" providerId="LiveId" clId="{586AC92C-975C-47C2-8743-82C55370CB4C}" dt="2019-02-03T22:35:57.413" v="1693" actId="14100"/>
          <ac:spMkLst>
            <pc:docMk/>
            <pc:sldMk cId="3594819998" sldId="419"/>
            <ac:spMk id="3" creationId="{00000000-0000-0000-0000-000000000000}"/>
          </ac:spMkLst>
        </pc:spChg>
      </pc:sldChg>
      <pc:sldChg chg="modSp">
        <pc:chgData name="Kathy Moczerniak" userId="482eff44a8730993" providerId="LiveId" clId="{586AC92C-975C-47C2-8743-82C55370CB4C}" dt="2019-02-03T22:38:34.773" v="1701" actId="947"/>
        <pc:sldMkLst>
          <pc:docMk/>
          <pc:sldMk cId="1967063176" sldId="420"/>
        </pc:sldMkLst>
        <pc:spChg chg="mod">
          <ac:chgData name="Kathy Moczerniak" userId="482eff44a8730993" providerId="LiveId" clId="{586AC92C-975C-47C2-8743-82C55370CB4C}" dt="2019-02-03T22:37:45.365" v="1696" actId="404"/>
          <ac:spMkLst>
            <pc:docMk/>
            <pc:sldMk cId="1967063176" sldId="420"/>
            <ac:spMk id="2" creationId="{00000000-0000-0000-0000-000000000000}"/>
          </ac:spMkLst>
        </pc:spChg>
        <pc:spChg chg="mod">
          <ac:chgData name="Kathy Moczerniak" userId="482eff44a8730993" providerId="LiveId" clId="{586AC92C-975C-47C2-8743-82C55370CB4C}" dt="2019-02-03T22:38:34.773" v="1701" actId="947"/>
          <ac:spMkLst>
            <pc:docMk/>
            <pc:sldMk cId="1967063176" sldId="420"/>
            <ac:spMk id="3" creationId="{00000000-0000-0000-0000-000000000000}"/>
          </ac:spMkLst>
        </pc:spChg>
      </pc:sldChg>
      <pc:sldChg chg="modSp">
        <pc:chgData name="Kathy Moczerniak" userId="482eff44a8730993" providerId="LiveId" clId="{586AC92C-975C-47C2-8743-82C55370CB4C}" dt="2019-02-03T22:42:30.866" v="1705" actId="14"/>
        <pc:sldMkLst>
          <pc:docMk/>
          <pc:sldMk cId="3605525907" sldId="421"/>
        </pc:sldMkLst>
        <pc:spChg chg="mod">
          <ac:chgData name="Kathy Moczerniak" userId="482eff44a8730993" providerId="LiveId" clId="{586AC92C-975C-47C2-8743-82C55370CB4C}" dt="2019-02-03T18:07:18.502" v="87"/>
          <ac:spMkLst>
            <pc:docMk/>
            <pc:sldMk cId="3605525907" sldId="421"/>
            <ac:spMk id="2" creationId="{00000000-0000-0000-0000-000000000000}"/>
          </ac:spMkLst>
        </pc:spChg>
        <pc:spChg chg="mod">
          <ac:chgData name="Kathy Moczerniak" userId="482eff44a8730993" providerId="LiveId" clId="{586AC92C-975C-47C2-8743-82C55370CB4C}" dt="2019-02-03T22:42:30.866" v="1705" actId="14"/>
          <ac:spMkLst>
            <pc:docMk/>
            <pc:sldMk cId="3605525907" sldId="421"/>
            <ac:spMk id="3" creationId="{00000000-0000-0000-0000-000000000000}"/>
          </ac:spMkLst>
        </pc:spChg>
      </pc:sldChg>
      <pc:sldChg chg="modSp">
        <pc:chgData name="Kathy Moczerniak" userId="482eff44a8730993" providerId="LiveId" clId="{586AC92C-975C-47C2-8743-82C55370CB4C}" dt="2019-02-03T22:43:21.962" v="1718" actId="1076"/>
        <pc:sldMkLst>
          <pc:docMk/>
          <pc:sldMk cId="1119181286" sldId="422"/>
        </pc:sldMkLst>
        <pc:spChg chg="mod">
          <ac:chgData name="Kathy Moczerniak" userId="482eff44a8730993" providerId="LiveId" clId="{586AC92C-975C-47C2-8743-82C55370CB4C}" dt="2019-02-03T22:42:52.437" v="1708" actId="403"/>
          <ac:spMkLst>
            <pc:docMk/>
            <pc:sldMk cId="1119181286" sldId="422"/>
            <ac:spMk id="2" creationId="{00000000-0000-0000-0000-000000000000}"/>
          </ac:spMkLst>
        </pc:spChg>
        <pc:spChg chg="mod">
          <ac:chgData name="Kathy Moczerniak" userId="482eff44a8730993" providerId="LiveId" clId="{586AC92C-975C-47C2-8743-82C55370CB4C}" dt="2019-02-03T22:43:21.962" v="1718" actId="1076"/>
          <ac:spMkLst>
            <pc:docMk/>
            <pc:sldMk cId="1119181286" sldId="422"/>
            <ac:spMk id="3" creationId="{00000000-0000-0000-0000-000000000000}"/>
          </ac:spMkLst>
        </pc:spChg>
      </pc:sldChg>
      <pc:sldChg chg="modSp">
        <pc:chgData name="Kathy Moczerniak" userId="482eff44a8730993" providerId="LiveId" clId="{586AC92C-975C-47C2-8743-82C55370CB4C}" dt="2019-02-04T00:22:05.194" v="2203" actId="14100"/>
        <pc:sldMkLst>
          <pc:docMk/>
          <pc:sldMk cId="2183522403" sldId="424"/>
        </pc:sldMkLst>
        <pc:spChg chg="mod">
          <ac:chgData name="Kathy Moczerniak" userId="482eff44a8730993" providerId="LiveId" clId="{586AC92C-975C-47C2-8743-82C55370CB4C}" dt="2019-02-04T00:22:05.194" v="2203" actId="14100"/>
          <ac:spMkLst>
            <pc:docMk/>
            <pc:sldMk cId="2183522403" sldId="424"/>
            <ac:spMk id="2" creationId="{00000000-0000-0000-0000-000000000000}"/>
          </ac:spMkLst>
        </pc:spChg>
        <pc:spChg chg="mod">
          <ac:chgData name="Kathy Moczerniak" userId="482eff44a8730993" providerId="LiveId" clId="{586AC92C-975C-47C2-8743-82C55370CB4C}" dt="2019-02-04T00:22:01.858" v="2196" actId="1076"/>
          <ac:spMkLst>
            <pc:docMk/>
            <pc:sldMk cId="2183522403" sldId="424"/>
            <ac:spMk id="3" creationId="{00000000-0000-0000-0000-000000000000}"/>
          </ac:spMkLst>
        </pc:spChg>
      </pc:sldChg>
      <pc:sldChg chg="modSp">
        <pc:chgData name="Kathy Moczerniak" userId="482eff44a8730993" providerId="LiveId" clId="{586AC92C-975C-47C2-8743-82C55370CB4C}" dt="2019-02-03T22:48:23.769" v="1751" actId="20577"/>
        <pc:sldMkLst>
          <pc:docMk/>
          <pc:sldMk cId="828927578" sldId="426"/>
        </pc:sldMkLst>
        <pc:spChg chg="mod">
          <ac:chgData name="Kathy Moczerniak" userId="482eff44a8730993" providerId="LiveId" clId="{586AC92C-975C-47C2-8743-82C55370CB4C}" dt="2019-02-03T22:48:14.295" v="1748"/>
          <ac:spMkLst>
            <pc:docMk/>
            <pc:sldMk cId="828927578" sldId="426"/>
            <ac:spMk id="2" creationId="{00000000-0000-0000-0000-000000000000}"/>
          </ac:spMkLst>
        </pc:spChg>
        <pc:spChg chg="mod">
          <ac:chgData name="Kathy Moczerniak" userId="482eff44a8730993" providerId="LiveId" clId="{586AC92C-975C-47C2-8743-82C55370CB4C}" dt="2019-02-03T22:48:23.769" v="1751" actId="20577"/>
          <ac:spMkLst>
            <pc:docMk/>
            <pc:sldMk cId="828927578" sldId="426"/>
            <ac:spMk id="3" creationId="{00000000-0000-0000-0000-000000000000}"/>
          </ac:spMkLst>
        </pc:spChg>
      </pc:sldChg>
      <pc:sldChg chg="modSp">
        <pc:chgData name="Kathy Moczerniak" userId="482eff44a8730993" providerId="LiveId" clId="{586AC92C-975C-47C2-8743-82C55370CB4C}" dt="2019-02-04T02:30:45.729" v="2987" actId="1076"/>
        <pc:sldMkLst>
          <pc:docMk/>
          <pc:sldMk cId="929456218" sldId="428"/>
        </pc:sldMkLst>
        <pc:spChg chg="mod">
          <ac:chgData name="Kathy Moczerniak" userId="482eff44a8730993" providerId="LiveId" clId="{586AC92C-975C-47C2-8743-82C55370CB4C}" dt="2019-02-04T02:28:33.928" v="2973" actId="1076"/>
          <ac:spMkLst>
            <pc:docMk/>
            <pc:sldMk cId="929456218" sldId="428"/>
            <ac:spMk id="2" creationId="{00000000-0000-0000-0000-000000000000}"/>
          </ac:spMkLst>
        </pc:spChg>
        <pc:spChg chg="mod">
          <ac:chgData name="Kathy Moczerniak" userId="482eff44a8730993" providerId="LiveId" clId="{586AC92C-975C-47C2-8743-82C55370CB4C}" dt="2019-02-04T02:30:45.729" v="2987" actId="1076"/>
          <ac:spMkLst>
            <pc:docMk/>
            <pc:sldMk cId="929456218" sldId="428"/>
            <ac:spMk id="3" creationId="{00000000-0000-0000-0000-000000000000}"/>
          </ac:spMkLst>
        </pc:spChg>
      </pc:sldChg>
      <pc:sldChg chg="modSp">
        <pc:chgData name="Kathy Moczerniak" userId="482eff44a8730993" providerId="LiveId" clId="{586AC92C-975C-47C2-8743-82C55370CB4C}" dt="2019-02-04T02:30:26.550" v="2986" actId="1076"/>
        <pc:sldMkLst>
          <pc:docMk/>
          <pc:sldMk cId="316687786" sldId="430"/>
        </pc:sldMkLst>
        <pc:spChg chg="mod">
          <ac:chgData name="Kathy Moczerniak" userId="482eff44a8730993" providerId="LiveId" clId="{586AC92C-975C-47C2-8743-82C55370CB4C}" dt="2019-02-04T02:30:22.659" v="2985" actId="1076"/>
          <ac:spMkLst>
            <pc:docMk/>
            <pc:sldMk cId="316687786" sldId="430"/>
            <ac:spMk id="2" creationId="{00000000-0000-0000-0000-000000000000}"/>
          </ac:spMkLst>
        </pc:spChg>
        <pc:spChg chg="mod">
          <ac:chgData name="Kathy Moczerniak" userId="482eff44a8730993" providerId="LiveId" clId="{586AC92C-975C-47C2-8743-82C55370CB4C}" dt="2019-02-04T02:30:26.550" v="2986" actId="1076"/>
          <ac:spMkLst>
            <pc:docMk/>
            <pc:sldMk cId="316687786" sldId="430"/>
            <ac:spMk id="3" creationId="{00000000-0000-0000-0000-000000000000}"/>
          </ac:spMkLst>
        </pc:spChg>
      </pc:sldChg>
      <pc:sldChg chg="modSp">
        <pc:chgData name="Kathy Moczerniak" userId="482eff44a8730993" providerId="LiveId" clId="{586AC92C-975C-47C2-8743-82C55370CB4C}" dt="2019-02-03T22:57:25.894" v="1805" actId="1076"/>
        <pc:sldMkLst>
          <pc:docMk/>
          <pc:sldMk cId="2753788155" sldId="432"/>
        </pc:sldMkLst>
        <pc:spChg chg="mod">
          <ac:chgData name="Kathy Moczerniak" userId="482eff44a8730993" providerId="LiveId" clId="{586AC92C-975C-47C2-8743-82C55370CB4C}" dt="2019-02-03T22:57:20.975" v="1803"/>
          <ac:spMkLst>
            <pc:docMk/>
            <pc:sldMk cId="2753788155" sldId="432"/>
            <ac:spMk id="2" creationId="{00000000-0000-0000-0000-000000000000}"/>
          </ac:spMkLst>
        </pc:spChg>
        <pc:spChg chg="mod">
          <ac:chgData name="Kathy Moczerniak" userId="482eff44a8730993" providerId="LiveId" clId="{586AC92C-975C-47C2-8743-82C55370CB4C}" dt="2019-02-03T22:57:25.894" v="1805" actId="1076"/>
          <ac:spMkLst>
            <pc:docMk/>
            <pc:sldMk cId="2753788155" sldId="432"/>
            <ac:spMk id="3" creationId="{00000000-0000-0000-0000-000000000000}"/>
          </ac:spMkLst>
        </pc:spChg>
      </pc:sldChg>
      <pc:sldChg chg="modSp">
        <pc:chgData name="Kathy Moczerniak" userId="482eff44a8730993" providerId="LiveId" clId="{586AC92C-975C-47C2-8743-82C55370CB4C}" dt="2019-02-03T22:58:42.195" v="1813" actId="1076"/>
        <pc:sldMkLst>
          <pc:docMk/>
          <pc:sldMk cId="1099584012" sldId="433"/>
        </pc:sldMkLst>
        <pc:spChg chg="mod">
          <ac:chgData name="Kathy Moczerniak" userId="482eff44a8730993" providerId="LiveId" clId="{586AC92C-975C-47C2-8743-82C55370CB4C}" dt="2019-02-03T22:58:15.090" v="1810"/>
          <ac:spMkLst>
            <pc:docMk/>
            <pc:sldMk cId="1099584012" sldId="433"/>
            <ac:spMk id="2" creationId="{00000000-0000-0000-0000-000000000000}"/>
          </ac:spMkLst>
        </pc:spChg>
        <pc:spChg chg="mod">
          <ac:chgData name="Kathy Moczerniak" userId="482eff44a8730993" providerId="LiveId" clId="{586AC92C-975C-47C2-8743-82C55370CB4C}" dt="2019-02-03T22:58:42.195" v="1813" actId="1076"/>
          <ac:spMkLst>
            <pc:docMk/>
            <pc:sldMk cId="1099584012" sldId="433"/>
            <ac:spMk id="3" creationId="{00000000-0000-0000-0000-000000000000}"/>
          </ac:spMkLst>
        </pc:spChg>
      </pc:sldChg>
      <pc:sldChg chg="modSp">
        <pc:chgData name="Kathy Moczerniak" userId="482eff44a8730993" providerId="LiveId" clId="{586AC92C-975C-47C2-8743-82C55370CB4C}" dt="2019-02-03T23:07:32.922" v="1824" actId="1076"/>
        <pc:sldMkLst>
          <pc:docMk/>
          <pc:sldMk cId="2073304011" sldId="434"/>
        </pc:sldMkLst>
        <pc:spChg chg="mod">
          <ac:chgData name="Kathy Moczerniak" userId="482eff44a8730993" providerId="LiveId" clId="{586AC92C-975C-47C2-8743-82C55370CB4C}" dt="2019-02-03T23:07:27.247" v="1823" actId="1076"/>
          <ac:spMkLst>
            <pc:docMk/>
            <pc:sldMk cId="2073304011" sldId="434"/>
            <ac:spMk id="2" creationId="{00000000-0000-0000-0000-000000000000}"/>
          </ac:spMkLst>
        </pc:spChg>
        <pc:spChg chg="mod">
          <ac:chgData name="Kathy Moczerniak" userId="482eff44a8730993" providerId="LiveId" clId="{586AC92C-975C-47C2-8743-82C55370CB4C}" dt="2019-02-03T23:07:32.922" v="1824" actId="1076"/>
          <ac:spMkLst>
            <pc:docMk/>
            <pc:sldMk cId="2073304011" sldId="434"/>
            <ac:spMk id="3" creationId="{00000000-0000-0000-0000-000000000000}"/>
          </ac:spMkLst>
        </pc:spChg>
      </pc:sldChg>
      <pc:sldChg chg="modSp">
        <pc:chgData name="Kathy Moczerniak" userId="482eff44a8730993" providerId="LiveId" clId="{586AC92C-975C-47C2-8743-82C55370CB4C}" dt="2019-02-03T23:08:22.461" v="1834" actId="20577"/>
        <pc:sldMkLst>
          <pc:docMk/>
          <pc:sldMk cId="55650032" sldId="435"/>
        </pc:sldMkLst>
        <pc:spChg chg="mod">
          <ac:chgData name="Kathy Moczerniak" userId="482eff44a8730993" providerId="LiveId" clId="{586AC92C-975C-47C2-8743-82C55370CB4C}" dt="2019-02-03T23:08:07.735" v="1827" actId="404"/>
          <ac:spMkLst>
            <pc:docMk/>
            <pc:sldMk cId="55650032" sldId="435"/>
            <ac:spMk id="2" creationId="{00000000-0000-0000-0000-000000000000}"/>
          </ac:spMkLst>
        </pc:spChg>
        <pc:spChg chg="mod">
          <ac:chgData name="Kathy Moczerniak" userId="482eff44a8730993" providerId="LiveId" clId="{586AC92C-975C-47C2-8743-82C55370CB4C}" dt="2019-02-03T23:08:22.461" v="1834" actId="20577"/>
          <ac:spMkLst>
            <pc:docMk/>
            <pc:sldMk cId="55650032" sldId="435"/>
            <ac:spMk id="3" creationId="{00000000-0000-0000-0000-000000000000}"/>
          </ac:spMkLst>
        </pc:spChg>
      </pc:sldChg>
      <pc:sldChg chg="modSp">
        <pc:chgData name="Kathy Moczerniak" userId="482eff44a8730993" providerId="LiveId" clId="{586AC92C-975C-47C2-8743-82C55370CB4C}" dt="2019-02-03T23:11:52.189" v="1865" actId="1076"/>
        <pc:sldMkLst>
          <pc:docMk/>
          <pc:sldMk cId="281679727" sldId="439"/>
        </pc:sldMkLst>
        <pc:spChg chg="mod">
          <ac:chgData name="Kathy Moczerniak" userId="482eff44a8730993" providerId="LiveId" clId="{586AC92C-975C-47C2-8743-82C55370CB4C}" dt="2019-02-03T23:10:17.808" v="1843" actId="1076"/>
          <ac:spMkLst>
            <pc:docMk/>
            <pc:sldMk cId="281679727" sldId="439"/>
            <ac:spMk id="2" creationId="{00000000-0000-0000-0000-000000000000}"/>
          </ac:spMkLst>
        </pc:spChg>
        <pc:spChg chg="mod">
          <ac:chgData name="Kathy Moczerniak" userId="482eff44a8730993" providerId="LiveId" clId="{586AC92C-975C-47C2-8743-82C55370CB4C}" dt="2019-02-03T23:11:52.189" v="1865" actId="1076"/>
          <ac:spMkLst>
            <pc:docMk/>
            <pc:sldMk cId="281679727" sldId="439"/>
            <ac:spMk id="3" creationId="{00000000-0000-0000-0000-000000000000}"/>
          </ac:spMkLst>
        </pc:spChg>
      </pc:sldChg>
      <pc:sldChg chg="modSp">
        <pc:chgData name="Kathy Moczerniak" userId="482eff44a8730993" providerId="LiveId" clId="{586AC92C-975C-47C2-8743-82C55370CB4C}" dt="2019-02-03T23:14:07.777" v="1871" actId="404"/>
        <pc:sldMkLst>
          <pc:docMk/>
          <pc:sldMk cId="3523284165" sldId="444"/>
        </pc:sldMkLst>
        <pc:spChg chg="mod">
          <ac:chgData name="Kathy Moczerniak" userId="482eff44a8730993" providerId="LiveId" clId="{586AC92C-975C-47C2-8743-82C55370CB4C}" dt="2019-02-03T23:14:07.777" v="1871" actId="404"/>
          <ac:spMkLst>
            <pc:docMk/>
            <pc:sldMk cId="3523284165" sldId="444"/>
            <ac:spMk id="2" creationId="{00000000-0000-0000-0000-000000000000}"/>
          </ac:spMkLst>
        </pc:spChg>
        <pc:spChg chg="mod">
          <ac:chgData name="Kathy Moczerniak" userId="482eff44a8730993" providerId="LiveId" clId="{586AC92C-975C-47C2-8743-82C55370CB4C}" dt="2019-02-03T23:13:56.769" v="1870" actId="1076"/>
          <ac:spMkLst>
            <pc:docMk/>
            <pc:sldMk cId="3523284165" sldId="444"/>
            <ac:spMk id="3" creationId="{00000000-0000-0000-0000-000000000000}"/>
          </ac:spMkLst>
        </pc:spChg>
      </pc:sldChg>
      <pc:sldChg chg="modSp">
        <pc:chgData name="Kathy Moczerniak" userId="482eff44a8730993" providerId="LiveId" clId="{586AC92C-975C-47C2-8743-82C55370CB4C}" dt="2019-02-03T23:15:03.794" v="1875" actId="1076"/>
        <pc:sldMkLst>
          <pc:docMk/>
          <pc:sldMk cId="4129926515" sldId="445"/>
        </pc:sldMkLst>
        <pc:spChg chg="mod">
          <ac:chgData name="Kathy Moczerniak" userId="482eff44a8730993" providerId="LiveId" clId="{586AC92C-975C-47C2-8743-82C55370CB4C}" dt="2019-02-03T18:07:31.499" v="89"/>
          <ac:spMkLst>
            <pc:docMk/>
            <pc:sldMk cId="4129926515" sldId="445"/>
            <ac:spMk id="2" creationId="{00000000-0000-0000-0000-000000000000}"/>
          </ac:spMkLst>
        </pc:spChg>
        <pc:spChg chg="mod">
          <ac:chgData name="Kathy Moczerniak" userId="482eff44a8730993" providerId="LiveId" clId="{586AC92C-975C-47C2-8743-82C55370CB4C}" dt="2019-02-03T23:15:03.794" v="1875" actId="1076"/>
          <ac:spMkLst>
            <pc:docMk/>
            <pc:sldMk cId="4129926515" sldId="445"/>
            <ac:spMk id="3" creationId="{00000000-0000-0000-0000-000000000000}"/>
          </ac:spMkLst>
        </pc:spChg>
      </pc:sldChg>
      <pc:sldChg chg="modSp">
        <pc:chgData name="Kathy Moczerniak" userId="482eff44a8730993" providerId="LiveId" clId="{586AC92C-975C-47C2-8743-82C55370CB4C}" dt="2019-02-03T23:15:42.738" v="1882" actId="27636"/>
        <pc:sldMkLst>
          <pc:docMk/>
          <pc:sldMk cId="1430753963" sldId="446"/>
        </pc:sldMkLst>
        <pc:spChg chg="mod">
          <ac:chgData name="Kathy Moczerniak" userId="482eff44a8730993" providerId="LiveId" clId="{586AC92C-975C-47C2-8743-82C55370CB4C}" dt="2019-02-03T23:15:38.820" v="1880" actId="404"/>
          <ac:spMkLst>
            <pc:docMk/>
            <pc:sldMk cId="1430753963" sldId="446"/>
            <ac:spMk id="2" creationId="{00000000-0000-0000-0000-000000000000}"/>
          </ac:spMkLst>
        </pc:spChg>
        <pc:spChg chg="mod">
          <ac:chgData name="Kathy Moczerniak" userId="482eff44a8730993" providerId="LiveId" clId="{586AC92C-975C-47C2-8743-82C55370CB4C}" dt="2019-02-03T23:15:42.738" v="1882" actId="27636"/>
          <ac:spMkLst>
            <pc:docMk/>
            <pc:sldMk cId="1430753963" sldId="446"/>
            <ac:spMk id="3" creationId="{00000000-0000-0000-0000-000000000000}"/>
          </ac:spMkLst>
        </pc:spChg>
      </pc:sldChg>
      <pc:sldChg chg="modSp">
        <pc:chgData name="Kathy Moczerniak" userId="482eff44a8730993" providerId="LiveId" clId="{586AC92C-975C-47C2-8743-82C55370CB4C}" dt="2019-02-03T23:44:20.780" v="1905" actId="1076"/>
        <pc:sldMkLst>
          <pc:docMk/>
          <pc:sldMk cId="1942832610" sldId="447"/>
        </pc:sldMkLst>
        <pc:spChg chg="mod">
          <ac:chgData name="Kathy Moczerniak" userId="482eff44a8730993" providerId="LiveId" clId="{586AC92C-975C-47C2-8743-82C55370CB4C}" dt="2019-02-03T23:44:20.780" v="1905" actId="1076"/>
          <ac:spMkLst>
            <pc:docMk/>
            <pc:sldMk cId="1942832610" sldId="447"/>
            <ac:spMk id="2" creationId="{00000000-0000-0000-0000-000000000000}"/>
          </ac:spMkLst>
        </pc:spChg>
        <pc:spChg chg="mod">
          <ac:chgData name="Kathy Moczerniak" userId="482eff44a8730993" providerId="LiveId" clId="{586AC92C-975C-47C2-8743-82C55370CB4C}" dt="2019-02-03T23:44:15.530" v="1904" actId="1076"/>
          <ac:spMkLst>
            <pc:docMk/>
            <pc:sldMk cId="1942832610" sldId="447"/>
            <ac:spMk id="3" creationId="{00000000-0000-0000-0000-000000000000}"/>
          </ac:spMkLst>
        </pc:spChg>
      </pc:sldChg>
      <pc:sldChg chg="modSp">
        <pc:chgData name="Kathy Moczerniak" userId="482eff44a8730993" providerId="LiveId" clId="{586AC92C-975C-47C2-8743-82C55370CB4C}" dt="2019-02-03T23:44:45.633" v="1910" actId="20577"/>
        <pc:sldMkLst>
          <pc:docMk/>
          <pc:sldMk cId="3165623754" sldId="448"/>
        </pc:sldMkLst>
        <pc:spChg chg="mod">
          <ac:chgData name="Kathy Moczerniak" userId="482eff44a8730993" providerId="LiveId" clId="{586AC92C-975C-47C2-8743-82C55370CB4C}" dt="2019-02-03T23:44:40.645" v="1908" actId="404"/>
          <ac:spMkLst>
            <pc:docMk/>
            <pc:sldMk cId="3165623754" sldId="448"/>
            <ac:spMk id="2" creationId="{00000000-0000-0000-0000-000000000000}"/>
          </ac:spMkLst>
        </pc:spChg>
        <pc:spChg chg="mod">
          <ac:chgData name="Kathy Moczerniak" userId="482eff44a8730993" providerId="LiveId" clId="{586AC92C-975C-47C2-8743-82C55370CB4C}" dt="2019-02-03T23:44:45.633" v="1910" actId="20577"/>
          <ac:spMkLst>
            <pc:docMk/>
            <pc:sldMk cId="3165623754" sldId="448"/>
            <ac:spMk id="3" creationId="{00000000-0000-0000-0000-000000000000}"/>
          </ac:spMkLst>
        </pc:spChg>
      </pc:sldChg>
      <pc:sldChg chg="modSp">
        <pc:chgData name="Kathy Moczerniak" userId="482eff44a8730993" providerId="LiveId" clId="{586AC92C-975C-47C2-8743-82C55370CB4C}" dt="2019-02-03T23:46:32.961" v="1913" actId="14"/>
        <pc:sldMkLst>
          <pc:docMk/>
          <pc:sldMk cId="2372401202" sldId="449"/>
        </pc:sldMkLst>
        <pc:spChg chg="mod">
          <ac:chgData name="Kathy Moczerniak" userId="482eff44a8730993" providerId="LiveId" clId="{586AC92C-975C-47C2-8743-82C55370CB4C}" dt="2019-02-03T18:07:41.968" v="93"/>
          <ac:spMkLst>
            <pc:docMk/>
            <pc:sldMk cId="2372401202" sldId="449"/>
            <ac:spMk id="2" creationId="{00000000-0000-0000-0000-000000000000}"/>
          </ac:spMkLst>
        </pc:spChg>
        <pc:spChg chg="mod">
          <ac:chgData name="Kathy Moczerniak" userId="482eff44a8730993" providerId="LiveId" clId="{586AC92C-975C-47C2-8743-82C55370CB4C}" dt="2019-02-03T23:46:32.961" v="1913" actId="14"/>
          <ac:spMkLst>
            <pc:docMk/>
            <pc:sldMk cId="2372401202" sldId="449"/>
            <ac:spMk id="3" creationId="{00000000-0000-0000-0000-000000000000}"/>
          </ac:spMkLst>
        </pc:spChg>
      </pc:sldChg>
      <pc:sldChg chg="modSp">
        <pc:chgData name="Kathy Moczerniak" userId="482eff44a8730993" providerId="LiveId" clId="{586AC92C-975C-47C2-8743-82C55370CB4C}" dt="2019-02-03T23:47:26.810" v="1925" actId="1076"/>
        <pc:sldMkLst>
          <pc:docMk/>
          <pc:sldMk cId="2159583642" sldId="450"/>
        </pc:sldMkLst>
        <pc:spChg chg="mod">
          <ac:chgData name="Kathy Moczerniak" userId="482eff44a8730993" providerId="LiveId" clId="{586AC92C-975C-47C2-8743-82C55370CB4C}" dt="2019-02-03T23:47:26.810" v="1925" actId="1076"/>
          <ac:spMkLst>
            <pc:docMk/>
            <pc:sldMk cId="2159583642" sldId="450"/>
            <ac:spMk id="2" creationId="{00000000-0000-0000-0000-000000000000}"/>
          </ac:spMkLst>
        </pc:spChg>
        <pc:spChg chg="mod">
          <ac:chgData name="Kathy Moczerniak" userId="482eff44a8730993" providerId="LiveId" clId="{586AC92C-975C-47C2-8743-82C55370CB4C}" dt="2019-02-03T23:47:21.375" v="1924" actId="27636"/>
          <ac:spMkLst>
            <pc:docMk/>
            <pc:sldMk cId="2159583642" sldId="450"/>
            <ac:spMk id="3" creationId="{00000000-0000-0000-0000-000000000000}"/>
          </ac:spMkLst>
        </pc:spChg>
      </pc:sldChg>
      <pc:sldChg chg="modSp">
        <pc:chgData name="Kathy Moczerniak" userId="482eff44a8730993" providerId="LiveId" clId="{586AC92C-975C-47C2-8743-82C55370CB4C}" dt="2019-02-03T23:51:36.962" v="1949" actId="1076"/>
        <pc:sldMkLst>
          <pc:docMk/>
          <pc:sldMk cId="520775977" sldId="451"/>
        </pc:sldMkLst>
        <pc:spChg chg="mod">
          <ac:chgData name="Kathy Moczerniak" userId="482eff44a8730993" providerId="LiveId" clId="{586AC92C-975C-47C2-8743-82C55370CB4C}" dt="2019-02-03T23:50:58.535" v="1943" actId="1076"/>
          <ac:spMkLst>
            <pc:docMk/>
            <pc:sldMk cId="520775977" sldId="451"/>
            <ac:spMk id="2" creationId="{00000000-0000-0000-0000-000000000000}"/>
          </ac:spMkLst>
        </pc:spChg>
        <pc:spChg chg="mod">
          <ac:chgData name="Kathy Moczerniak" userId="482eff44a8730993" providerId="LiveId" clId="{586AC92C-975C-47C2-8743-82C55370CB4C}" dt="2019-02-03T23:51:36.962" v="1949" actId="1076"/>
          <ac:spMkLst>
            <pc:docMk/>
            <pc:sldMk cId="520775977" sldId="451"/>
            <ac:spMk id="3" creationId="{00000000-0000-0000-0000-000000000000}"/>
          </ac:spMkLst>
        </pc:spChg>
      </pc:sldChg>
      <pc:sldChg chg="modSp">
        <pc:chgData name="Kathy Moczerniak" userId="482eff44a8730993" providerId="LiveId" clId="{586AC92C-975C-47C2-8743-82C55370CB4C}" dt="2019-02-03T23:54:02.099" v="1958" actId="1076"/>
        <pc:sldMkLst>
          <pc:docMk/>
          <pc:sldMk cId="971120747" sldId="452"/>
        </pc:sldMkLst>
        <pc:spChg chg="mod">
          <ac:chgData name="Kathy Moczerniak" userId="482eff44a8730993" providerId="LiveId" clId="{586AC92C-975C-47C2-8743-82C55370CB4C}" dt="2019-02-03T23:52:08.349" v="1952"/>
          <ac:spMkLst>
            <pc:docMk/>
            <pc:sldMk cId="971120747" sldId="452"/>
            <ac:spMk id="2" creationId="{00000000-0000-0000-0000-000000000000}"/>
          </ac:spMkLst>
        </pc:spChg>
        <pc:spChg chg="mod">
          <ac:chgData name="Kathy Moczerniak" userId="482eff44a8730993" providerId="LiveId" clId="{586AC92C-975C-47C2-8743-82C55370CB4C}" dt="2019-02-03T23:54:02.099" v="1958" actId="1076"/>
          <ac:spMkLst>
            <pc:docMk/>
            <pc:sldMk cId="971120747" sldId="452"/>
            <ac:spMk id="3" creationId="{00000000-0000-0000-0000-000000000000}"/>
          </ac:spMkLst>
        </pc:spChg>
      </pc:sldChg>
      <pc:sldChg chg="modSp">
        <pc:chgData name="Kathy Moczerniak" userId="482eff44a8730993" providerId="LiveId" clId="{586AC92C-975C-47C2-8743-82C55370CB4C}" dt="2019-02-03T23:55:46.473" v="1973" actId="1076"/>
        <pc:sldMkLst>
          <pc:docMk/>
          <pc:sldMk cId="248743141" sldId="454"/>
        </pc:sldMkLst>
        <pc:spChg chg="mod">
          <ac:chgData name="Kathy Moczerniak" userId="482eff44a8730993" providerId="LiveId" clId="{586AC92C-975C-47C2-8743-82C55370CB4C}" dt="2019-02-03T23:55:13.462" v="1967" actId="1076"/>
          <ac:spMkLst>
            <pc:docMk/>
            <pc:sldMk cId="248743141" sldId="454"/>
            <ac:spMk id="2" creationId="{00000000-0000-0000-0000-000000000000}"/>
          </ac:spMkLst>
        </pc:spChg>
        <pc:spChg chg="mod">
          <ac:chgData name="Kathy Moczerniak" userId="482eff44a8730993" providerId="LiveId" clId="{586AC92C-975C-47C2-8743-82C55370CB4C}" dt="2019-02-03T23:55:46.473" v="1973" actId="1076"/>
          <ac:spMkLst>
            <pc:docMk/>
            <pc:sldMk cId="248743141" sldId="454"/>
            <ac:spMk id="3" creationId="{00000000-0000-0000-0000-000000000000}"/>
          </ac:spMkLst>
        </pc:spChg>
      </pc:sldChg>
      <pc:sldChg chg="modSp">
        <pc:chgData name="Kathy Moczerniak" userId="482eff44a8730993" providerId="LiveId" clId="{586AC92C-975C-47C2-8743-82C55370CB4C}" dt="2019-02-04T02:33:34.146" v="2989" actId="1076"/>
        <pc:sldMkLst>
          <pc:docMk/>
          <pc:sldMk cId="2755238039" sldId="456"/>
        </pc:sldMkLst>
        <pc:spChg chg="mod">
          <ac:chgData name="Kathy Moczerniak" userId="482eff44a8730993" providerId="LiveId" clId="{586AC92C-975C-47C2-8743-82C55370CB4C}" dt="2019-02-03T23:57:16.371" v="1976" actId="404"/>
          <ac:spMkLst>
            <pc:docMk/>
            <pc:sldMk cId="2755238039" sldId="456"/>
            <ac:spMk id="2" creationId="{00000000-0000-0000-0000-000000000000}"/>
          </ac:spMkLst>
        </pc:spChg>
        <pc:spChg chg="mod">
          <ac:chgData name="Kathy Moczerniak" userId="482eff44a8730993" providerId="LiveId" clId="{586AC92C-975C-47C2-8743-82C55370CB4C}" dt="2019-02-04T02:33:34.146" v="2989" actId="1076"/>
          <ac:spMkLst>
            <pc:docMk/>
            <pc:sldMk cId="2755238039" sldId="456"/>
            <ac:spMk id="3" creationId="{00000000-0000-0000-0000-000000000000}"/>
          </ac:spMkLst>
        </pc:spChg>
      </pc:sldChg>
      <pc:sldChg chg="modSp">
        <pc:chgData name="Kathy Moczerniak" userId="482eff44a8730993" providerId="LiveId" clId="{586AC92C-975C-47C2-8743-82C55370CB4C}" dt="2019-02-03T23:59:13.125" v="2004" actId="1076"/>
        <pc:sldMkLst>
          <pc:docMk/>
          <pc:sldMk cId="798398851" sldId="458"/>
        </pc:sldMkLst>
        <pc:spChg chg="mod">
          <ac:chgData name="Kathy Moczerniak" userId="482eff44a8730993" providerId="LiveId" clId="{586AC92C-975C-47C2-8743-82C55370CB4C}" dt="2019-02-03T23:58:22.130" v="2000" actId="1076"/>
          <ac:spMkLst>
            <pc:docMk/>
            <pc:sldMk cId="798398851" sldId="458"/>
            <ac:spMk id="2" creationId="{00000000-0000-0000-0000-000000000000}"/>
          </ac:spMkLst>
        </pc:spChg>
        <pc:spChg chg="mod">
          <ac:chgData name="Kathy Moczerniak" userId="482eff44a8730993" providerId="LiveId" clId="{586AC92C-975C-47C2-8743-82C55370CB4C}" dt="2019-02-03T23:59:13.125" v="2004" actId="1076"/>
          <ac:spMkLst>
            <pc:docMk/>
            <pc:sldMk cId="798398851" sldId="458"/>
            <ac:spMk id="3" creationId="{00000000-0000-0000-0000-000000000000}"/>
          </ac:spMkLst>
        </pc:spChg>
      </pc:sldChg>
      <pc:sldChg chg="modSp">
        <pc:chgData name="Kathy Moczerniak" userId="482eff44a8730993" providerId="LiveId" clId="{586AC92C-975C-47C2-8743-82C55370CB4C}" dt="2019-02-04T00:01:08.822" v="2016" actId="404"/>
        <pc:sldMkLst>
          <pc:docMk/>
          <pc:sldMk cId="745493917" sldId="460"/>
        </pc:sldMkLst>
        <pc:spChg chg="mod">
          <ac:chgData name="Kathy Moczerniak" userId="482eff44a8730993" providerId="LiveId" clId="{586AC92C-975C-47C2-8743-82C55370CB4C}" dt="2019-02-04T00:01:08.822" v="2016" actId="404"/>
          <ac:spMkLst>
            <pc:docMk/>
            <pc:sldMk cId="745493917" sldId="460"/>
            <ac:spMk id="2" creationId="{00000000-0000-0000-0000-000000000000}"/>
          </ac:spMkLst>
        </pc:spChg>
        <pc:spChg chg="mod">
          <ac:chgData name="Kathy Moczerniak" userId="482eff44a8730993" providerId="LiveId" clId="{586AC92C-975C-47C2-8743-82C55370CB4C}" dt="2019-02-03T23:59:50.305" v="2014" actId="1076"/>
          <ac:spMkLst>
            <pc:docMk/>
            <pc:sldMk cId="745493917" sldId="460"/>
            <ac:spMk id="3" creationId="{00000000-0000-0000-0000-000000000000}"/>
          </ac:spMkLst>
        </pc:spChg>
      </pc:sldChg>
      <pc:sldChg chg="modSp">
        <pc:chgData name="Kathy Moczerniak" userId="482eff44a8730993" providerId="LiveId" clId="{586AC92C-975C-47C2-8743-82C55370CB4C}" dt="2019-02-04T00:02:02.077" v="2029" actId="404"/>
        <pc:sldMkLst>
          <pc:docMk/>
          <pc:sldMk cId="3020966171" sldId="462"/>
        </pc:sldMkLst>
        <pc:spChg chg="mod">
          <ac:chgData name="Kathy Moczerniak" userId="482eff44a8730993" providerId="LiveId" clId="{586AC92C-975C-47C2-8743-82C55370CB4C}" dt="2019-02-04T00:02:02.077" v="2029" actId="404"/>
          <ac:spMkLst>
            <pc:docMk/>
            <pc:sldMk cId="3020966171" sldId="462"/>
            <ac:spMk id="2" creationId="{00000000-0000-0000-0000-000000000000}"/>
          </ac:spMkLst>
        </pc:spChg>
        <pc:spChg chg="mod">
          <ac:chgData name="Kathy Moczerniak" userId="482eff44a8730993" providerId="LiveId" clId="{586AC92C-975C-47C2-8743-82C55370CB4C}" dt="2019-02-04T00:01:44.970" v="2028" actId="27636"/>
          <ac:spMkLst>
            <pc:docMk/>
            <pc:sldMk cId="3020966171" sldId="462"/>
            <ac:spMk id="3" creationId="{00000000-0000-0000-0000-000000000000}"/>
          </ac:spMkLst>
        </pc:spChg>
      </pc:sldChg>
      <pc:sldChg chg="modSp">
        <pc:chgData name="Kathy Moczerniak" userId="482eff44a8730993" providerId="LiveId" clId="{586AC92C-975C-47C2-8743-82C55370CB4C}" dt="2019-02-04T00:03:55.406" v="2042" actId="1076"/>
        <pc:sldMkLst>
          <pc:docMk/>
          <pc:sldMk cId="2537025106" sldId="464"/>
        </pc:sldMkLst>
        <pc:spChg chg="mod">
          <ac:chgData name="Kathy Moczerniak" userId="482eff44a8730993" providerId="LiveId" clId="{586AC92C-975C-47C2-8743-82C55370CB4C}" dt="2019-02-04T00:03:21.489" v="2034" actId="403"/>
          <ac:spMkLst>
            <pc:docMk/>
            <pc:sldMk cId="2537025106" sldId="464"/>
            <ac:spMk id="2" creationId="{00000000-0000-0000-0000-000000000000}"/>
          </ac:spMkLst>
        </pc:spChg>
        <pc:spChg chg="mod">
          <ac:chgData name="Kathy Moczerniak" userId="482eff44a8730993" providerId="LiveId" clId="{586AC92C-975C-47C2-8743-82C55370CB4C}" dt="2019-02-04T00:03:55.406" v="2042" actId="1076"/>
          <ac:spMkLst>
            <pc:docMk/>
            <pc:sldMk cId="2537025106" sldId="464"/>
            <ac:spMk id="3" creationId="{00000000-0000-0000-0000-000000000000}"/>
          </ac:spMkLst>
        </pc:spChg>
      </pc:sldChg>
      <pc:sldChg chg="modSp">
        <pc:chgData name="Kathy Moczerniak" userId="482eff44a8730993" providerId="LiveId" clId="{586AC92C-975C-47C2-8743-82C55370CB4C}" dt="2019-02-04T00:07:02.171" v="2057" actId="1076"/>
        <pc:sldMkLst>
          <pc:docMk/>
          <pc:sldMk cId="3231770380" sldId="466"/>
        </pc:sldMkLst>
        <pc:spChg chg="mod">
          <ac:chgData name="Kathy Moczerniak" userId="482eff44a8730993" providerId="LiveId" clId="{586AC92C-975C-47C2-8743-82C55370CB4C}" dt="2019-02-04T00:06:46.367" v="2054" actId="1076"/>
          <ac:spMkLst>
            <pc:docMk/>
            <pc:sldMk cId="3231770380" sldId="466"/>
            <ac:spMk id="2" creationId="{00000000-0000-0000-0000-000000000000}"/>
          </ac:spMkLst>
        </pc:spChg>
        <pc:spChg chg="mod">
          <ac:chgData name="Kathy Moczerniak" userId="482eff44a8730993" providerId="LiveId" clId="{586AC92C-975C-47C2-8743-82C55370CB4C}" dt="2019-02-04T00:07:02.171" v="2057" actId="1076"/>
          <ac:spMkLst>
            <pc:docMk/>
            <pc:sldMk cId="3231770380" sldId="466"/>
            <ac:spMk id="3" creationId="{00000000-0000-0000-0000-000000000000}"/>
          </ac:spMkLst>
        </pc:spChg>
      </pc:sldChg>
      <pc:sldChg chg="modSp">
        <pc:chgData name="Kathy Moczerniak" userId="482eff44a8730993" providerId="LiveId" clId="{586AC92C-975C-47C2-8743-82C55370CB4C}" dt="2019-02-04T00:17:24.417" v="2129" actId="20577"/>
        <pc:sldMkLst>
          <pc:docMk/>
          <pc:sldMk cId="1726336297" sldId="467"/>
        </pc:sldMkLst>
        <pc:spChg chg="mod">
          <ac:chgData name="Kathy Moczerniak" userId="482eff44a8730993" providerId="LiveId" clId="{586AC92C-975C-47C2-8743-82C55370CB4C}" dt="2019-02-04T00:17:24.417" v="2129" actId="20577"/>
          <ac:spMkLst>
            <pc:docMk/>
            <pc:sldMk cId="1726336297" sldId="467"/>
            <ac:spMk id="2" creationId="{00000000-0000-0000-0000-000000000000}"/>
          </ac:spMkLst>
        </pc:spChg>
        <pc:spChg chg="mod">
          <ac:chgData name="Kathy Moczerniak" userId="482eff44a8730993" providerId="LiveId" clId="{586AC92C-975C-47C2-8743-82C55370CB4C}" dt="2019-02-04T00:11:57.514" v="2091" actId="948"/>
          <ac:spMkLst>
            <pc:docMk/>
            <pc:sldMk cId="1726336297" sldId="467"/>
            <ac:spMk id="3" creationId="{00000000-0000-0000-0000-000000000000}"/>
          </ac:spMkLst>
        </pc:spChg>
      </pc:sldChg>
      <pc:sldChg chg="modSp">
        <pc:chgData name="Kathy Moczerniak" userId="482eff44a8730993" providerId="LiveId" clId="{586AC92C-975C-47C2-8743-82C55370CB4C}" dt="2019-02-04T00:28:35.555" v="2248" actId="20577"/>
        <pc:sldMkLst>
          <pc:docMk/>
          <pc:sldMk cId="2380626923" sldId="470"/>
        </pc:sldMkLst>
        <pc:spChg chg="mod">
          <ac:chgData name="Kathy Moczerniak" userId="482eff44a8730993" providerId="LiveId" clId="{586AC92C-975C-47C2-8743-82C55370CB4C}" dt="2019-02-04T00:27:32.266" v="2243"/>
          <ac:spMkLst>
            <pc:docMk/>
            <pc:sldMk cId="2380626923" sldId="470"/>
            <ac:spMk id="2" creationId="{00000000-0000-0000-0000-000000000000}"/>
          </ac:spMkLst>
        </pc:spChg>
        <pc:spChg chg="mod">
          <ac:chgData name="Kathy Moczerniak" userId="482eff44a8730993" providerId="LiveId" clId="{586AC92C-975C-47C2-8743-82C55370CB4C}" dt="2019-02-04T00:28:35.555" v="2248" actId="20577"/>
          <ac:spMkLst>
            <pc:docMk/>
            <pc:sldMk cId="2380626923" sldId="470"/>
            <ac:spMk id="3" creationId="{00000000-0000-0000-0000-000000000000}"/>
          </ac:spMkLst>
        </pc:spChg>
      </pc:sldChg>
      <pc:sldChg chg="modSp">
        <pc:chgData name="Kathy Moczerniak" userId="482eff44a8730993" providerId="LiveId" clId="{586AC92C-975C-47C2-8743-82C55370CB4C}" dt="2019-02-04T00:24:29.783" v="2213" actId="1076"/>
        <pc:sldMkLst>
          <pc:docMk/>
          <pc:sldMk cId="3776185899" sldId="471"/>
        </pc:sldMkLst>
        <pc:spChg chg="mod">
          <ac:chgData name="Kathy Moczerniak" userId="482eff44a8730993" providerId="LiveId" clId="{586AC92C-975C-47C2-8743-82C55370CB4C}" dt="2019-02-04T00:23:52.931" v="2209"/>
          <ac:spMkLst>
            <pc:docMk/>
            <pc:sldMk cId="3776185899" sldId="471"/>
            <ac:spMk id="2" creationId="{00000000-0000-0000-0000-000000000000}"/>
          </ac:spMkLst>
        </pc:spChg>
        <pc:spChg chg="mod">
          <ac:chgData name="Kathy Moczerniak" userId="482eff44a8730993" providerId="LiveId" clId="{586AC92C-975C-47C2-8743-82C55370CB4C}" dt="2019-02-04T00:24:29.783" v="2213" actId="1076"/>
          <ac:spMkLst>
            <pc:docMk/>
            <pc:sldMk cId="3776185899" sldId="471"/>
            <ac:spMk id="3" creationId="{00000000-0000-0000-0000-000000000000}"/>
          </ac:spMkLst>
        </pc:spChg>
      </pc:sldChg>
      <pc:sldChg chg="modSp">
        <pc:chgData name="Kathy Moczerniak" userId="482eff44a8730993" providerId="LiveId" clId="{586AC92C-975C-47C2-8743-82C55370CB4C}" dt="2019-02-04T00:25:27.781" v="2224" actId="1076"/>
        <pc:sldMkLst>
          <pc:docMk/>
          <pc:sldMk cId="2724006047" sldId="475"/>
        </pc:sldMkLst>
        <pc:spChg chg="mod">
          <ac:chgData name="Kathy Moczerniak" userId="482eff44a8730993" providerId="LiveId" clId="{586AC92C-975C-47C2-8743-82C55370CB4C}" dt="2019-02-04T00:25:22.100" v="2222"/>
          <ac:spMkLst>
            <pc:docMk/>
            <pc:sldMk cId="2724006047" sldId="475"/>
            <ac:spMk id="2" creationId="{00000000-0000-0000-0000-000000000000}"/>
          </ac:spMkLst>
        </pc:spChg>
        <pc:spChg chg="mod">
          <ac:chgData name="Kathy Moczerniak" userId="482eff44a8730993" providerId="LiveId" clId="{586AC92C-975C-47C2-8743-82C55370CB4C}" dt="2019-02-04T00:25:27.781" v="2224" actId="1076"/>
          <ac:spMkLst>
            <pc:docMk/>
            <pc:sldMk cId="2724006047" sldId="475"/>
            <ac:spMk id="3" creationId="{00000000-0000-0000-0000-000000000000}"/>
          </ac:spMkLst>
        </pc:spChg>
      </pc:sldChg>
      <pc:sldChg chg="modSp">
        <pc:chgData name="Kathy Moczerniak" userId="482eff44a8730993" providerId="LiveId" clId="{586AC92C-975C-47C2-8743-82C55370CB4C}" dt="2019-02-04T00:26:37.908" v="2240" actId="1076"/>
        <pc:sldMkLst>
          <pc:docMk/>
          <pc:sldMk cId="3369265882" sldId="476"/>
        </pc:sldMkLst>
        <pc:spChg chg="mod">
          <ac:chgData name="Kathy Moczerniak" userId="482eff44a8730993" providerId="LiveId" clId="{586AC92C-975C-47C2-8743-82C55370CB4C}" dt="2019-02-04T00:26:33.006" v="2239" actId="1076"/>
          <ac:spMkLst>
            <pc:docMk/>
            <pc:sldMk cId="3369265882" sldId="476"/>
            <ac:spMk id="2" creationId="{00000000-0000-0000-0000-000000000000}"/>
          </ac:spMkLst>
        </pc:spChg>
        <pc:spChg chg="mod">
          <ac:chgData name="Kathy Moczerniak" userId="482eff44a8730993" providerId="LiveId" clId="{586AC92C-975C-47C2-8743-82C55370CB4C}" dt="2019-02-04T00:26:37.908" v="2240" actId="1076"/>
          <ac:spMkLst>
            <pc:docMk/>
            <pc:sldMk cId="3369265882" sldId="476"/>
            <ac:spMk id="3" creationId="{00000000-0000-0000-0000-000000000000}"/>
          </ac:spMkLst>
        </pc:spChg>
      </pc:sldChg>
      <pc:sldChg chg="modSp">
        <pc:chgData name="Kathy Moczerniak" userId="482eff44a8730993" providerId="LiveId" clId="{586AC92C-975C-47C2-8743-82C55370CB4C}" dt="2019-02-04T00:30:50.713" v="2258" actId="1076"/>
        <pc:sldMkLst>
          <pc:docMk/>
          <pc:sldMk cId="1069213881" sldId="480"/>
        </pc:sldMkLst>
        <pc:spChg chg="mod">
          <ac:chgData name="Kathy Moczerniak" userId="482eff44a8730993" providerId="LiveId" clId="{586AC92C-975C-47C2-8743-82C55370CB4C}" dt="2019-02-04T00:29:43.095" v="2250"/>
          <ac:spMkLst>
            <pc:docMk/>
            <pc:sldMk cId="1069213881" sldId="480"/>
            <ac:spMk id="2" creationId="{00000000-0000-0000-0000-000000000000}"/>
          </ac:spMkLst>
        </pc:spChg>
        <pc:spChg chg="mod">
          <ac:chgData name="Kathy Moczerniak" userId="482eff44a8730993" providerId="LiveId" clId="{586AC92C-975C-47C2-8743-82C55370CB4C}" dt="2019-02-04T00:30:50.713" v="2258" actId="1076"/>
          <ac:spMkLst>
            <pc:docMk/>
            <pc:sldMk cId="1069213881" sldId="480"/>
            <ac:spMk id="3" creationId="{00000000-0000-0000-0000-000000000000}"/>
          </ac:spMkLst>
        </pc:spChg>
      </pc:sldChg>
      <pc:sldChg chg="modSp">
        <pc:chgData name="Kathy Moczerniak" userId="482eff44a8730993" providerId="LiveId" clId="{586AC92C-975C-47C2-8743-82C55370CB4C}" dt="2019-02-04T00:31:03.906" v="2261" actId="20577"/>
        <pc:sldMkLst>
          <pc:docMk/>
          <pc:sldMk cId="2742191" sldId="481"/>
        </pc:sldMkLst>
        <pc:spChg chg="mod">
          <ac:chgData name="Kathy Moczerniak" userId="482eff44a8730993" providerId="LiveId" clId="{586AC92C-975C-47C2-8743-82C55370CB4C}" dt="2019-02-03T18:08:05.541" v="97"/>
          <ac:spMkLst>
            <pc:docMk/>
            <pc:sldMk cId="2742191" sldId="481"/>
            <ac:spMk id="2" creationId="{00000000-0000-0000-0000-000000000000}"/>
          </ac:spMkLst>
        </pc:spChg>
        <pc:spChg chg="mod">
          <ac:chgData name="Kathy Moczerniak" userId="482eff44a8730993" providerId="LiveId" clId="{586AC92C-975C-47C2-8743-82C55370CB4C}" dt="2019-02-04T00:31:03.906" v="2261" actId="20577"/>
          <ac:spMkLst>
            <pc:docMk/>
            <pc:sldMk cId="2742191" sldId="481"/>
            <ac:spMk id="3" creationId="{00000000-0000-0000-0000-000000000000}"/>
          </ac:spMkLst>
        </pc:spChg>
      </pc:sldChg>
      <pc:sldChg chg="modSp">
        <pc:chgData name="Kathy Moczerniak" userId="482eff44a8730993" providerId="LiveId" clId="{586AC92C-975C-47C2-8743-82C55370CB4C}" dt="2019-02-04T00:34:54.024" v="2280" actId="27636"/>
        <pc:sldMkLst>
          <pc:docMk/>
          <pc:sldMk cId="2400027459" sldId="482"/>
        </pc:sldMkLst>
        <pc:spChg chg="mod">
          <ac:chgData name="Kathy Moczerniak" userId="482eff44a8730993" providerId="LiveId" clId="{586AC92C-975C-47C2-8743-82C55370CB4C}" dt="2019-02-04T00:33:53.301" v="2274" actId="404"/>
          <ac:spMkLst>
            <pc:docMk/>
            <pc:sldMk cId="2400027459" sldId="482"/>
            <ac:spMk id="2" creationId="{00000000-0000-0000-0000-000000000000}"/>
          </ac:spMkLst>
        </pc:spChg>
        <pc:spChg chg="mod">
          <ac:chgData name="Kathy Moczerniak" userId="482eff44a8730993" providerId="LiveId" clId="{586AC92C-975C-47C2-8743-82C55370CB4C}" dt="2019-02-04T00:34:54.024" v="2280" actId="27636"/>
          <ac:spMkLst>
            <pc:docMk/>
            <pc:sldMk cId="2400027459" sldId="482"/>
            <ac:spMk id="3" creationId="{00000000-0000-0000-0000-000000000000}"/>
          </ac:spMkLst>
        </pc:spChg>
      </pc:sldChg>
      <pc:sldChg chg="modSp">
        <pc:chgData name="Kathy Moczerniak" userId="482eff44a8730993" providerId="LiveId" clId="{586AC92C-975C-47C2-8743-82C55370CB4C}" dt="2019-02-04T00:35:20.041" v="2294" actId="20577"/>
        <pc:sldMkLst>
          <pc:docMk/>
          <pc:sldMk cId="836910436" sldId="483"/>
        </pc:sldMkLst>
        <pc:spChg chg="mod">
          <ac:chgData name="Kathy Moczerniak" userId="482eff44a8730993" providerId="LiveId" clId="{586AC92C-975C-47C2-8743-82C55370CB4C}" dt="2019-02-03T18:08:10.740" v="99"/>
          <ac:spMkLst>
            <pc:docMk/>
            <pc:sldMk cId="836910436" sldId="483"/>
            <ac:spMk id="2" creationId="{00000000-0000-0000-0000-000000000000}"/>
          </ac:spMkLst>
        </pc:spChg>
        <pc:spChg chg="mod">
          <ac:chgData name="Kathy Moczerniak" userId="482eff44a8730993" providerId="LiveId" clId="{586AC92C-975C-47C2-8743-82C55370CB4C}" dt="2019-02-04T00:35:20.041" v="2294" actId="20577"/>
          <ac:spMkLst>
            <pc:docMk/>
            <pc:sldMk cId="836910436" sldId="483"/>
            <ac:spMk id="3" creationId="{00000000-0000-0000-0000-000000000000}"/>
          </ac:spMkLst>
        </pc:spChg>
      </pc:sldChg>
      <pc:sldChg chg="modSp">
        <pc:chgData name="Kathy Moczerniak" userId="482eff44a8730993" providerId="LiveId" clId="{586AC92C-975C-47C2-8743-82C55370CB4C}" dt="2019-02-04T00:37:36.927" v="2322" actId="14100"/>
        <pc:sldMkLst>
          <pc:docMk/>
          <pc:sldMk cId="2137549845" sldId="484"/>
        </pc:sldMkLst>
        <pc:spChg chg="mod">
          <ac:chgData name="Kathy Moczerniak" userId="482eff44a8730993" providerId="LiveId" clId="{586AC92C-975C-47C2-8743-82C55370CB4C}" dt="2019-02-04T00:37:20.239" v="2321" actId="403"/>
          <ac:spMkLst>
            <pc:docMk/>
            <pc:sldMk cId="2137549845" sldId="484"/>
            <ac:spMk id="2" creationId="{00000000-0000-0000-0000-000000000000}"/>
          </ac:spMkLst>
        </pc:spChg>
        <pc:spChg chg="mod">
          <ac:chgData name="Kathy Moczerniak" userId="482eff44a8730993" providerId="LiveId" clId="{586AC92C-975C-47C2-8743-82C55370CB4C}" dt="2019-02-04T00:37:36.927" v="2322" actId="14100"/>
          <ac:spMkLst>
            <pc:docMk/>
            <pc:sldMk cId="2137549845" sldId="484"/>
            <ac:spMk id="3" creationId="{00000000-0000-0000-0000-000000000000}"/>
          </ac:spMkLst>
        </pc:spChg>
      </pc:sldChg>
      <pc:sldChg chg="modSp">
        <pc:chgData name="Kathy Moczerniak" userId="482eff44a8730993" providerId="LiveId" clId="{586AC92C-975C-47C2-8743-82C55370CB4C}" dt="2019-02-04T00:42:28.098" v="2338" actId="1076"/>
        <pc:sldMkLst>
          <pc:docMk/>
          <pc:sldMk cId="844842152" sldId="485"/>
        </pc:sldMkLst>
        <pc:spChg chg="mod">
          <ac:chgData name="Kathy Moczerniak" userId="482eff44a8730993" providerId="LiveId" clId="{586AC92C-975C-47C2-8743-82C55370CB4C}" dt="2019-02-03T18:08:15.816" v="101"/>
          <ac:spMkLst>
            <pc:docMk/>
            <pc:sldMk cId="844842152" sldId="485"/>
            <ac:spMk id="2" creationId="{00000000-0000-0000-0000-000000000000}"/>
          </ac:spMkLst>
        </pc:spChg>
        <pc:spChg chg="mod">
          <ac:chgData name="Kathy Moczerniak" userId="482eff44a8730993" providerId="LiveId" clId="{586AC92C-975C-47C2-8743-82C55370CB4C}" dt="2019-02-04T00:42:28.098" v="2338" actId="1076"/>
          <ac:spMkLst>
            <pc:docMk/>
            <pc:sldMk cId="844842152" sldId="485"/>
            <ac:spMk id="3" creationId="{00000000-0000-0000-0000-000000000000}"/>
          </ac:spMkLst>
        </pc:spChg>
      </pc:sldChg>
      <pc:sldChg chg="modSp">
        <pc:chgData name="Kathy Moczerniak" userId="482eff44a8730993" providerId="LiveId" clId="{586AC92C-975C-47C2-8743-82C55370CB4C}" dt="2019-02-04T00:44:26.463" v="2355" actId="1076"/>
        <pc:sldMkLst>
          <pc:docMk/>
          <pc:sldMk cId="142588479" sldId="486"/>
        </pc:sldMkLst>
        <pc:spChg chg="mod">
          <ac:chgData name="Kathy Moczerniak" userId="482eff44a8730993" providerId="LiveId" clId="{586AC92C-975C-47C2-8743-82C55370CB4C}" dt="2019-02-04T00:44:05.224" v="2346" actId="404"/>
          <ac:spMkLst>
            <pc:docMk/>
            <pc:sldMk cId="142588479" sldId="486"/>
            <ac:spMk id="2" creationId="{00000000-0000-0000-0000-000000000000}"/>
          </ac:spMkLst>
        </pc:spChg>
        <pc:spChg chg="mod">
          <ac:chgData name="Kathy Moczerniak" userId="482eff44a8730993" providerId="LiveId" clId="{586AC92C-975C-47C2-8743-82C55370CB4C}" dt="2019-02-04T00:44:26.463" v="2355" actId="1076"/>
          <ac:spMkLst>
            <pc:docMk/>
            <pc:sldMk cId="142588479" sldId="486"/>
            <ac:spMk id="3" creationId="{00000000-0000-0000-0000-000000000000}"/>
          </ac:spMkLst>
        </pc:spChg>
      </pc:sldChg>
      <pc:sldChg chg="modSp">
        <pc:chgData name="Kathy Moczerniak" userId="482eff44a8730993" providerId="LiveId" clId="{586AC92C-975C-47C2-8743-82C55370CB4C}" dt="2019-02-04T00:45:03.079" v="2369" actId="1076"/>
        <pc:sldMkLst>
          <pc:docMk/>
          <pc:sldMk cId="1244248936" sldId="487"/>
        </pc:sldMkLst>
        <pc:spChg chg="mod">
          <ac:chgData name="Kathy Moczerniak" userId="482eff44a8730993" providerId="LiveId" clId="{586AC92C-975C-47C2-8743-82C55370CB4C}" dt="2019-02-04T00:45:03.079" v="2369" actId="1076"/>
          <ac:spMkLst>
            <pc:docMk/>
            <pc:sldMk cId="1244248936" sldId="487"/>
            <ac:spMk id="2" creationId="{00000000-0000-0000-0000-000000000000}"/>
          </ac:spMkLst>
        </pc:spChg>
        <pc:spChg chg="mod">
          <ac:chgData name="Kathy Moczerniak" userId="482eff44a8730993" providerId="LiveId" clId="{586AC92C-975C-47C2-8743-82C55370CB4C}" dt="2019-02-04T00:44:57.644" v="2368" actId="27636"/>
          <ac:spMkLst>
            <pc:docMk/>
            <pc:sldMk cId="1244248936" sldId="487"/>
            <ac:spMk id="3" creationId="{00000000-0000-0000-0000-000000000000}"/>
          </ac:spMkLst>
        </pc:spChg>
      </pc:sldChg>
      <pc:sldChg chg="modSp">
        <pc:chgData name="Kathy Moczerniak" userId="482eff44a8730993" providerId="LiveId" clId="{586AC92C-975C-47C2-8743-82C55370CB4C}" dt="2019-02-04T00:48:22.662" v="2383" actId="1076"/>
        <pc:sldMkLst>
          <pc:docMk/>
          <pc:sldMk cId="1743616964" sldId="488"/>
        </pc:sldMkLst>
        <pc:spChg chg="mod">
          <ac:chgData name="Kathy Moczerniak" userId="482eff44a8730993" providerId="LiveId" clId="{586AC92C-975C-47C2-8743-82C55370CB4C}" dt="2019-02-04T00:48:14.930" v="2381" actId="1076"/>
          <ac:spMkLst>
            <pc:docMk/>
            <pc:sldMk cId="1743616964" sldId="488"/>
            <ac:spMk id="2" creationId="{00000000-0000-0000-0000-000000000000}"/>
          </ac:spMkLst>
        </pc:spChg>
        <pc:spChg chg="mod">
          <ac:chgData name="Kathy Moczerniak" userId="482eff44a8730993" providerId="LiveId" clId="{586AC92C-975C-47C2-8743-82C55370CB4C}" dt="2019-02-04T00:48:22.662" v="2383" actId="1076"/>
          <ac:spMkLst>
            <pc:docMk/>
            <pc:sldMk cId="1743616964" sldId="488"/>
            <ac:spMk id="3" creationId="{00000000-0000-0000-0000-000000000000}"/>
          </ac:spMkLst>
        </pc:spChg>
      </pc:sldChg>
      <pc:sldChg chg="modSp">
        <pc:chgData name="Kathy Moczerniak" userId="482eff44a8730993" providerId="LiveId" clId="{586AC92C-975C-47C2-8743-82C55370CB4C}" dt="2019-02-04T00:50:31.054" v="2400" actId="1076"/>
        <pc:sldMkLst>
          <pc:docMk/>
          <pc:sldMk cId="1411799328" sldId="489"/>
        </pc:sldMkLst>
        <pc:spChg chg="mod">
          <ac:chgData name="Kathy Moczerniak" userId="482eff44a8730993" providerId="LiveId" clId="{586AC92C-975C-47C2-8743-82C55370CB4C}" dt="2019-02-04T00:50:31.054" v="2400" actId="1076"/>
          <ac:spMkLst>
            <pc:docMk/>
            <pc:sldMk cId="1411799328" sldId="489"/>
            <ac:spMk id="2" creationId="{00000000-0000-0000-0000-000000000000}"/>
          </ac:spMkLst>
        </pc:spChg>
        <pc:spChg chg="mod">
          <ac:chgData name="Kathy Moczerniak" userId="482eff44a8730993" providerId="LiveId" clId="{586AC92C-975C-47C2-8743-82C55370CB4C}" dt="2019-02-04T00:49:41.852" v="2392" actId="20577"/>
          <ac:spMkLst>
            <pc:docMk/>
            <pc:sldMk cId="1411799328" sldId="489"/>
            <ac:spMk id="3" creationId="{00000000-0000-0000-0000-000000000000}"/>
          </ac:spMkLst>
        </pc:spChg>
      </pc:sldChg>
      <pc:sldChg chg="modSp">
        <pc:chgData name="Kathy Moczerniak" userId="482eff44a8730993" providerId="LiveId" clId="{586AC92C-975C-47C2-8743-82C55370CB4C}" dt="2019-02-04T00:51:59.133" v="2420" actId="948"/>
        <pc:sldMkLst>
          <pc:docMk/>
          <pc:sldMk cId="3326009220" sldId="490"/>
        </pc:sldMkLst>
        <pc:spChg chg="mod">
          <ac:chgData name="Kathy Moczerniak" userId="482eff44a8730993" providerId="LiveId" clId="{586AC92C-975C-47C2-8743-82C55370CB4C}" dt="2019-02-04T00:50:48.550" v="2404" actId="1076"/>
          <ac:spMkLst>
            <pc:docMk/>
            <pc:sldMk cId="3326009220" sldId="490"/>
            <ac:spMk id="2" creationId="{00000000-0000-0000-0000-000000000000}"/>
          </ac:spMkLst>
        </pc:spChg>
        <pc:spChg chg="mod">
          <ac:chgData name="Kathy Moczerniak" userId="482eff44a8730993" providerId="LiveId" clId="{586AC92C-975C-47C2-8743-82C55370CB4C}" dt="2019-02-04T00:51:59.133" v="2420" actId="948"/>
          <ac:spMkLst>
            <pc:docMk/>
            <pc:sldMk cId="3326009220" sldId="490"/>
            <ac:spMk id="3" creationId="{00000000-0000-0000-0000-000000000000}"/>
          </ac:spMkLst>
        </pc:spChg>
      </pc:sldChg>
      <pc:sldChg chg="modSp">
        <pc:chgData name="Kathy Moczerniak" userId="482eff44a8730993" providerId="LiveId" clId="{586AC92C-975C-47C2-8743-82C55370CB4C}" dt="2019-02-04T00:55:32.931" v="2431" actId="1076"/>
        <pc:sldMkLst>
          <pc:docMk/>
          <pc:sldMk cId="2542259855" sldId="491"/>
        </pc:sldMkLst>
        <pc:spChg chg="mod">
          <ac:chgData name="Kathy Moczerniak" userId="482eff44a8730993" providerId="LiveId" clId="{586AC92C-975C-47C2-8743-82C55370CB4C}" dt="2019-02-04T00:54:05.628" v="2425" actId="404"/>
          <ac:spMkLst>
            <pc:docMk/>
            <pc:sldMk cId="2542259855" sldId="491"/>
            <ac:spMk id="2" creationId="{00000000-0000-0000-0000-000000000000}"/>
          </ac:spMkLst>
        </pc:spChg>
        <pc:spChg chg="mod">
          <ac:chgData name="Kathy Moczerniak" userId="482eff44a8730993" providerId="LiveId" clId="{586AC92C-975C-47C2-8743-82C55370CB4C}" dt="2019-02-04T00:55:32.931" v="2431" actId="1076"/>
          <ac:spMkLst>
            <pc:docMk/>
            <pc:sldMk cId="2542259855" sldId="491"/>
            <ac:spMk id="3" creationId="{00000000-0000-0000-0000-000000000000}"/>
          </ac:spMkLst>
        </pc:spChg>
      </pc:sldChg>
      <pc:sldChg chg="modSp">
        <pc:chgData name="Kathy Moczerniak" userId="482eff44a8730993" providerId="LiveId" clId="{586AC92C-975C-47C2-8743-82C55370CB4C}" dt="2019-02-04T00:56:49.696" v="2446" actId="1076"/>
        <pc:sldMkLst>
          <pc:docMk/>
          <pc:sldMk cId="1870009832" sldId="492"/>
        </pc:sldMkLst>
        <pc:spChg chg="mod">
          <ac:chgData name="Kathy Moczerniak" userId="482eff44a8730993" providerId="LiveId" clId="{586AC92C-975C-47C2-8743-82C55370CB4C}" dt="2019-02-03T18:08:32.311" v="107"/>
          <ac:spMkLst>
            <pc:docMk/>
            <pc:sldMk cId="1870009832" sldId="492"/>
            <ac:spMk id="2" creationId="{00000000-0000-0000-0000-000000000000}"/>
          </ac:spMkLst>
        </pc:spChg>
        <pc:spChg chg="mod">
          <ac:chgData name="Kathy Moczerniak" userId="482eff44a8730993" providerId="LiveId" clId="{586AC92C-975C-47C2-8743-82C55370CB4C}" dt="2019-02-04T00:56:49.696" v="2446" actId="1076"/>
          <ac:spMkLst>
            <pc:docMk/>
            <pc:sldMk cId="1870009832" sldId="492"/>
            <ac:spMk id="3" creationId="{00000000-0000-0000-0000-000000000000}"/>
          </ac:spMkLst>
        </pc:spChg>
      </pc:sldChg>
      <pc:sldChg chg="modSp">
        <pc:chgData name="Kathy Moczerniak" userId="482eff44a8730993" providerId="LiveId" clId="{586AC92C-975C-47C2-8743-82C55370CB4C}" dt="2019-02-04T01:00:15.251" v="2464" actId="1076"/>
        <pc:sldMkLst>
          <pc:docMk/>
          <pc:sldMk cId="1097093898" sldId="493"/>
        </pc:sldMkLst>
        <pc:spChg chg="mod">
          <ac:chgData name="Kathy Moczerniak" userId="482eff44a8730993" providerId="LiveId" clId="{586AC92C-975C-47C2-8743-82C55370CB4C}" dt="2019-02-04T00:57:13.588" v="2449" actId="404"/>
          <ac:spMkLst>
            <pc:docMk/>
            <pc:sldMk cId="1097093898" sldId="493"/>
            <ac:spMk id="2" creationId="{00000000-0000-0000-0000-000000000000}"/>
          </ac:spMkLst>
        </pc:spChg>
        <pc:spChg chg="mod">
          <ac:chgData name="Kathy Moczerniak" userId="482eff44a8730993" providerId="LiveId" clId="{586AC92C-975C-47C2-8743-82C55370CB4C}" dt="2019-02-04T01:00:15.251" v="2464" actId="1076"/>
          <ac:spMkLst>
            <pc:docMk/>
            <pc:sldMk cId="1097093898" sldId="493"/>
            <ac:spMk id="3" creationId="{00000000-0000-0000-0000-000000000000}"/>
          </ac:spMkLst>
        </pc:spChg>
      </pc:sldChg>
      <pc:sldChg chg="modSp">
        <pc:chgData name="Kathy Moczerniak" userId="482eff44a8730993" providerId="LiveId" clId="{586AC92C-975C-47C2-8743-82C55370CB4C}" dt="2019-02-04T01:02:14.509" v="2480" actId="1076"/>
        <pc:sldMkLst>
          <pc:docMk/>
          <pc:sldMk cId="934989339" sldId="495"/>
        </pc:sldMkLst>
        <pc:spChg chg="mod">
          <ac:chgData name="Kathy Moczerniak" userId="482eff44a8730993" providerId="LiveId" clId="{586AC92C-975C-47C2-8743-82C55370CB4C}" dt="2019-02-04T01:02:14.509" v="2480" actId="1076"/>
          <ac:spMkLst>
            <pc:docMk/>
            <pc:sldMk cId="934989339" sldId="495"/>
            <ac:spMk id="2" creationId="{00000000-0000-0000-0000-000000000000}"/>
          </ac:spMkLst>
        </pc:spChg>
        <pc:spChg chg="mod">
          <ac:chgData name="Kathy Moczerniak" userId="482eff44a8730993" providerId="LiveId" clId="{586AC92C-975C-47C2-8743-82C55370CB4C}" dt="2019-02-04T01:01:55.193" v="2479" actId="1076"/>
          <ac:spMkLst>
            <pc:docMk/>
            <pc:sldMk cId="934989339" sldId="495"/>
            <ac:spMk id="3" creationId="{00000000-0000-0000-0000-000000000000}"/>
          </ac:spMkLst>
        </pc:spChg>
      </pc:sldChg>
      <pc:sldChg chg="modSp">
        <pc:chgData name="Kathy Moczerniak" userId="482eff44a8730993" providerId="LiveId" clId="{586AC92C-975C-47C2-8743-82C55370CB4C}" dt="2019-02-04T01:03:00.207" v="2498" actId="20577"/>
        <pc:sldMkLst>
          <pc:docMk/>
          <pc:sldMk cId="3668665678" sldId="496"/>
        </pc:sldMkLst>
        <pc:spChg chg="mod">
          <ac:chgData name="Kathy Moczerniak" userId="482eff44a8730993" providerId="LiveId" clId="{586AC92C-975C-47C2-8743-82C55370CB4C}" dt="2019-02-04T01:02:38.850" v="2483" actId="404"/>
          <ac:spMkLst>
            <pc:docMk/>
            <pc:sldMk cId="3668665678" sldId="496"/>
            <ac:spMk id="2" creationId="{00000000-0000-0000-0000-000000000000}"/>
          </ac:spMkLst>
        </pc:spChg>
        <pc:spChg chg="mod">
          <ac:chgData name="Kathy Moczerniak" userId="482eff44a8730993" providerId="LiveId" clId="{586AC92C-975C-47C2-8743-82C55370CB4C}" dt="2019-02-04T01:03:00.207" v="2498" actId="20577"/>
          <ac:spMkLst>
            <pc:docMk/>
            <pc:sldMk cId="3668665678" sldId="496"/>
            <ac:spMk id="3" creationId="{00000000-0000-0000-0000-000000000000}"/>
          </ac:spMkLst>
        </pc:spChg>
      </pc:sldChg>
      <pc:sldChg chg="modSp">
        <pc:chgData name="Kathy Moczerniak" userId="482eff44a8730993" providerId="LiveId" clId="{586AC92C-975C-47C2-8743-82C55370CB4C}" dt="2019-02-04T01:03:26.743" v="2507" actId="20577"/>
        <pc:sldMkLst>
          <pc:docMk/>
          <pc:sldMk cId="3221918528" sldId="497"/>
        </pc:sldMkLst>
        <pc:spChg chg="mod">
          <ac:chgData name="Kathy Moczerniak" userId="482eff44a8730993" providerId="LiveId" clId="{586AC92C-975C-47C2-8743-82C55370CB4C}" dt="2019-02-04T01:03:23.096" v="2503"/>
          <ac:spMkLst>
            <pc:docMk/>
            <pc:sldMk cId="3221918528" sldId="497"/>
            <ac:spMk id="2" creationId="{00000000-0000-0000-0000-000000000000}"/>
          </ac:spMkLst>
        </pc:spChg>
        <pc:spChg chg="mod">
          <ac:chgData name="Kathy Moczerniak" userId="482eff44a8730993" providerId="LiveId" clId="{586AC92C-975C-47C2-8743-82C55370CB4C}" dt="2019-02-04T01:03:26.743" v="2507" actId="20577"/>
          <ac:spMkLst>
            <pc:docMk/>
            <pc:sldMk cId="3221918528" sldId="497"/>
            <ac:spMk id="3" creationId="{00000000-0000-0000-0000-000000000000}"/>
          </ac:spMkLst>
        </pc:spChg>
      </pc:sldChg>
      <pc:sldChg chg="modSp">
        <pc:chgData name="Kathy Moczerniak" userId="482eff44a8730993" providerId="LiveId" clId="{586AC92C-975C-47C2-8743-82C55370CB4C}" dt="2019-02-04T01:04:38.216" v="2515"/>
        <pc:sldMkLst>
          <pc:docMk/>
          <pc:sldMk cId="2784773875" sldId="498"/>
        </pc:sldMkLst>
        <pc:spChg chg="mod">
          <ac:chgData name="Kathy Moczerniak" userId="482eff44a8730993" providerId="LiveId" clId="{586AC92C-975C-47C2-8743-82C55370CB4C}" dt="2019-02-04T01:04:38.216" v="2515"/>
          <ac:spMkLst>
            <pc:docMk/>
            <pc:sldMk cId="2784773875" sldId="498"/>
            <ac:spMk id="2" creationId="{00000000-0000-0000-0000-000000000000}"/>
          </ac:spMkLst>
        </pc:spChg>
        <pc:spChg chg="mod">
          <ac:chgData name="Kathy Moczerniak" userId="482eff44a8730993" providerId="LiveId" clId="{586AC92C-975C-47C2-8743-82C55370CB4C}" dt="2019-02-04T01:04:33.922" v="2514" actId="20577"/>
          <ac:spMkLst>
            <pc:docMk/>
            <pc:sldMk cId="2784773875" sldId="498"/>
            <ac:spMk id="3" creationId="{00000000-0000-0000-0000-000000000000}"/>
          </ac:spMkLst>
        </pc:spChg>
      </pc:sldChg>
      <pc:sldChg chg="modSp">
        <pc:chgData name="Kathy Moczerniak" userId="482eff44a8730993" providerId="LiveId" clId="{586AC92C-975C-47C2-8743-82C55370CB4C}" dt="2019-02-04T01:04:59.506" v="2521" actId="1076"/>
        <pc:sldMkLst>
          <pc:docMk/>
          <pc:sldMk cId="2470785509" sldId="499"/>
        </pc:sldMkLst>
        <pc:spChg chg="mod">
          <ac:chgData name="Kathy Moczerniak" userId="482eff44a8730993" providerId="LiveId" clId="{586AC92C-975C-47C2-8743-82C55370CB4C}" dt="2019-02-04T01:04:50.607" v="2518" actId="404"/>
          <ac:spMkLst>
            <pc:docMk/>
            <pc:sldMk cId="2470785509" sldId="499"/>
            <ac:spMk id="2" creationId="{00000000-0000-0000-0000-000000000000}"/>
          </ac:spMkLst>
        </pc:spChg>
        <pc:spChg chg="mod">
          <ac:chgData name="Kathy Moczerniak" userId="482eff44a8730993" providerId="LiveId" clId="{586AC92C-975C-47C2-8743-82C55370CB4C}" dt="2019-02-04T01:04:59.506" v="2521" actId="1076"/>
          <ac:spMkLst>
            <pc:docMk/>
            <pc:sldMk cId="2470785509" sldId="499"/>
            <ac:spMk id="3" creationId="{00000000-0000-0000-0000-000000000000}"/>
          </ac:spMkLst>
        </pc:spChg>
      </pc:sldChg>
      <pc:sldChg chg="modSp">
        <pc:chgData name="Kathy Moczerniak" userId="482eff44a8730993" providerId="LiveId" clId="{586AC92C-975C-47C2-8743-82C55370CB4C}" dt="2019-02-04T01:05:22.370" v="2528" actId="1076"/>
        <pc:sldMkLst>
          <pc:docMk/>
          <pc:sldMk cId="400236484" sldId="500"/>
        </pc:sldMkLst>
        <pc:spChg chg="mod">
          <ac:chgData name="Kathy Moczerniak" userId="482eff44a8730993" providerId="LiveId" clId="{586AC92C-975C-47C2-8743-82C55370CB4C}" dt="2019-02-04T01:05:14.410" v="2524"/>
          <ac:spMkLst>
            <pc:docMk/>
            <pc:sldMk cId="400236484" sldId="500"/>
            <ac:spMk id="2" creationId="{00000000-0000-0000-0000-000000000000}"/>
          </ac:spMkLst>
        </pc:spChg>
        <pc:spChg chg="mod">
          <ac:chgData name="Kathy Moczerniak" userId="482eff44a8730993" providerId="LiveId" clId="{586AC92C-975C-47C2-8743-82C55370CB4C}" dt="2019-02-04T01:05:22.370" v="2528" actId="1076"/>
          <ac:spMkLst>
            <pc:docMk/>
            <pc:sldMk cId="400236484" sldId="500"/>
            <ac:spMk id="3" creationId="{00000000-0000-0000-0000-000000000000}"/>
          </ac:spMkLst>
        </pc:spChg>
      </pc:sldChg>
      <pc:sldChg chg="modSp">
        <pc:chgData name="Kathy Moczerniak" userId="482eff44a8730993" providerId="LiveId" clId="{586AC92C-975C-47C2-8743-82C55370CB4C}" dt="2019-02-04T01:08:01.466" v="2538" actId="1076"/>
        <pc:sldMkLst>
          <pc:docMk/>
          <pc:sldMk cId="2257022473" sldId="501"/>
        </pc:sldMkLst>
        <pc:spChg chg="mod">
          <ac:chgData name="Kathy Moczerniak" userId="482eff44a8730993" providerId="LiveId" clId="{586AC92C-975C-47C2-8743-82C55370CB4C}" dt="2019-02-04T01:05:40.916" v="2532"/>
          <ac:spMkLst>
            <pc:docMk/>
            <pc:sldMk cId="2257022473" sldId="501"/>
            <ac:spMk id="2" creationId="{00000000-0000-0000-0000-000000000000}"/>
          </ac:spMkLst>
        </pc:spChg>
        <pc:spChg chg="mod">
          <ac:chgData name="Kathy Moczerniak" userId="482eff44a8730993" providerId="LiveId" clId="{586AC92C-975C-47C2-8743-82C55370CB4C}" dt="2019-02-04T01:08:01.466" v="2538" actId="1076"/>
          <ac:spMkLst>
            <pc:docMk/>
            <pc:sldMk cId="2257022473" sldId="501"/>
            <ac:spMk id="3" creationId="{00000000-0000-0000-0000-000000000000}"/>
          </ac:spMkLst>
        </pc:spChg>
      </pc:sldChg>
      <pc:sldChg chg="modSp">
        <pc:chgData name="Kathy Moczerniak" userId="482eff44a8730993" providerId="LiveId" clId="{586AC92C-975C-47C2-8743-82C55370CB4C}" dt="2019-02-04T01:09:05.229" v="2555" actId="947"/>
        <pc:sldMkLst>
          <pc:docMk/>
          <pc:sldMk cId="3867624565" sldId="505"/>
        </pc:sldMkLst>
        <pc:spChg chg="mod">
          <ac:chgData name="Kathy Moczerniak" userId="482eff44a8730993" providerId="LiveId" clId="{586AC92C-975C-47C2-8743-82C55370CB4C}" dt="2019-02-04T01:08:33.201" v="2541"/>
          <ac:spMkLst>
            <pc:docMk/>
            <pc:sldMk cId="3867624565" sldId="505"/>
            <ac:spMk id="2" creationId="{00000000-0000-0000-0000-000000000000}"/>
          </ac:spMkLst>
        </pc:spChg>
        <pc:spChg chg="mod">
          <ac:chgData name="Kathy Moczerniak" userId="482eff44a8730993" providerId="LiveId" clId="{586AC92C-975C-47C2-8743-82C55370CB4C}" dt="2019-02-04T01:09:05.229" v="2555" actId="947"/>
          <ac:spMkLst>
            <pc:docMk/>
            <pc:sldMk cId="3867624565" sldId="505"/>
            <ac:spMk id="3" creationId="{00000000-0000-0000-0000-000000000000}"/>
          </ac:spMkLst>
        </pc:spChg>
      </pc:sldChg>
      <pc:sldChg chg="modSp">
        <pc:chgData name="Kathy Moczerniak" userId="482eff44a8730993" providerId="LiveId" clId="{586AC92C-975C-47C2-8743-82C55370CB4C}" dt="2019-02-04T01:17:23.695" v="2607" actId="1076"/>
        <pc:sldMkLst>
          <pc:docMk/>
          <pc:sldMk cId="1312211683" sldId="506"/>
        </pc:sldMkLst>
        <pc:spChg chg="mod">
          <ac:chgData name="Kathy Moczerniak" userId="482eff44a8730993" providerId="LiveId" clId="{586AC92C-975C-47C2-8743-82C55370CB4C}" dt="2019-02-04T01:14:16.795" v="2597" actId="1076"/>
          <ac:spMkLst>
            <pc:docMk/>
            <pc:sldMk cId="1312211683" sldId="506"/>
            <ac:spMk id="2" creationId="{00000000-0000-0000-0000-000000000000}"/>
          </ac:spMkLst>
        </pc:spChg>
        <pc:spChg chg="mod">
          <ac:chgData name="Kathy Moczerniak" userId="482eff44a8730993" providerId="LiveId" clId="{586AC92C-975C-47C2-8743-82C55370CB4C}" dt="2019-02-04T01:17:23.695" v="2607" actId="1076"/>
          <ac:spMkLst>
            <pc:docMk/>
            <pc:sldMk cId="1312211683" sldId="506"/>
            <ac:spMk id="3" creationId="{00000000-0000-0000-0000-000000000000}"/>
          </ac:spMkLst>
        </pc:spChg>
      </pc:sldChg>
      <pc:sldChg chg="modSp">
        <pc:chgData name="Kathy Moczerniak" userId="482eff44a8730993" providerId="LiveId" clId="{586AC92C-975C-47C2-8743-82C55370CB4C}" dt="2019-02-04T01:18:56.227" v="2627" actId="1076"/>
        <pc:sldMkLst>
          <pc:docMk/>
          <pc:sldMk cId="1028019418" sldId="510"/>
        </pc:sldMkLst>
        <pc:spChg chg="mod">
          <ac:chgData name="Kathy Moczerniak" userId="482eff44a8730993" providerId="LiveId" clId="{586AC92C-975C-47C2-8743-82C55370CB4C}" dt="2019-02-04T01:18:40.741" v="2623"/>
          <ac:spMkLst>
            <pc:docMk/>
            <pc:sldMk cId="1028019418" sldId="510"/>
            <ac:spMk id="2" creationId="{00000000-0000-0000-0000-000000000000}"/>
          </ac:spMkLst>
        </pc:spChg>
        <pc:spChg chg="mod">
          <ac:chgData name="Kathy Moczerniak" userId="482eff44a8730993" providerId="LiveId" clId="{586AC92C-975C-47C2-8743-82C55370CB4C}" dt="2019-02-04T01:18:56.227" v="2627" actId="1076"/>
          <ac:spMkLst>
            <pc:docMk/>
            <pc:sldMk cId="1028019418" sldId="510"/>
            <ac:spMk id="3" creationId="{00000000-0000-0000-0000-000000000000}"/>
          </ac:spMkLst>
        </pc:spChg>
      </pc:sldChg>
      <pc:sldChg chg="modSp">
        <pc:chgData name="Kathy Moczerniak" userId="482eff44a8730993" providerId="LiveId" clId="{586AC92C-975C-47C2-8743-82C55370CB4C}" dt="2019-02-04T01:19:15.041" v="2631" actId="20577"/>
        <pc:sldMkLst>
          <pc:docMk/>
          <pc:sldMk cId="3166420743" sldId="511"/>
        </pc:sldMkLst>
        <pc:spChg chg="mod">
          <ac:chgData name="Kathy Moczerniak" userId="482eff44a8730993" providerId="LiveId" clId="{586AC92C-975C-47C2-8743-82C55370CB4C}" dt="2019-02-03T18:08:46.841" v="109"/>
          <ac:spMkLst>
            <pc:docMk/>
            <pc:sldMk cId="3166420743" sldId="511"/>
            <ac:spMk id="2" creationId="{00000000-0000-0000-0000-000000000000}"/>
          </ac:spMkLst>
        </pc:spChg>
        <pc:spChg chg="mod">
          <ac:chgData name="Kathy Moczerniak" userId="482eff44a8730993" providerId="LiveId" clId="{586AC92C-975C-47C2-8743-82C55370CB4C}" dt="2019-02-04T01:19:15.041" v="2631" actId="20577"/>
          <ac:spMkLst>
            <pc:docMk/>
            <pc:sldMk cId="3166420743" sldId="511"/>
            <ac:spMk id="3" creationId="{00000000-0000-0000-0000-000000000000}"/>
          </ac:spMkLst>
        </pc:spChg>
      </pc:sldChg>
      <pc:sldChg chg="modSp">
        <pc:chgData name="Kathy Moczerniak" userId="482eff44a8730993" providerId="LiveId" clId="{586AC92C-975C-47C2-8743-82C55370CB4C}" dt="2019-02-04T01:20:50.196" v="2650" actId="1076"/>
        <pc:sldMkLst>
          <pc:docMk/>
          <pc:sldMk cId="4157156131" sldId="512"/>
        </pc:sldMkLst>
        <pc:spChg chg="mod">
          <ac:chgData name="Kathy Moczerniak" userId="482eff44a8730993" providerId="LiveId" clId="{586AC92C-975C-47C2-8743-82C55370CB4C}" dt="2019-02-04T01:19:58.928" v="2647" actId="1076"/>
          <ac:spMkLst>
            <pc:docMk/>
            <pc:sldMk cId="4157156131" sldId="512"/>
            <ac:spMk id="2" creationId="{00000000-0000-0000-0000-000000000000}"/>
          </ac:spMkLst>
        </pc:spChg>
        <pc:spChg chg="mod">
          <ac:chgData name="Kathy Moczerniak" userId="482eff44a8730993" providerId="LiveId" clId="{586AC92C-975C-47C2-8743-82C55370CB4C}" dt="2019-02-04T01:20:50.196" v="2650" actId="1076"/>
          <ac:spMkLst>
            <pc:docMk/>
            <pc:sldMk cId="4157156131" sldId="512"/>
            <ac:spMk id="3" creationId="{00000000-0000-0000-0000-000000000000}"/>
          </ac:spMkLst>
        </pc:spChg>
      </pc:sldChg>
      <pc:sldChg chg="addSp delSp modSp">
        <pc:chgData name="Kathy Moczerniak" userId="482eff44a8730993" providerId="LiveId" clId="{586AC92C-975C-47C2-8743-82C55370CB4C}" dt="2019-02-04T01:29:14.968" v="2674" actId="14100"/>
        <pc:sldMkLst>
          <pc:docMk/>
          <pc:sldMk cId="3190794572" sldId="513"/>
        </pc:sldMkLst>
        <pc:spChg chg="mod">
          <ac:chgData name="Kathy Moczerniak" userId="482eff44a8730993" providerId="LiveId" clId="{586AC92C-975C-47C2-8743-82C55370CB4C}" dt="2019-02-04T01:24:33.900" v="2673" actId="1076"/>
          <ac:spMkLst>
            <pc:docMk/>
            <pc:sldMk cId="3190794572" sldId="513"/>
            <ac:spMk id="2" creationId="{00000000-0000-0000-0000-000000000000}"/>
          </ac:spMkLst>
        </pc:spChg>
        <pc:spChg chg="mod">
          <ac:chgData name="Kathy Moczerniak" userId="482eff44a8730993" providerId="LiveId" clId="{586AC92C-975C-47C2-8743-82C55370CB4C}" dt="2019-02-04T01:29:14.968" v="2674" actId="14100"/>
          <ac:spMkLst>
            <pc:docMk/>
            <pc:sldMk cId="3190794572" sldId="513"/>
            <ac:spMk id="3" creationId="{00000000-0000-0000-0000-000000000000}"/>
          </ac:spMkLst>
        </pc:spChg>
        <pc:picChg chg="add del mod">
          <ac:chgData name="Kathy Moczerniak" userId="482eff44a8730993" providerId="LiveId" clId="{586AC92C-975C-47C2-8743-82C55370CB4C}" dt="2019-02-04T01:21:26.329" v="2656"/>
          <ac:picMkLst>
            <pc:docMk/>
            <pc:sldMk cId="3190794572" sldId="513"/>
            <ac:picMk id="4" creationId="{B6DBD4DF-D80F-47A7-BB3B-1512A7F14742}"/>
          </ac:picMkLst>
        </pc:picChg>
      </pc:sldChg>
      <pc:sldChg chg="modSp">
        <pc:chgData name="Kathy Moczerniak" userId="482eff44a8730993" providerId="LiveId" clId="{586AC92C-975C-47C2-8743-82C55370CB4C}" dt="2019-02-04T01:31:27.540" v="2681" actId="20577"/>
        <pc:sldMkLst>
          <pc:docMk/>
          <pc:sldMk cId="3529398307" sldId="514"/>
        </pc:sldMkLst>
        <pc:spChg chg="mod">
          <ac:chgData name="Kathy Moczerniak" userId="482eff44a8730993" providerId="LiveId" clId="{586AC92C-975C-47C2-8743-82C55370CB4C}" dt="2019-02-04T01:31:27.540" v="2681" actId="20577"/>
          <ac:spMkLst>
            <pc:docMk/>
            <pc:sldMk cId="3529398307" sldId="514"/>
            <ac:spMk id="2" creationId="{00000000-0000-0000-0000-000000000000}"/>
          </ac:spMkLst>
        </pc:spChg>
        <pc:spChg chg="mod">
          <ac:chgData name="Kathy Moczerniak" userId="482eff44a8730993" providerId="LiveId" clId="{586AC92C-975C-47C2-8743-82C55370CB4C}" dt="2019-02-04T01:31:21.925" v="2680" actId="1076"/>
          <ac:spMkLst>
            <pc:docMk/>
            <pc:sldMk cId="3529398307" sldId="514"/>
            <ac:spMk id="3" creationId="{00000000-0000-0000-0000-000000000000}"/>
          </ac:spMkLst>
        </pc:spChg>
      </pc:sldChg>
      <pc:sldChg chg="modSp">
        <pc:chgData name="Kathy Moczerniak" userId="482eff44a8730993" providerId="LiveId" clId="{586AC92C-975C-47C2-8743-82C55370CB4C}" dt="2019-02-04T01:32:52.920" v="2687" actId="947"/>
        <pc:sldMkLst>
          <pc:docMk/>
          <pc:sldMk cId="518906078" sldId="515"/>
        </pc:sldMkLst>
        <pc:spChg chg="mod">
          <ac:chgData name="Kathy Moczerniak" userId="482eff44a8730993" providerId="LiveId" clId="{586AC92C-975C-47C2-8743-82C55370CB4C}" dt="2019-02-03T18:08:57.930" v="113"/>
          <ac:spMkLst>
            <pc:docMk/>
            <pc:sldMk cId="518906078" sldId="515"/>
            <ac:spMk id="2" creationId="{00000000-0000-0000-0000-000000000000}"/>
          </ac:spMkLst>
        </pc:spChg>
        <pc:spChg chg="mod">
          <ac:chgData name="Kathy Moczerniak" userId="482eff44a8730993" providerId="LiveId" clId="{586AC92C-975C-47C2-8743-82C55370CB4C}" dt="2019-02-04T01:32:52.920" v="2687" actId="947"/>
          <ac:spMkLst>
            <pc:docMk/>
            <pc:sldMk cId="518906078" sldId="515"/>
            <ac:spMk id="3" creationId="{00000000-0000-0000-0000-000000000000}"/>
          </ac:spMkLst>
        </pc:spChg>
      </pc:sldChg>
      <pc:sldChg chg="modSp">
        <pc:chgData name="Kathy Moczerniak" userId="482eff44a8730993" providerId="LiveId" clId="{586AC92C-975C-47C2-8743-82C55370CB4C}" dt="2019-02-04T01:37:41.432" v="2720" actId="1076"/>
        <pc:sldMkLst>
          <pc:docMk/>
          <pc:sldMk cId="2104984619" sldId="516"/>
        </pc:sldMkLst>
        <pc:spChg chg="mod">
          <ac:chgData name="Kathy Moczerniak" userId="482eff44a8730993" providerId="LiveId" clId="{586AC92C-975C-47C2-8743-82C55370CB4C}" dt="2019-02-04T01:37:41.432" v="2720" actId="1076"/>
          <ac:spMkLst>
            <pc:docMk/>
            <pc:sldMk cId="2104984619" sldId="516"/>
            <ac:spMk id="2" creationId="{00000000-0000-0000-0000-000000000000}"/>
          </ac:spMkLst>
        </pc:spChg>
        <pc:spChg chg="mod">
          <ac:chgData name="Kathy Moczerniak" userId="482eff44a8730993" providerId="LiveId" clId="{586AC92C-975C-47C2-8743-82C55370CB4C}" dt="2019-02-04T01:37:36.515" v="2719" actId="1076"/>
          <ac:spMkLst>
            <pc:docMk/>
            <pc:sldMk cId="2104984619" sldId="516"/>
            <ac:spMk id="3" creationId="{00000000-0000-0000-0000-000000000000}"/>
          </ac:spMkLst>
        </pc:spChg>
      </pc:sldChg>
      <pc:sldChg chg="modSp">
        <pc:chgData name="Kathy Moczerniak" userId="482eff44a8730993" providerId="LiveId" clId="{586AC92C-975C-47C2-8743-82C55370CB4C}" dt="2019-02-04T01:39:50.783" v="2737" actId="948"/>
        <pc:sldMkLst>
          <pc:docMk/>
          <pc:sldMk cId="369064409" sldId="517"/>
        </pc:sldMkLst>
        <pc:spChg chg="mod">
          <ac:chgData name="Kathy Moczerniak" userId="482eff44a8730993" providerId="LiveId" clId="{586AC92C-975C-47C2-8743-82C55370CB4C}" dt="2019-02-03T18:09:03.409" v="115"/>
          <ac:spMkLst>
            <pc:docMk/>
            <pc:sldMk cId="369064409" sldId="517"/>
            <ac:spMk id="2" creationId="{00000000-0000-0000-0000-000000000000}"/>
          </ac:spMkLst>
        </pc:spChg>
        <pc:spChg chg="mod">
          <ac:chgData name="Kathy Moczerniak" userId="482eff44a8730993" providerId="LiveId" clId="{586AC92C-975C-47C2-8743-82C55370CB4C}" dt="2019-02-04T01:39:50.783" v="2737" actId="948"/>
          <ac:spMkLst>
            <pc:docMk/>
            <pc:sldMk cId="369064409" sldId="517"/>
            <ac:spMk id="3" creationId="{00000000-0000-0000-0000-000000000000}"/>
          </ac:spMkLst>
        </pc:spChg>
      </pc:sldChg>
      <pc:sldChg chg="modSp">
        <pc:chgData name="Kathy Moczerniak" userId="482eff44a8730993" providerId="LiveId" clId="{586AC92C-975C-47C2-8743-82C55370CB4C}" dt="2019-02-04T01:41:52.697" v="2754" actId="1076"/>
        <pc:sldMkLst>
          <pc:docMk/>
          <pc:sldMk cId="1919264069" sldId="518"/>
        </pc:sldMkLst>
        <pc:spChg chg="mod">
          <ac:chgData name="Kathy Moczerniak" userId="482eff44a8730993" providerId="LiveId" clId="{586AC92C-975C-47C2-8743-82C55370CB4C}" dt="2019-02-04T01:41:52.697" v="2754" actId="1076"/>
          <ac:spMkLst>
            <pc:docMk/>
            <pc:sldMk cId="1919264069" sldId="518"/>
            <ac:spMk id="2" creationId="{00000000-0000-0000-0000-000000000000}"/>
          </ac:spMkLst>
        </pc:spChg>
        <pc:spChg chg="mod">
          <ac:chgData name="Kathy Moczerniak" userId="482eff44a8730993" providerId="LiveId" clId="{586AC92C-975C-47C2-8743-82C55370CB4C}" dt="2019-02-04T01:41:42.175" v="2753" actId="1076"/>
          <ac:spMkLst>
            <pc:docMk/>
            <pc:sldMk cId="1919264069" sldId="518"/>
            <ac:spMk id="3" creationId="{00000000-0000-0000-0000-000000000000}"/>
          </ac:spMkLst>
        </pc:spChg>
      </pc:sldChg>
      <pc:sldChg chg="modSp">
        <pc:chgData name="Kathy Moczerniak" userId="482eff44a8730993" providerId="LiveId" clId="{586AC92C-975C-47C2-8743-82C55370CB4C}" dt="2019-02-04T01:42:42.743" v="2766" actId="1076"/>
        <pc:sldMkLst>
          <pc:docMk/>
          <pc:sldMk cId="1963673001" sldId="520"/>
        </pc:sldMkLst>
        <pc:spChg chg="mod">
          <ac:chgData name="Kathy Moczerniak" userId="482eff44a8730993" providerId="LiveId" clId="{586AC92C-975C-47C2-8743-82C55370CB4C}" dt="2019-02-04T01:42:36.695" v="2765" actId="404"/>
          <ac:spMkLst>
            <pc:docMk/>
            <pc:sldMk cId="1963673001" sldId="520"/>
            <ac:spMk id="2" creationId="{00000000-0000-0000-0000-000000000000}"/>
          </ac:spMkLst>
        </pc:spChg>
        <pc:spChg chg="mod">
          <ac:chgData name="Kathy Moczerniak" userId="482eff44a8730993" providerId="LiveId" clId="{586AC92C-975C-47C2-8743-82C55370CB4C}" dt="2019-02-04T01:42:42.743" v="2766" actId="1076"/>
          <ac:spMkLst>
            <pc:docMk/>
            <pc:sldMk cId="1963673001" sldId="520"/>
            <ac:spMk id="3" creationId="{00000000-0000-0000-0000-000000000000}"/>
          </ac:spMkLst>
        </pc:spChg>
      </pc:sldChg>
      <pc:sldChg chg="modSp">
        <pc:chgData name="Kathy Moczerniak" userId="482eff44a8730993" providerId="LiveId" clId="{586AC92C-975C-47C2-8743-82C55370CB4C}" dt="2019-02-04T01:43:47.574" v="2782" actId="27636"/>
        <pc:sldMkLst>
          <pc:docMk/>
          <pc:sldMk cId="1451296642" sldId="522"/>
        </pc:sldMkLst>
        <pc:spChg chg="mod">
          <ac:chgData name="Kathy Moczerniak" userId="482eff44a8730993" providerId="LiveId" clId="{586AC92C-975C-47C2-8743-82C55370CB4C}" dt="2019-02-04T01:43:33.365" v="2771" actId="1076"/>
          <ac:spMkLst>
            <pc:docMk/>
            <pc:sldMk cId="1451296642" sldId="522"/>
            <ac:spMk id="2" creationId="{00000000-0000-0000-0000-000000000000}"/>
          </ac:spMkLst>
        </pc:spChg>
        <pc:spChg chg="mod">
          <ac:chgData name="Kathy Moczerniak" userId="482eff44a8730993" providerId="LiveId" clId="{586AC92C-975C-47C2-8743-82C55370CB4C}" dt="2019-02-04T01:43:47.574" v="2782" actId="27636"/>
          <ac:spMkLst>
            <pc:docMk/>
            <pc:sldMk cId="1451296642" sldId="522"/>
            <ac:spMk id="3" creationId="{00000000-0000-0000-0000-000000000000}"/>
          </ac:spMkLst>
        </pc:spChg>
      </pc:sldChg>
      <pc:sldChg chg="modSp">
        <pc:chgData name="Kathy Moczerniak" userId="482eff44a8730993" providerId="LiveId" clId="{586AC92C-975C-47C2-8743-82C55370CB4C}" dt="2019-02-04T01:45:53.252" v="2792" actId="1076"/>
        <pc:sldMkLst>
          <pc:docMk/>
          <pc:sldMk cId="2458314465" sldId="524"/>
        </pc:sldMkLst>
        <pc:spChg chg="mod">
          <ac:chgData name="Kathy Moczerniak" userId="482eff44a8730993" providerId="LiveId" clId="{586AC92C-975C-47C2-8743-82C55370CB4C}" dt="2019-02-04T01:45:28.365" v="2785" actId="404"/>
          <ac:spMkLst>
            <pc:docMk/>
            <pc:sldMk cId="2458314465" sldId="524"/>
            <ac:spMk id="2" creationId="{00000000-0000-0000-0000-000000000000}"/>
          </ac:spMkLst>
        </pc:spChg>
        <pc:spChg chg="mod">
          <ac:chgData name="Kathy Moczerniak" userId="482eff44a8730993" providerId="LiveId" clId="{586AC92C-975C-47C2-8743-82C55370CB4C}" dt="2019-02-04T01:45:53.252" v="2792" actId="1076"/>
          <ac:spMkLst>
            <pc:docMk/>
            <pc:sldMk cId="2458314465" sldId="524"/>
            <ac:spMk id="3" creationId="{00000000-0000-0000-0000-000000000000}"/>
          </ac:spMkLst>
        </pc:spChg>
      </pc:sldChg>
      <pc:sldChg chg="modSp">
        <pc:chgData name="Kathy Moczerniak" userId="482eff44a8730993" providerId="LiveId" clId="{586AC92C-975C-47C2-8743-82C55370CB4C}" dt="2019-02-04T01:50:04.744" v="2812" actId="1076"/>
        <pc:sldMkLst>
          <pc:docMk/>
          <pc:sldMk cId="345302674" sldId="526"/>
        </pc:sldMkLst>
        <pc:spChg chg="mod">
          <ac:chgData name="Kathy Moczerniak" userId="482eff44a8730993" providerId="LiveId" clId="{586AC92C-975C-47C2-8743-82C55370CB4C}" dt="2019-02-04T01:47:47.712" v="2809" actId="20577"/>
          <ac:spMkLst>
            <pc:docMk/>
            <pc:sldMk cId="345302674" sldId="526"/>
            <ac:spMk id="2" creationId="{00000000-0000-0000-0000-000000000000}"/>
          </ac:spMkLst>
        </pc:spChg>
        <pc:spChg chg="mod">
          <ac:chgData name="Kathy Moczerniak" userId="482eff44a8730993" providerId="LiveId" clId="{586AC92C-975C-47C2-8743-82C55370CB4C}" dt="2019-02-04T01:50:04.744" v="2812" actId="1076"/>
          <ac:spMkLst>
            <pc:docMk/>
            <pc:sldMk cId="345302674" sldId="526"/>
            <ac:spMk id="3" creationId="{00000000-0000-0000-0000-000000000000}"/>
          </ac:spMkLst>
        </pc:spChg>
      </pc:sldChg>
      <pc:sldChg chg="modSp">
        <pc:chgData name="Kathy Moczerniak" userId="482eff44a8730993" providerId="LiveId" clId="{586AC92C-975C-47C2-8743-82C55370CB4C}" dt="2019-02-04T02:39:18.487" v="3001" actId="20577"/>
        <pc:sldMkLst>
          <pc:docMk/>
          <pc:sldMk cId="1279170390" sldId="528"/>
        </pc:sldMkLst>
        <pc:spChg chg="mod">
          <ac:chgData name="Kathy Moczerniak" userId="482eff44a8730993" providerId="LiveId" clId="{586AC92C-975C-47C2-8743-82C55370CB4C}" dt="2019-02-04T02:39:18.487" v="3001" actId="20577"/>
          <ac:spMkLst>
            <pc:docMk/>
            <pc:sldMk cId="1279170390" sldId="528"/>
            <ac:spMk id="2" creationId="{00000000-0000-0000-0000-000000000000}"/>
          </ac:spMkLst>
        </pc:spChg>
        <pc:spChg chg="mod">
          <ac:chgData name="Kathy Moczerniak" userId="482eff44a8730993" providerId="LiveId" clId="{586AC92C-975C-47C2-8743-82C55370CB4C}" dt="2019-02-04T01:52:01.818" v="2822" actId="947"/>
          <ac:spMkLst>
            <pc:docMk/>
            <pc:sldMk cId="1279170390" sldId="528"/>
            <ac:spMk id="3" creationId="{00000000-0000-0000-0000-000000000000}"/>
          </ac:spMkLst>
        </pc:spChg>
      </pc:sldChg>
      <pc:sldChg chg="modSp">
        <pc:chgData name="Kathy Moczerniak" userId="482eff44a8730993" providerId="LiveId" clId="{586AC92C-975C-47C2-8743-82C55370CB4C}" dt="2019-02-04T01:52:47.256" v="2829" actId="27636"/>
        <pc:sldMkLst>
          <pc:docMk/>
          <pc:sldMk cId="245415043" sldId="530"/>
        </pc:sldMkLst>
        <pc:spChg chg="mod">
          <ac:chgData name="Kathy Moczerniak" userId="482eff44a8730993" providerId="LiveId" clId="{586AC92C-975C-47C2-8743-82C55370CB4C}" dt="2019-02-04T01:52:33.083" v="2825"/>
          <ac:spMkLst>
            <pc:docMk/>
            <pc:sldMk cId="245415043" sldId="530"/>
            <ac:spMk id="2" creationId="{00000000-0000-0000-0000-000000000000}"/>
          </ac:spMkLst>
        </pc:spChg>
        <pc:spChg chg="mod">
          <ac:chgData name="Kathy Moczerniak" userId="482eff44a8730993" providerId="LiveId" clId="{586AC92C-975C-47C2-8743-82C55370CB4C}" dt="2019-02-04T01:52:47.256" v="2829" actId="27636"/>
          <ac:spMkLst>
            <pc:docMk/>
            <pc:sldMk cId="245415043" sldId="530"/>
            <ac:spMk id="3" creationId="{00000000-0000-0000-0000-000000000000}"/>
          </ac:spMkLst>
        </pc:spChg>
      </pc:sldChg>
      <pc:sldChg chg="modSp">
        <pc:chgData name="Kathy Moczerniak" userId="482eff44a8730993" providerId="LiveId" clId="{586AC92C-975C-47C2-8743-82C55370CB4C}" dt="2019-02-04T01:54:07.132" v="2837" actId="404"/>
        <pc:sldMkLst>
          <pc:docMk/>
          <pc:sldMk cId="3802284029" sldId="531"/>
        </pc:sldMkLst>
        <pc:spChg chg="mod">
          <ac:chgData name="Kathy Moczerniak" userId="482eff44a8730993" providerId="LiveId" clId="{586AC92C-975C-47C2-8743-82C55370CB4C}" dt="2019-02-04T01:54:07.132" v="2837" actId="404"/>
          <ac:spMkLst>
            <pc:docMk/>
            <pc:sldMk cId="3802284029" sldId="531"/>
            <ac:spMk id="2" creationId="{00000000-0000-0000-0000-000000000000}"/>
          </ac:spMkLst>
        </pc:spChg>
        <pc:spChg chg="mod">
          <ac:chgData name="Kathy Moczerniak" userId="482eff44a8730993" providerId="LiveId" clId="{586AC92C-975C-47C2-8743-82C55370CB4C}" dt="2019-02-04T01:53:26.563" v="2836" actId="1076"/>
          <ac:spMkLst>
            <pc:docMk/>
            <pc:sldMk cId="3802284029" sldId="531"/>
            <ac:spMk id="3" creationId="{00000000-0000-0000-0000-000000000000}"/>
          </ac:spMkLst>
        </pc:spChg>
      </pc:sldChg>
      <pc:sldChg chg="modSp">
        <pc:chgData name="Kathy Moczerniak" userId="482eff44a8730993" providerId="LiveId" clId="{586AC92C-975C-47C2-8743-82C55370CB4C}" dt="2019-02-04T01:54:39.648" v="2843" actId="1076"/>
        <pc:sldMkLst>
          <pc:docMk/>
          <pc:sldMk cId="1104331655" sldId="532"/>
        </pc:sldMkLst>
        <pc:spChg chg="mod">
          <ac:chgData name="Kathy Moczerniak" userId="482eff44a8730993" providerId="LiveId" clId="{586AC92C-975C-47C2-8743-82C55370CB4C}" dt="2019-02-04T01:54:26.319" v="2840" actId="404"/>
          <ac:spMkLst>
            <pc:docMk/>
            <pc:sldMk cId="1104331655" sldId="532"/>
            <ac:spMk id="2" creationId="{00000000-0000-0000-0000-000000000000}"/>
          </ac:spMkLst>
        </pc:spChg>
        <pc:spChg chg="mod">
          <ac:chgData name="Kathy Moczerniak" userId="482eff44a8730993" providerId="LiveId" clId="{586AC92C-975C-47C2-8743-82C55370CB4C}" dt="2019-02-04T01:54:39.648" v="2843" actId="1076"/>
          <ac:spMkLst>
            <pc:docMk/>
            <pc:sldMk cId="1104331655" sldId="532"/>
            <ac:spMk id="3" creationId="{00000000-0000-0000-0000-000000000000}"/>
          </ac:spMkLst>
        </pc:spChg>
      </pc:sldChg>
      <pc:sldChg chg="modSp">
        <pc:chgData name="Kathy Moczerniak" userId="482eff44a8730993" providerId="LiveId" clId="{586AC92C-975C-47C2-8743-82C55370CB4C}" dt="2019-02-04T01:55:14.619" v="2849" actId="1076"/>
        <pc:sldMkLst>
          <pc:docMk/>
          <pc:sldMk cId="348066031" sldId="533"/>
        </pc:sldMkLst>
        <pc:spChg chg="mod">
          <ac:chgData name="Kathy Moczerniak" userId="482eff44a8730993" providerId="LiveId" clId="{586AC92C-975C-47C2-8743-82C55370CB4C}" dt="2019-02-04T01:55:03.498" v="2846" actId="404"/>
          <ac:spMkLst>
            <pc:docMk/>
            <pc:sldMk cId="348066031" sldId="533"/>
            <ac:spMk id="2" creationId="{00000000-0000-0000-0000-000000000000}"/>
          </ac:spMkLst>
        </pc:spChg>
        <pc:spChg chg="mod">
          <ac:chgData name="Kathy Moczerniak" userId="482eff44a8730993" providerId="LiveId" clId="{586AC92C-975C-47C2-8743-82C55370CB4C}" dt="2019-02-04T01:55:14.619" v="2849" actId="1076"/>
          <ac:spMkLst>
            <pc:docMk/>
            <pc:sldMk cId="348066031" sldId="533"/>
            <ac:spMk id="3" creationId="{00000000-0000-0000-0000-000000000000}"/>
          </ac:spMkLst>
        </pc:spChg>
      </pc:sldChg>
      <pc:sldChg chg="modSp">
        <pc:chgData name="Kathy Moczerniak" userId="482eff44a8730993" providerId="LiveId" clId="{586AC92C-975C-47C2-8743-82C55370CB4C}" dt="2019-02-04T01:55:40.573" v="2856" actId="20577"/>
        <pc:sldMkLst>
          <pc:docMk/>
          <pc:sldMk cId="1912058723" sldId="534"/>
        </pc:sldMkLst>
        <pc:spChg chg="mod">
          <ac:chgData name="Kathy Moczerniak" userId="482eff44a8730993" providerId="LiveId" clId="{586AC92C-975C-47C2-8743-82C55370CB4C}" dt="2019-02-04T01:55:34.931" v="2854"/>
          <ac:spMkLst>
            <pc:docMk/>
            <pc:sldMk cId="1912058723" sldId="534"/>
            <ac:spMk id="2" creationId="{00000000-0000-0000-0000-000000000000}"/>
          </ac:spMkLst>
        </pc:spChg>
        <pc:spChg chg="mod">
          <ac:chgData name="Kathy Moczerniak" userId="482eff44a8730993" providerId="LiveId" clId="{586AC92C-975C-47C2-8743-82C55370CB4C}" dt="2019-02-04T01:55:40.573" v="2856" actId="20577"/>
          <ac:spMkLst>
            <pc:docMk/>
            <pc:sldMk cId="1912058723" sldId="534"/>
            <ac:spMk id="3" creationId="{00000000-0000-0000-0000-000000000000}"/>
          </ac:spMkLst>
        </pc:spChg>
      </pc:sldChg>
      <pc:sldChg chg="modSp">
        <pc:chgData name="Kathy Moczerniak" userId="482eff44a8730993" providerId="LiveId" clId="{586AC92C-975C-47C2-8743-82C55370CB4C}" dt="2019-02-04T01:56:26.416" v="2863" actId="1076"/>
        <pc:sldMkLst>
          <pc:docMk/>
          <pc:sldMk cId="907209229" sldId="535"/>
        </pc:sldMkLst>
        <pc:spChg chg="mod">
          <ac:chgData name="Kathy Moczerniak" userId="482eff44a8730993" providerId="LiveId" clId="{586AC92C-975C-47C2-8743-82C55370CB4C}" dt="2019-02-04T01:56:16.554" v="2859"/>
          <ac:spMkLst>
            <pc:docMk/>
            <pc:sldMk cId="907209229" sldId="535"/>
            <ac:spMk id="2" creationId="{00000000-0000-0000-0000-000000000000}"/>
          </ac:spMkLst>
        </pc:spChg>
        <pc:spChg chg="mod">
          <ac:chgData name="Kathy Moczerniak" userId="482eff44a8730993" providerId="LiveId" clId="{586AC92C-975C-47C2-8743-82C55370CB4C}" dt="2019-02-04T01:56:26.416" v="2863" actId="1076"/>
          <ac:spMkLst>
            <pc:docMk/>
            <pc:sldMk cId="907209229" sldId="535"/>
            <ac:spMk id="3" creationId="{00000000-0000-0000-0000-000000000000}"/>
          </ac:spMkLst>
        </pc:spChg>
      </pc:sldChg>
      <pc:sldChg chg="modSp">
        <pc:chgData name="Kathy Moczerniak" userId="482eff44a8730993" providerId="LiveId" clId="{586AC92C-975C-47C2-8743-82C55370CB4C}" dt="2019-02-04T01:57:07.170" v="2871" actId="1076"/>
        <pc:sldMkLst>
          <pc:docMk/>
          <pc:sldMk cId="1771586221" sldId="536"/>
        </pc:sldMkLst>
        <pc:spChg chg="mod">
          <ac:chgData name="Kathy Moczerniak" userId="482eff44a8730993" providerId="LiveId" clId="{586AC92C-975C-47C2-8743-82C55370CB4C}" dt="2019-02-04T01:56:41.222" v="2866"/>
          <ac:spMkLst>
            <pc:docMk/>
            <pc:sldMk cId="1771586221" sldId="536"/>
            <ac:spMk id="2" creationId="{00000000-0000-0000-0000-000000000000}"/>
          </ac:spMkLst>
        </pc:spChg>
        <pc:spChg chg="mod">
          <ac:chgData name="Kathy Moczerniak" userId="482eff44a8730993" providerId="LiveId" clId="{586AC92C-975C-47C2-8743-82C55370CB4C}" dt="2019-02-04T01:57:07.170" v="2871" actId="1076"/>
          <ac:spMkLst>
            <pc:docMk/>
            <pc:sldMk cId="1771586221" sldId="536"/>
            <ac:spMk id="3" creationId="{00000000-0000-0000-0000-000000000000}"/>
          </ac:spMkLst>
        </pc:spChg>
      </pc:sldChg>
      <pc:sldChg chg="modSp">
        <pc:chgData name="Kathy Moczerniak" userId="482eff44a8730993" providerId="LiveId" clId="{586AC92C-975C-47C2-8743-82C55370CB4C}" dt="2019-02-04T02:04:31.856" v="2903" actId="20577"/>
        <pc:sldMkLst>
          <pc:docMk/>
          <pc:sldMk cId="4293305992" sldId="537"/>
        </pc:sldMkLst>
        <pc:spChg chg="mod">
          <ac:chgData name="Kathy Moczerniak" userId="482eff44a8730993" providerId="LiveId" clId="{586AC92C-975C-47C2-8743-82C55370CB4C}" dt="2019-02-04T02:04:31.856" v="2903" actId="20577"/>
          <ac:spMkLst>
            <pc:docMk/>
            <pc:sldMk cId="4293305992" sldId="537"/>
            <ac:spMk id="2" creationId="{00000000-0000-0000-0000-000000000000}"/>
          </ac:spMkLst>
        </pc:spChg>
        <pc:spChg chg="mod">
          <ac:chgData name="Kathy Moczerniak" userId="482eff44a8730993" providerId="LiveId" clId="{586AC92C-975C-47C2-8743-82C55370CB4C}" dt="2019-02-04T02:00:16.886" v="2878" actId="1076"/>
          <ac:spMkLst>
            <pc:docMk/>
            <pc:sldMk cId="4293305992" sldId="537"/>
            <ac:spMk id="3" creationId="{00000000-0000-0000-0000-000000000000}"/>
          </ac:spMkLst>
        </pc:spChg>
      </pc:sldChg>
      <pc:sldChg chg="modSp">
        <pc:chgData name="Kathy Moczerniak" userId="482eff44a8730993" providerId="LiveId" clId="{586AC92C-975C-47C2-8743-82C55370CB4C}" dt="2019-02-04T02:01:05.683" v="2901" actId="27636"/>
        <pc:sldMkLst>
          <pc:docMk/>
          <pc:sldMk cId="3888120738" sldId="541"/>
        </pc:sldMkLst>
        <pc:spChg chg="mod">
          <ac:chgData name="Kathy Moczerniak" userId="482eff44a8730993" providerId="LiveId" clId="{586AC92C-975C-47C2-8743-82C55370CB4C}" dt="2019-02-04T02:00:40.358" v="2881"/>
          <ac:spMkLst>
            <pc:docMk/>
            <pc:sldMk cId="3888120738" sldId="541"/>
            <ac:spMk id="2" creationId="{00000000-0000-0000-0000-000000000000}"/>
          </ac:spMkLst>
        </pc:spChg>
        <pc:spChg chg="mod">
          <ac:chgData name="Kathy Moczerniak" userId="482eff44a8730993" providerId="LiveId" clId="{586AC92C-975C-47C2-8743-82C55370CB4C}" dt="2019-02-04T02:01:05.683" v="2901" actId="27636"/>
          <ac:spMkLst>
            <pc:docMk/>
            <pc:sldMk cId="3888120738" sldId="541"/>
            <ac:spMk id="3" creationId="{00000000-0000-0000-0000-000000000000}"/>
          </ac:spMkLst>
        </pc:spChg>
      </pc:sldChg>
      <pc:sldChg chg="modSp add ord">
        <pc:chgData name="Kathy Moczerniak" userId="482eff44a8730993" providerId="LiveId" clId="{586AC92C-975C-47C2-8743-82C55370CB4C}" dt="2019-02-03T18:52:18.408" v="528" actId="1076"/>
        <pc:sldMkLst>
          <pc:docMk/>
          <pc:sldMk cId="356593996" sldId="542"/>
        </pc:sldMkLst>
        <pc:spChg chg="mod">
          <ac:chgData name="Kathy Moczerniak" userId="482eff44a8730993" providerId="LiveId" clId="{586AC92C-975C-47C2-8743-82C55370CB4C}" dt="2019-02-03T18:48:58.475" v="523" actId="404"/>
          <ac:spMkLst>
            <pc:docMk/>
            <pc:sldMk cId="356593996" sldId="542"/>
            <ac:spMk id="2" creationId="{07164916-4FBC-4E34-8A54-A695989D07CA}"/>
          </ac:spMkLst>
        </pc:spChg>
        <pc:spChg chg="mod">
          <ac:chgData name="Kathy Moczerniak" userId="482eff44a8730993" providerId="LiveId" clId="{586AC92C-975C-47C2-8743-82C55370CB4C}" dt="2019-02-03T18:52:18.408" v="528" actId="1076"/>
          <ac:spMkLst>
            <pc:docMk/>
            <pc:sldMk cId="356593996" sldId="542"/>
            <ac:spMk id="3" creationId="{30B7CBFD-301A-45AE-9468-94C443E47812}"/>
          </ac:spMkLst>
        </pc:spChg>
      </pc:sldChg>
      <pc:sldChg chg="modSp add">
        <pc:chgData name="Kathy Moczerniak" userId="482eff44a8730993" providerId="LiveId" clId="{586AC92C-975C-47C2-8743-82C55370CB4C}" dt="2019-02-03T18:55:33.481" v="570" actId="20577"/>
        <pc:sldMkLst>
          <pc:docMk/>
          <pc:sldMk cId="4126666340" sldId="543"/>
        </pc:sldMkLst>
        <pc:spChg chg="mod">
          <ac:chgData name="Kathy Moczerniak" userId="482eff44a8730993" providerId="LiveId" clId="{586AC92C-975C-47C2-8743-82C55370CB4C}" dt="2019-02-03T18:55:33.481" v="570" actId="20577"/>
          <ac:spMkLst>
            <pc:docMk/>
            <pc:sldMk cId="4126666340" sldId="543"/>
            <ac:spMk id="2" creationId="{6571C65C-556A-4730-B18C-0EEDE7ED9EC9}"/>
          </ac:spMkLst>
        </pc:spChg>
        <pc:spChg chg="mod">
          <ac:chgData name="Kathy Moczerniak" userId="482eff44a8730993" providerId="LiveId" clId="{586AC92C-975C-47C2-8743-82C55370CB4C}" dt="2019-02-03T18:55:25.254" v="551" actId="1076"/>
          <ac:spMkLst>
            <pc:docMk/>
            <pc:sldMk cId="4126666340" sldId="543"/>
            <ac:spMk id="3" creationId="{15B488C2-04FF-4BE8-9EFB-03736EDBC187}"/>
          </ac:spMkLst>
        </pc:spChg>
      </pc:sldChg>
      <pc:sldChg chg="modSp add">
        <pc:chgData name="Kathy Moczerniak" userId="482eff44a8730993" providerId="LiveId" clId="{586AC92C-975C-47C2-8743-82C55370CB4C}" dt="2019-02-03T19:14:42.795" v="806" actId="1076"/>
        <pc:sldMkLst>
          <pc:docMk/>
          <pc:sldMk cId="3620006123" sldId="544"/>
        </pc:sldMkLst>
        <pc:spChg chg="mod">
          <ac:chgData name="Kathy Moczerniak" userId="482eff44a8730993" providerId="LiveId" clId="{586AC92C-975C-47C2-8743-82C55370CB4C}" dt="2019-02-03T19:14:21.823" v="803" actId="404"/>
          <ac:spMkLst>
            <pc:docMk/>
            <pc:sldMk cId="3620006123" sldId="544"/>
            <ac:spMk id="2" creationId="{4E4A9ED1-0805-4815-A6DF-4489FDFF8380}"/>
          </ac:spMkLst>
        </pc:spChg>
        <pc:spChg chg="mod">
          <ac:chgData name="Kathy Moczerniak" userId="482eff44a8730993" providerId="LiveId" clId="{586AC92C-975C-47C2-8743-82C55370CB4C}" dt="2019-02-03T19:14:42.795" v="806" actId="1076"/>
          <ac:spMkLst>
            <pc:docMk/>
            <pc:sldMk cId="3620006123" sldId="544"/>
            <ac:spMk id="3" creationId="{33802313-5381-4B47-99AB-92C8E0FFE6EB}"/>
          </ac:spMkLst>
        </pc:spChg>
      </pc:sldChg>
      <pc:sldChg chg="modSp add del">
        <pc:chgData name="Kathy Moczerniak" userId="482eff44a8730993" providerId="LiveId" clId="{586AC92C-975C-47C2-8743-82C55370CB4C}" dt="2019-02-04T02:13:41.240" v="2915" actId="20577"/>
        <pc:sldMkLst>
          <pc:docMk/>
          <pc:sldMk cId="461789192" sldId="545"/>
        </pc:sldMkLst>
        <pc:spChg chg="mod">
          <ac:chgData name="Kathy Moczerniak" userId="482eff44a8730993" providerId="LiveId" clId="{586AC92C-975C-47C2-8743-82C55370CB4C}" dt="2019-02-04T02:13:41.240" v="2915" actId="20577"/>
          <ac:spMkLst>
            <pc:docMk/>
            <pc:sldMk cId="461789192" sldId="545"/>
            <ac:spMk id="2" creationId="{36B86236-7984-4804-8CA5-F0A894AB6547}"/>
          </ac:spMkLst>
        </pc:spChg>
        <pc:spChg chg="mod">
          <ac:chgData name="Kathy Moczerniak" userId="482eff44a8730993" providerId="LiveId" clId="{586AC92C-975C-47C2-8743-82C55370CB4C}" dt="2019-02-03T19:46:56.618" v="899" actId="27636"/>
          <ac:spMkLst>
            <pc:docMk/>
            <pc:sldMk cId="461789192" sldId="545"/>
            <ac:spMk id="3" creationId="{8AC59FE3-A4BB-48BA-836B-29E0125FD7EC}"/>
          </ac:spMkLst>
        </pc:spChg>
      </pc:sldChg>
      <pc:sldChg chg="modSp add">
        <pc:chgData name="Kathy Moczerniak" userId="482eff44a8730993" providerId="LiveId" clId="{586AC92C-975C-47C2-8743-82C55370CB4C}" dt="2019-02-03T20:17:54.393" v="1129" actId="20577"/>
        <pc:sldMkLst>
          <pc:docMk/>
          <pc:sldMk cId="54379851" sldId="546"/>
        </pc:sldMkLst>
        <pc:spChg chg="mod">
          <ac:chgData name="Kathy Moczerniak" userId="482eff44a8730993" providerId="LiveId" clId="{586AC92C-975C-47C2-8743-82C55370CB4C}" dt="2019-02-03T20:17:54.393" v="1129" actId="20577"/>
          <ac:spMkLst>
            <pc:docMk/>
            <pc:sldMk cId="54379851" sldId="546"/>
            <ac:spMk id="2" creationId="{22384C4D-739C-4AAE-84D0-F836BCE3CD88}"/>
          </ac:spMkLst>
        </pc:spChg>
        <pc:spChg chg="mod">
          <ac:chgData name="Kathy Moczerniak" userId="482eff44a8730993" providerId="LiveId" clId="{586AC92C-975C-47C2-8743-82C55370CB4C}" dt="2019-02-03T20:17:39.052" v="1119" actId="1076"/>
          <ac:spMkLst>
            <pc:docMk/>
            <pc:sldMk cId="54379851" sldId="546"/>
            <ac:spMk id="3" creationId="{F50FA717-AE5A-4081-9A76-7C6BF79B17EF}"/>
          </ac:spMkLst>
        </pc:spChg>
      </pc:sldChg>
      <pc:sldChg chg="modSp add">
        <pc:chgData name="Kathy Moczerniak" userId="482eff44a8730993" providerId="LiveId" clId="{586AC92C-975C-47C2-8743-82C55370CB4C}" dt="2019-02-03T20:32:39.338" v="1277" actId="20577"/>
        <pc:sldMkLst>
          <pc:docMk/>
          <pc:sldMk cId="646837304" sldId="547"/>
        </pc:sldMkLst>
        <pc:spChg chg="mod">
          <ac:chgData name="Kathy Moczerniak" userId="482eff44a8730993" providerId="LiveId" clId="{586AC92C-975C-47C2-8743-82C55370CB4C}" dt="2019-02-03T20:32:39.338" v="1277" actId="20577"/>
          <ac:spMkLst>
            <pc:docMk/>
            <pc:sldMk cId="646837304" sldId="547"/>
            <ac:spMk id="2" creationId="{2CA73CD6-9742-48A0-8DF5-EDCFD5E8F23E}"/>
          </ac:spMkLst>
        </pc:spChg>
        <pc:spChg chg="mod">
          <ac:chgData name="Kathy Moczerniak" userId="482eff44a8730993" providerId="LiveId" clId="{586AC92C-975C-47C2-8743-82C55370CB4C}" dt="2019-02-03T20:32:26.048" v="1267" actId="1076"/>
          <ac:spMkLst>
            <pc:docMk/>
            <pc:sldMk cId="646837304" sldId="547"/>
            <ac:spMk id="3" creationId="{4FF43A0C-E665-4D5B-81A6-CB537D4D558B}"/>
          </ac:spMkLst>
        </pc:spChg>
      </pc:sldChg>
      <pc:sldChg chg="modSp add">
        <pc:chgData name="Kathy Moczerniak" userId="482eff44a8730993" providerId="LiveId" clId="{586AC92C-975C-47C2-8743-82C55370CB4C}" dt="2019-02-03T21:00:02.542" v="1312"/>
        <pc:sldMkLst>
          <pc:docMk/>
          <pc:sldMk cId="1390454402" sldId="548"/>
        </pc:sldMkLst>
        <pc:spChg chg="mod">
          <ac:chgData name="Kathy Moczerniak" userId="482eff44a8730993" providerId="LiveId" clId="{586AC92C-975C-47C2-8743-82C55370CB4C}" dt="2019-02-03T21:00:02.542" v="1312"/>
          <ac:spMkLst>
            <pc:docMk/>
            <pc:sldMk cId="1390454402" sldId="548"/>
            <ac:spMk id="2" creationId="{3D8A2A74-C2B0-4DDD-9225-BD460B94B649}"/>
          </ac:spMkLst>
        </pc:spChg>
        <pc:spChg chg="mod">
          <ac:chgData name="Kathy Moczerniak" userId="482eff44a8730993" providerId="LiveId" clId="{586AC92C-975C-47C2-8743-82C55370CB4C}" dt="2019-02-03T20:59:56.193" v="1309" actId="1076"/>
          <ac:spMkLst>
            <pc:docMk/>
            <pc:sldMk cId="1390454402" sldId="548"/>
            <ac:spMk id="3" creationId="{CC8C9C39-7C73-4424-9DCA-7F426314F6DA}"/>
          </ac:spMkLst>
        </pc:spChg>
      </pc:sldChg>
      <pc:sldChg chg="modSp add">
        <pc:chgData name="Kathy Moczerniak" userId="482eff44a8730993" providerId="LiveId" clId="{586AC92C-975C-47C2-8743-82C55370CB4C}" dt="2019-02-04T00:08:55.517" v="2083" actId="404"/>
        <pc:sldMkLst>
          <pc:docMk/>
          <pc:sldMk cId="964414348" sldId="549"/>
        </pc:sldMkLst>
        <pc:spChg chg="mod">
          <ac:chgData name="Kathy Moczerniak" userId="482eff44a8730993" providerId="LiveId" clId="{586AC92C-975C-47C2-8743-82C55370CB4C}" dt="2019-02-04T00:08:55.517" v="2083" actId="404"/>
          <ac:spMkLst>
            <pc:docMk/>
            <pc:sldMk cId="964414348" sldId="549"/>
            <ac:spMk id="2" creationId="{04A7CFE9-1A8C-4790-A758-4DCD1D4C17EC}"/>
          </ac:spMkLst>
        </pc:spChg>
        <pc:spChg chg="mod">
          <ac:chgData name="Kathy Moczerniak" userId="482eff44a8730993" providerId="LiveId" clId="{586AC92C-975C-47C2-8743-82C55370CB4C}" dt="2019-02-04T00:08:42.246" v="2079" actId="27636"/>
          <ac:spMkLst>
            <pc:docMk/>
            <pc:sldMk cId="964414348" sldId="549"/>
            <ac:spMk id="3" creationId="{99638700-F1EC-4792-AC7F-7ABEDE371192}"/>
          </ac:spMkLst>
        </pc:spChg>
      </pc:sldChg>
      <pc:sldChg chg="modSp add">
        <pc:chgData name="Kathy Moczerniak" userId="482eff44a8730993" providerId="LiveId" clId="{586AC92C-975C-47C2-8743-82C55370CB4C}" dt="2019-02-04T00:17:14.845" v="2110" actId="20577"/>
        <pc:sldMkLst>
          <pc:docMk/>
          <pc:sldMk cId="316985287" sldId="550"/>
        </pc:sldMkLst>
        <pc:spChg chg="mod">
          <ac:chgData name="Kathy Moczerniak" userId="482eff44a8730993" providerId="LiveId" clId="{586AC92C-975C-47C2-8743-82C55370CB4C}" dt="2019-02-04T00:17:14.845" v="2110" actId="20577"/>
          <ac:spMkLst>
            <pc:docMk/>
            <pc:sldMk cId="316985287" sldId="550"/>
            <ac:spMk id="2" creationId="{FF11FBBF-B196-4D1B-B303-7949A0A60A12}"/>
          </ac:spMkLst>
        </pc:spChg>
        <pc:spChg chg="mod">
          <ac:chgData name="Kathy Moczerniak" userId="482eff44a8730993" providerId="LiveId" clId="{586AC92C-975C-47C2-8743-82C55370CB4C}" dt="2019-02-04T00:11:03.010" v="2087" actId="27636"/>
          <ac:spMkLst>
            <pc:docMk/>
            <pc:sldMk cId="316985287" sldId="550"/>
            <ac:spMk id="3" creationId="{E067F5E1-9E5F-420C-9054-343743E8B9D2}"/>
          </ac:spMkLst>
        </pc:spChg>
      </pc:sldChg>
      <pc:sldChg chg="modSp add del">
        <pc:chgData name="Kathy Moczerniak" userId="482eff44a8730993" providerId="LiveId" clId="{586AC92C-975C-47C2-8743-82C55370CB4C}" dt="2019-02-04T02:30:53.223" v="2988" actId="2696"/>
        <pc:sldMkLst>
          <pc:docMk/>
          <pc:sldMk cId="2567837062" sldId="551"/>
        </pc:sldMkLst>
        <pc:spChg chg="mod">
          <ac:chgData name="Kathy Moczerniak" userId="482eff44a8730993" providerId="LiveId" clId="{586AC92C-975C-47C2-8743-82C55370CB4C}" dt="2019-02-04T00:22:08.131" v="2205" actId="1076"/>
          <ac:spMkLst>
            <pc:docMk/>
            <pc:sldMk cId="2567837062" sldId="551"/>
            <ac:spMk id="2" creationId="{533B006B-67EB-40D0-A137-40614448A728}"/>
          </ac:spMkLst>
        </pc:spChg>
        <pc:spChg chg="mod">
          <ac:chgData name="Kathy Moczerniak" userId="482eff44a8730993" providerId="LiveId" clId="{586AC92C-975C-47C2-8743-82C55370CB4C}" dt="2019-02-04T02:28:55.619" v="2974"/>
          <ac:spMkLst>
            <pc:docMk/>
            <pc:sldMk cId="2567837062" sldId="551"/>
            <ac:spMk id="3" creationId="{30C2EAFC-5E92-4005-AF08-C6B0AC012B63}"/>
          </ac:spMkLst>
        </pc:spChg>
      </pc:sldChg>
      <pc:sldChg chg="modSp add">
        <pc:chgData name="Kathy Moczerniak" userId="482eff44a8730993" providerId="LiveId" clId="{586AC92C-975C-47C2-8743-82C55370CB4C}" dt="2019-02-04T01:18:25.571" v="2620" actId="1076"/>
        <pc:sldMkLst>
          <pc:docMk/>
          <pc:sldMk cId="641390982" sldId="552"/>
        </pc:sldMkLst>
        <pc:spChg chg="mod">
          <ac:chgData name="Kathy Moczerniak" userId="482eff44a8730993" providerId="LiveId" clId="{586AC92C-975C-47C2-8743-82C55370CB4C}" dt="2019-02-04T01:18:25.571" v="2620" actId="1076"/>
          <ac:spMkLst>
            <pc:docMk/>
            <pc:sldMk cId="641390982" sldId="552"/>
            <ac:spMk id="2" creationId="{CADA693C-8414-44C5-B544-5128336F7042}"/>
          </ac:spMkLst>
        </pc:spChg>
        <pc:spChg chg="mod">
          <ac:chgData name="Kathy Moczerniak" userId="482eff44a8730993" providerId="LiveId" clId="{586AC92C-975C-47C2-8743-82C55370CB4C}" dt="2019-02-04T01:18:04.450" v="2618" actId="1076"/>
          <ac:spMkLst>
            <pc:docMk/>
            <pc:sldMk cId="641390982" sldId="552"/>
            <ac:spMk id="3" creationId="{33E6028A-9EE2-42C3-946F-0DDF58544730}"/>
          </ac:spMkLst>
        </pc:spChg>
      </pc:sldChg>
      <pc:sldChg chg="modSp add">
        <pc:chgData name="Kathy Moczerniak" userId="482eff44a8730993" providerId="LiveId" clId="{586AC92C-975C-47C2-8743-82C55370CB4C}" dt="2019-02-04T02:20:53.542" v="2953" actId="255"/>
        <pc:sldMkLst>
          <pc:docMk/>
          <pc:sldMk cId="1982820505" sldId="553"/>
        </pc:sldMkLst>
        <pc:spChg chg="mod">
          <ac:chgData name="Kathy Moczerniak" userId="482eff44a8730993" providerId="LiveId" clId="{586AC92C-975C-47C2-8743-82C55370CB4C}" dt="2019-02-04T02:19:02.392" v="2949" actId="404"/>
          <ac:spMkLst>
            <pc:docMk/>
            <pc:sldMk cId="1982820505" sldId="553"/>
            <ac:spMk id="2" creationId="{B3E4FFF3-958F-4701-99F0-E14C2DFCD37B}"/>
          </ac:spMkLst>
        </pc:spChg>
        <pc:spChg chg="mod">
          <ac:chgData name="Kathy Moczerniak" userId="482eff44a8730993" providerId="LiveId" clId="{586AC92C-975C-47C2-8743-82C55370CB4C}" dt="2019-02-04T02:20:53.542" v="2953" actId="255"/>
          <ac:spMkLst>
            <pc:docMk/>
            <pc:sldMk cId="1982820505" sldId="553"/>
            <ac:spMk id="3" creationId="{57E7CFD2-3ECD-4CFD-BA5C-D07521633F6D}"/>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CADAAF5-9D5F-4088-B6C9-3C206BF9E984}" type="datetimeFigureOut">
              <a:rPr lang="en-US" smtClean="0"/>
              <a:t>3/29/2019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1B106E-40F1-4FFC-9A3C-39AD50139805}" type="slidenum">
              <a:rPr lang="en-US" smtClean="0"/>
              <a:t>‹#›</a:t>
            </a:fld>
            <a:endParaRPr lang="en-US" dirty="0"/>
          </a:p>
        </p:txBody>
      </p:sp>
    </p:spTree>
    <p:extLst>
      <p:ext uri="{BB962C8B-B14F-4D97-AF65-F5344CB8AC3E}">
        <p14:creationId xmlns:p14="http://schemas.microsoft.com/office/powerpoint/2010/main" val="3332363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ADAAF5-9D5F-4088-B6C9-3C206BF9E984}" type="datetimeFigureOut">
              <a:rPr lang="en-US" smtClean="0"/>
              <a:t>3/29/2019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1B106E-40F1-4FFC-9A3C-39AD50139805}" type="slidenum">
              <a:rPr lang="en-US" smtClean="0"/>
              <a:t>‹#›</a:t>
            </a:fld>
            <a:endParaRPr lang="en-US" dirty="0"/>
          </a:p>
        </p:txBody>
      </p:sp>
    </p:spTree>
    <p:extLst>
      <p:ext uri="{BB962C8B-B14F-4D97-AF65-F5344CB8AC3E}">
        <p14:creationId xmlns:p14="http://schemas.microsoft.com/office/powerpoint/2010/main" val="1181528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ADAAF5-9D5F-4088-B6C9-3C206BF9E984}" type="datetimeFigureOut">
              <a:rPr lang="en-US" smtClean="0"/>
              <a:t>3/29/2019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1B106E-40F1-4FFC-9A3C-39AD50139805}" type="slidenum">
              <a:rPr lang="en-US" smtClean="0"/>
              <a:t>‹#›</a:t>
            </a:fld>
            <a:endParaRPr lang="en-US" dirty="0"/>
          </a:p>
        </p:txBody>
      </p:sp>
    </p:spTree>
    <p:extLst>
      <p:ext uri="{BB962C8B-B14F-4D97-AF65-F5344CB8AC3E}">
        <p14:creationId xmlns:p14="http://schemas.microsoft.com/office/powerpoint/2010/main" val="565071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ADAAF5-9D5F-4088-B6C9-3C206BF9E984}" type="datetimeFigureOut">
              <a:rPr lang="en-US" smtClean="0"/>
              <a:t>3/29/2019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1B106E-40F1-4FFC-9A3C-39AD50139805}" type="slidenum">
              <a:rPr lang="en-US" smtClean="0"/>
              <a:t>‹#›</a:t>
            </a:fld>
            <a:endParaRPr lang="en-US" dirty="0"/>
          </a:p>
        </p:txBody>
      </p:sp>
    </p:spTree>
    <p:extLst>
      <p:ext uri="{BB962C8B-B14F-4D97-AF65-F5344CB8AC3E}">
        <p14:creationId xmlns:p14="http://schemas.microsoft.com/office/powerpoint/2010/main" val="375135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CADAAF5-9D5F-4088-B6C9-3C206BF9E984}" type="datetimeFigureOut">
              <a:rPr lang="en-US" smtClean="0"/>
              <a:t>3/29/2019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21B106E-40F1-4FFC-9A3C-39AD50139805}" type="slidenum">
              <a:rPr lang="en-US" smtClean="0"/>
              <a:t>‹#›</a:t>
            </a:fld>
            <a:endParaRPr lang="en-US" dirty="0"/>
          </a:p>
        </p:txBody>
      </p:sp>
    </p:spTree>
    <p:extLst>
      <p:ext uri="{BB962C8B-B14F-4D97-AF65-F5344CB8AC3E}">
        <p14:creationId xmlns:p14="http://schemas.microsoft.com/office/powerpoint/2010/main" val="1182139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ADAAF5-9D5F-4088-B6C9-3C206BF9E984}" type="datetimeFigureOut">
              <a:rPr lang="en-US" smtClean="0"/>
              <a:t>3/29/2019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1B106E-40F1-4FFC-9A3C-39AD50139805}" type="slidenum">
              <a:rPr lang="en-US" smtClean="0"/>
              <a:t>‹#›</a:t>
            </a:fld>
            <a:endParaRPr lang="en-US" dirty="0"/>
          </a:p>
        </p:txBody>
      </p:sp>
    </p:spTree>
    <p:extLst>
      <p:ext uri="{BB962C8B-B14F-4D97-AF65-F5344CB8AC3E}">
        <p14:creationId xmlns:p14="http://schemas.microsoft.com/office/powerpoint/2010/main" val="447406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CADAAF5-9D5F-4088-B6C9-3C206BF9E984}" type="datetimeFigureOut">
              <a:rPr lang="en-US" smtClean="0"/>
              <a:t>3/29/2019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21B106E-40F1-4FFC-9A3C-39AD50139805}" type="slidenum">
              <a:rPr lang="en-US" smtClean="0"/>
              <a:t>‹#›</a:t>
            </a:fld>
            <a:endParaRPr lang="en-US" dirty="0"/>
          </a:p>
        </p:txBody>
      </p:sp>
    </p:spTree>
    <p:extLst>
      <p:ext uri="{BB962C8B-B14F-4D97-AF65-F5344CB8AC3E}">
        <p14:creationId xmlns:p14="http://schemas.microsoft.com/office/powerpoint/2010/main" val="181056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CADAAF5-9D5F-4088-B6C9-3C206BF9E984}" type="datetimeFigureOut">
              <a:rPr lang="en-US" smtClean="0"/>
              <a:t>3/29/2019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21B106E-40F1-4FFC-9A3C-39AD50139805}" type="slidenum">
              <a:rPr lang="en-US" smtClean="0"/>
              <a:t>‹#›</a:t>
            </a:fld>
            <a:endParaRPr lang="en-US" dirty="0"/>
          </a:p>
        </p:txBody>
      </p:sp>
    </p:spTree>
    <p:extLst>
      <p:ext uri="{BB962C8B-B14F-4D97-AF65-F5344CB8AC3E}">
        <p14:creationId xmlns:p14="http://schemas.microsoft.com/office/powerpoint/2010/main" val="2021758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ADAAF5-9D5F-4088-B6C9-3C206BF9E984}" type="datetimeFigureOut">
              <a:rPr lang="en-US" smtClean="0"/>
              <a:t>3/29/2019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21B106E-40F1-4FFC-9A3C-39AD50139805}" type="slidenum">
              <a:rPr lang="en-US" smtClean="0"/>
              <a:t>‹#›</a:t>
            </a:fld>
            <a:endParaRPr lang="en-US" dirty="0"/>
          </a:p>
        </p:txBody>
      </p:sp>
    </p:spTree>
    <p:extLst>
      <p:ext uri="{BB962C8B-B14F-4D97-AF65-F5344CB8AC3E}">
        <p14:creationId xmlns:p14="http://schemas.microsoft.com/office/powerpoint/2010/main" val="3588607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CADAAF5-9D5F-4088-B6C9-3C206BF9E984}" type="datetimeFigureOut">
              <a:rPr lang="en-US" smtClean="0"/>
              <a:t>3/29/2019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1B106E-40F1-4FFC-9A3C-39AD50139805}" type="slidenum">
              <a:rPr lang="en-US" smtClean="0"/>
              <a:t>‹#›</a:t>
            </a:fld>
            <a:endParaRPr lang="en-US" dirty="0"/>
          </a:p>
        </p:txBody>
      </p:sp>
    </p:spTree>
    <p:extLst>
      <p:ext uri="{BB962C8B-B14F-4D97-AF65-F5344CB8AC3E}">
        <p14:creationId xmlns:p14="http://schemas.microsoft.com/office/powerpoint/2010/main" val="1377849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CADAAF5-9D5F-4088-B6C9-3C206BF9E984}" type="datetimeFigureOut">
              <a:rPr lang="en-US" smtClean="0"/>
              <a:t>3/29/2019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21B106E-40F1-4FFC-9A3C-39AD50139805}" type="slidenum">
              <a:rPr lang="en-US" smtClean="0"/>
              <a:t>‹#›</a:t>
            </a:fld>
            <a:endParaRPr lang="en-US" dirty="0"/>
          </a:p>
        </p:txBody>
      </p:sp>
    </p:spTree>
    <p:extLst>
      <p:ext uri="{BB962C8B-B14F-4D97-AF65-F5344CB8AC3E}">
        <p14:creationId xmlns:p14="http://schemas.microsoft.com/office/powerpoint/2010/main" val="4072149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ADAAF5-9D5F-4088-B6C9-3C206BF9E984}" type="datetimeFigureOut">
              <a:rPr lang="en-US" smtClean="0"/>
              <a:t>3/29/2019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1B106E-40F1-4FFC-9A3C-39AD50139805}" type="slidenum">
              <a:rPr lang="en-US" smtClean="0"/>
              <a:t>‹#›</a:t>
            </a:fld>
            <a:endParaRPr lang="en-US" dirty="0"/>
          </a:p>
        </p:txBody>
      </p:sp>
    </p:spTree>
    <p:extLst>
      <p:ext uri="{BB962C8B-B14F-4D97-AF65-F5344CB8AC3E}">
        <p14:creationId xmlns:p14="http://schemas.microsoft.com/office/powerpoint/2010/main" val="28961836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4400" b="1" i="0" kern="1200" cap="all" baseline="0">
          <a:solidFill>
            <a:schemeClr val="tx1"/>
          </a:solidFill>
          <a:latin typeface="Times New Roman" panose="020206030504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1495" y="3831754"/>
            <a:ext cx="4673495" cy="3140545"/>
          </a:xfrm>
        </p:spPr>
        <p:txBody>
          <a:bodyPr>
            <a:noAutofit/>
          </a:bodyPr>
          <a:lstStyle/>
          <a:p>
            <a:r>
              <a:rPr lang="en-US" sz="4000" b="0" cap="none" dirty="0"/>
              <a:t>Chapter 4:</a:t>
            </a:r>
            <a:br>
              <a:rPr lang="en-US" sz="4000" b="0" cap="none" dirty="0"/>
            </a:br>
            <a:r>
              <a:rPr lang="en-US" sz="4000" b="0" cap="none" dirty="0"/>
              <a:t>Section II </a:t>
            </a:r>
            <a:br>
              <a:rPr lang="en-US" sz="4000" b="0" cap="none" dirty="0"/>
            </a:br>
            <a:r>
              <a:rPr lang="en-US" sz="4000" b="0" cap="none" dirty="0"/>
              <a:t>Additional Critical Care Ventilators</a:t>
            </a:r>
            <a:br>
              <a:rPr lang="en-US" sz="4000" b="0" cap="none" dirty="0"/>
            </a:br>
            <a:r>
              <a:rPr lang="en-US" sz="2400" b="0" cap="none" dirty="0"/>
              <a:t/>
            </a:r>
            <a:br>
              <a:rPr lang="en-US" sz="2400" b="0" cap="none" dirty="0"/>
            </a:br>
            <a:r>
              <a:rPr lang="en-US" sz="2400" b="0" cap="none" dirty="0"/>
              <a:t>HAMILTON-C3</a:t>
            </a:r>
            <a:br>
              <a:rPr lang="en-US" sz="2400" b="0" cap="none" dirty="0"/>
            </a:br>
            <a:r>
              <a:rPr lang="en-US" sz="2400" b="0" cap="none" dirty="0"/>
              <a:t>HAMILTON-C1</a:t>
            </a:r>
            <a:br>
              <a:rPr lang="en-US" sz="2400" b="0" cap="none" dirty="0"/>
            </a:br>
            <a:r>
              <a:rPr lang="en-US" sz="2400" b="0" cap="none" dirty="0"/>
              <a:t>Getinge Servo-i</a:t>
            </a:r>
            <a:br>
              <a:rPr lang="en-US" sz="2400" b="0" cap="none" dirty="0"/>
            </a:br>
            <a:r>
              <a:rPr lang="en-US" sz="2400" b="0" cap="none" dirty="0"/>
              <a:t>Covidien Puritan Bennett 840 Ventilator</a:t>
            </a:r>
            <a:br>
              <a:rPr lang="en-US" sz="2400" b="0" cap="none" dirty="0"/>
            </a:br>
            <a:r>
              <a:rPr lang="en-US" sz="2400" b="0" cap="none" dirty="0"/>
              <a:t>Newport E360 Ventilator</a:t>
            </a:r>
            <a:br>
              <a:rPr lang="en-US" sz="2400" b="0" cap="none" dirty="0"/>
            </a:br>
            <a:r>
              <a:rPr lang="en-US" sz="2400" b="0" cap="none" dirty="0"/>
              <a:t>Vyaire AVEA</a:t>
            </a:r>
            <a:br>
              <a:rPr lang="en-US" sz="2400" b="0" cap="none" dirty="0"/>
            </a:br>
            <a:r>
              <a:rPr lang="en-US" sz="2400" b="0" cap="none" dirty="0"/>
              <a:t>Dräger Evita XL</a:t>
            </a:r>
            <a:br>
              <a:rPr lang="en-US" sz="2400" b="0" cap="none" dirty="0"/>
            </a:br>
            <a:r>
              <a:rPr lang="en-US" sz="2400" b="0" cap="none" dirty="0"/>
              <a:t>GE Healthcare CARESCAPE R860</a:t>
            </a:r>
            <a:r>
              <a:rPr lang="en-US" sz="2400" cap="none" dirty="0"/>
              <a:t/>
            </a:r>
            <a:br>
              <a:rPr lang="en-US" sz="2400" cap="none" dirty="0"/>
            </a:br>
            <a:r>
              <a:rPr lang="en-US" sz="2400" cap="none" dirty="0"/>
              <a:t/>
            </a:r>
            <a:br>
              <a:rPr lang="en-US" sz="2400" cap="none" dirty="0"/>
            </a:br>
            <a:r>
              <a:rPr lang="en-US" sz="2400" cap="none" dirty="0"/>
              <a:t/>
            </a:r>
            <a:br>
              <a:rPr lang="en-US" sz="2400" cap="none" dirty="0"/>
            </a:br>
            <a:endParaRPr lang="en-US" sz="2400" cap="none" dirty="0"/>
          </a:p>
        </p:txBody>
      </p:sp>
    </p:spTree>
    <p:extLst>
      <p:ext uri="{BB962C8B-B14F-4D97-AF65-F5344CB8AC3E}">
        <p14:creationId xmlns:p14="http://schemas.microsoft.com/office/powerpoint/2010/main" val="2974747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Pressure Controlled Ventilation+ </a:t>
            </a:r>
            <a:br>
              <a:rPr lang="en-US" sz="4000" b="0" cap="none" dirty="0"/>
            </a:br>
            <a:r>
              <a:rPr lang="en-US" sz="4000" b="0" cap="none" dirty="0"/>
              <a:t>(PCV+)</a:t>
            </a:r>
          </a:p>
        </p:txBody>
      </p:sp>
      <p:sp>
        <p:nvSpPr>
          <p:cNvPr id="3" name="Content Placeholder 2"/>
          <p:cNvSpPr>
            <a:spLocks noGrp="1"/>
          </p:cNvSpPr>
          <p:nvPr>
            <p:ph idx="1"/>
          </p:nvPr>
        </p:nvSpPr>
        <p:spPr>
          <a:xfrm>
            <a:off x="628650" y="2073275"/>
            <a:ext cx="7886700" cy="4108450"/>
          </a:xfrm>
        </p:spPr>
        <p:txBody>
          <a:bodyPr/>
          <a:lstStyle/>
          <a:p>
            <a:r>
              <a:rPr lang="en-US" dirty="0"/>
              <a:t>Pressure-targeted mode of ventilation allowing for mandatory, time-triggered breaths or patient-assisted PAC breaths.</a:t>
            </a:r>
            <a:r>
              <a:rPr lang="en-US" baseline="30000" dirty="0"/>
              <a:t>5</a:t>
            </a:r>
            <a:r>
              <a:rPr lang="en-US" dirty="0"/>
              <a:t> </a:t>
            </a:r>
          </a:p>
          <a:p>
            <a:endParaRPr lang="en-US" dirty="0"/>
          </a:p>
          <a:p>
            <a:r>
              <a:rPr lang="en-US" dirty="0"/>
              <a:t>Spontaneous breaths not allowed. </a:t>
            </a:r>
          </a:p>
          <a:p>
            <a:endParaRPr lang="en-US" dirty="0"/>
          </a:p>
          <a:p>
            <a:r>
              <a:rPr lang="en-US" dirty="0"/>
              <a:t>Breath cycles to exhalation once inspiratory time has been reached.</a:t>
            </a:r>
          </a:p>
          <a:p>
            <a:endParaRPr lang="en-US" dirty="0"/>
          </a:p>
        </p:txBody>
      </p:sp>
    </p:spTree>
    <p:extLst>
      <p:ext uri="{BB962C8B-B14F-4D97-AF65-F5344CB8AC3E}">
        <p14:creationId xmlns:p14="http://schemas.microsoft.com/office/powerpoint/2010/main" val="10223071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Assist/Control (Volume Control) </a:t>
            </a:r>
            <a:br>
              <a:rPr lang="en-US" sz="4000" b="0" cap="none" dirty="0"/>
            </a:br>
            <a:r>
              <a:rPr lang="en-US" sz="4000" b="0" cap="none" dirty="0"/>
              <a:t>[A/C (VC)]</a:t>
            </a:r>
          </a:p>
        </p:txBody>
      </p:sp>
      <p:sp>
        <p:nvSpPr>
          <p:cNvPr id="3" name="Content Placeholder 2"/>
          <p:cNvSpPr>
            <a:spLocks noGrp="1"/>
          </p:cNvSpPr>
          <p:nvPr>
            <p:ph idx="1"/>
          </p:nvPr>
        </p:nvSpPr>
        <p:spPr>
          <a:xfrm>
            <a:off x="628650" y="2187575"/>
            <a:ext cx="7886700" cy="4079875"/>
          </a:xfrm>
        </p:spPr>
        <p:txBody>
          <a:bodyPr/>
          <a:lstStyle/>
          <a:p>
            <a:r>
              <a:rPr lang="en-US" dirty="0"/>
              <a:t>Volume-targeted mode of ventilation (VAC) allowing for mandatory, time-triggered breaths or patient-assisted breaths.</a:t>
            </a:r>
            <a:r>
              <a:rPr lang="en-US" baseline="30000" dirty="0"/>
              <a:t>9</a:t>
            </a:r>
            <a:r>
              <a:rPr lang="en-US" dirty="0"/>
              <a:t> </a:t>
            </a:r>
          </a:p>
          <a:p>
            <a:endParaRPr lang="en-US" dirty="0"/>
          </a:p>
          <a:p>
            <a:r>
              <a:rPr lang="en-US" dirty="0"/>
              <a:t>Spontaneous breathing not allowed. </a:t>
            </a:r>
          </a:p>
          <a:p>
            <a:endParaRPr lang="en-US" dirty="0"/>
          </a:p>
          <a:p>
            <a:r>
              <a:rPr lang="en-US" dirty="0"/>
              <a:t>Breath cycles to exhalation once tidal volume (Vt) has been delivered. </a:t>
            </a:r>
          </a:p>
          <a:p>
            <a:endParaRPr lang="en-US" dirty="0"/>
          </a:p>
        </p:txBody>
      </p:sp>
    </p:spTree>
    <p:extLst>
      <p:ext uri="{BB962C8B-B14F-4D97-AF65-F5344CB8AC3E}">
        <p14:creationId xmlns:p14="http://schemas.microsoft.com/office/powerpoint/2010/main" val="73251284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normAutofit/>
          </a:bodyPr>
          <a:lstStyle/>
          <a:p>
            <a:pPr lvl="0"/>
            <a:r>
              <a:rPr lang="en-US" dirty="0"/>
              <a:t>Fio</a:t>
            </a:r>
            <a:r>
              <a:rPr lang="en-US" baseline="-25000" dirty="0"/>
              <a:t>2</a:t>
            </a:r>
          </a:p>
          <a:p>
            <a:pPr lvl="0"/>
            <a:r>
              <a:rPr lang="en-US" dirty="0"/>
              <a:t>PEEP</a:t>
            </a:r>
          </a:p>
          <a:p>
            <a:pPr lvl="0"/>
            <a:r>
              <a:rPr lang="en-US" dirty="0"/>
              <a:t>Vt</a:t>
            </a:r>
          </a:p>
          <a:p>
            <a:pPr lvl="0"/>
            <a:r>
              <a:rPr lang="en-US" dirty="0"/>
              <a:t>Inspiratory flow</a:t>
            </a:r>
          </a:p>
          <a:p>
            <a:pPr lvl="0"/>
            <a:r>
              <a:rPr lang="en-US" dirty="0"/>
              <a:t>RR</a:t>
            </a:r>
          </a:p>
          <a:p>
            <a:endParaRPr lang="en-US" dirty="0"/>
          </a:p>
          <a:p>
            <a:r>
              <a:rPr lang="en-US" dirty="0"/>
              <a:t>Resulting pressure created is variable and depends on Vt, flow, and patient respiratory system mechanics.</a:t>
            </a:r>
            <a:r>
              <a:rPr lang="en-US" baseline="30000" dirty="0"/>
              <a:t>9</a:t>
            </a:r>
          </a:p>
          <a:p>
            <a:endParaRPr lang="en-US" dirty="0"/>
          </a:p>
          <a:p>
            <a:endParaRPr lang="en-US" dirty="0"/>
          </a:p>
          <a:p>
            <a:endParaRPr lang="en-US" dirty="0"/>
          </a:p>
          <a:p>
            <a:pPr lvl="0"/>
            <a:endParaRPr lang="en-US" dirty="0"/>
          </a:p>
        </p:txBody>
      </p:sp>
    </p:spTree>
    <p:extLst>
      <p:ext uri="{BB962C8B-B14F-4D97-AF65-F5344CB8AC3E}">
        <p14:creationId xmlns:p14="http://schemas.microsoft.com/office/powerpoint/2010/main" val="414246137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8A2A74-C2B0-4DDD-9225-BD460B94B649}"/>
              </a:ext>
            </a:extLst>
          </p:cNvPr>
          <p:cNvSpPr>
            <a:spLocks noGrp="1"/>
          </p:cNvSpPr>
          <p:nvPr>
            <p:ph type="title"/>
          </p:nvPr>
        </p:nvSpPr>
        <p:spPr/>
        <p:txBody>
          <a:bodyPr>
            <a:normAutofit/>
          </a:bodyPr>
          <a:lstStyle/>
          <a:p>
            <a:r>
              <a:rPr lang="en-US" sz="4000" b="0" cap="none" dirty="0"/>
              <a:t>RC Insight</a:t>
            </a:r>
          </a:p>
        </p:txBody>
      </p:sp>
      <p:sp>
        <p:nvSpPr>
          <p:cNvPr id="3" name="Content Placeholder 2">
            <a:extLst>
              <a:ext uri="{FF2B5EF4-FFF2-40B4-BE49-F238E27FC236}">
                <a16:creationId xmlns="" xmlns:a16="http://schemas.microsoft.com/office/drawing/2014/main" id="{CC8C9C39-7C73-4424-9DCA-7F426314F6DA}"/>
              </a:ext>
            </a:extLst>
          </p:cNvPr>
          <p:cNvSpPr>
            <a:spLocks noGrp="1"/>
          </p:cNvSpPr>
          <p:nvPr>
            <p:ph idx="1"/>
          </p:nvPr>
        </p:nvSpPr>
        <p:spPr>
          <a:xfrm>
            <a:off x="628650" y="2006600"/>
            <a:ext cx="7886700" cy="3451225"/>
          </a:xfrm>
        </p:spPr>
        <p:txBody>
          <a:bodyPr/>
          <a:lstStyle/>
          <a:p>
            <a:r>
              <a:rPr lang="en-US" dirty="0"/>
              <a:t>If patient with a very strong inspiratory demand flow is starved in VAC, options to meet this increased demand include simply increasing the set flow (however, this will reduce the Ti), switching to PAC, or perhaps switching to PS (in both of these cases, the Vt will be variable).</a:t>
            </a:r>
          </a:p>
          <a:p>
            <a:endParaRPr lang="en-US" dirty="0"/>
          </a:p>
        </p:txBody>
      </p:sp>
    </p:spTree>
    <p:extLst>
      <p:ext uri="{BB962C8B-B14F-4D97-AF65-F5344CB8AC3E}">
        <p14:creationId xmlns:p14="http://schemas.microsoft.com/office/powerpoint/2010/main" val="13904544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SIMV Volume Control</a:t>
            </a:r>
          </a:p>
        </p:txBody>
      </p:sp>
      <p:sp>
        <p:nvSpPr>
          <p:cNvPr id="3" name="Content Placeholder 2"/>
          <p:cNvSpPr>
            <a:spLocks noGrp="1"/>
          </p:cNvSpPr>
          <p:nvPr>
            <p:ph idx="1"/>
          </p:nvPr>
        </p:nvSpPr>
        <p:spPr>
          <a:xfrm>
            <a:off x="628650" y="1600201"/>
            <a:ext cx="7886700" cy="4724400"/>
          </a:xfrm>
        </p:spPr>
        <p:txBody>
          <a:bodyPr>
            <a:normAutofit/>
          </a:bodyPr>
          <a:lstStyle/>
          <a:p>
            <a:pPr>
              <a:lnSpc>
                <a:spcPct val="100000"/>
              </a:lnSpc>
            </a:pPr>
            <a:r>
              <a:rPr lang="en-US" sz="2400" dirty="0"/>
              <a:t>SIMV (Volume Control) combines two breath types, VAC and PS or spontaneous breathing, while on CPAP.</a:t>
            </a:r>
            <a:r>
              <a:rPr lang="en-US" sz="2400" baseline="30000" dirty="0"/>
              <a:t>9</a:t>
            </a:r>
            <a:r>
              <a:rPr lang="en-US" sz="2400" dirty="0"/>
              <a:t> </a:t>
            </a:r>
          </a:p>
          <a:p>
            <a:pPr>
              <a:lnSpc>
                <a:spcPct val="100000"/>
              </a:lnSpc>
            </a:pPr>
            <a:r>
              <a:rPr lang="en-US" sz="2400" dirty="0"/>
              <a:t>Mandatory, time-triggered breaths, patient-assisted breaths, and spontaneous breaths are all provided. </a:t>
            </a:r>
          </a:p>
          <a:p>
            <a:pPr>
              <a:lnSpc>
                <a:spcPct val="100000"/>
              </a:lnSpc>
            </a:pPr>
            <a:r>
              <a:rPr lang="en-US" sz="2400" dirty="0"/>
              <a:t>Ventilator prevents “breath stacking” (a VAC breath compounded by a PS breath) through use of “timing window.” </a:t>
            </a:r>
          </a:p>
          <a:p>
            <a:pPr>
              <a:lnSpc>
                <a:spcPct val="100000"/>
              </a:lnSpc>
            </a:pPr>
            <a:r>
              <a:rPr lang="en-US" sz="2400" dirty="0"/>
              <a:t>If patient attempts to trigger a breath in this timing window, then ventilator will deliver a VAC breath. </a:t>
            </a:r>
          </a:p>
          <a:p>
            <a:pPr>
              <a:lnSpc>
                <a:spcPct val="100000"/>
              </a:lnSpc>
            </a:pPr>
            <a:r>
              <a:rPr lang="en-US" sz="2400" dirty="0"/>
              <a:t>If patient attempts to trigger a breath outside window, then a spontaneous breath will occur. </a:t>
            </a:r>
          </a:p>
          <a:p>
            <a:pPr>
              <a:lnSpc>
                <a:spcPct val="100000"/>
              </a:lnSpc>
            </a:pPr>
            <a:endParaRPr lang="en-US" sz="2400" dirty="0"/>
          </a:p>
        </p:txBody>
      </p:sp>
    </p:spTree>
    <p:extLst>
      <p:ext uri="{BB962C8B-B14F-4D97-AF65-F5344CB8AC3E}">
        <p14:creationId xmlns:p14="http://schemas.microsoft.com/office/powerpoint/2010/main" val="414906768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07976"/>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514476"/>
            <a:ext cx="7886700" cy="4829174"/>
          </a:xfrm>
        </p:spPr>
        <p:txBody>
          <a:bodyPr>
            <a:normAutofit fontScale="85000" lnSpcReduction="20000"/>
          </a:bodyPr>
          <a:lstStyle/>
          <a:p>
            <a:pPr lvl="0"/>
            <a:r>
              <a:rPr lang="en-US" dirty="0"/>
              <a:t>Fio</a:t>
            </a:r>
            <a:r>
              <a:rPr lang="en-US" baseline="-25000" dirty="0"/>
              <a:t>2</a:t>
            </a:r>
          </a:p>
          <a:p>
            <a:pPr lvl="0"/>
            <a:r>
              <a:rPr lang="en-US" dirty="0"/>
              <a:t>PEEP</a:t>
            </a:r>
          </a:p>
          <a:p>
            <a:pPr lvl="0"/>
            <a:r>
              <a:rPr lang="en-US" dirty="0"/>
              <a:t>Vt</a:t>
            </a:r>
          </a:p>
          <a:p>
            <a:pPr lvl="0"/>
            <a:r>
              <a:rPr lang="en-US" dirty="0"/>
              <a:t>Inspiratory flow</a:t>
            </a:r>
          </a:p>
          <a:p>
            <a:pPr lvl="0"/>
            <a:r>
              <a:rPr lang="en-US" dirty="0"/>
              <a:t>SIMV rate</a:t>
            </a:r>
          </a:p>
          <a:p>
            <a:pPr lvl="0"/>
            <a:r>
              <a:rPr lang="en-US" dirty="0"/>
              <a:t>Pressure support level</a:t>
            </a:r>
          </a:p>
          <a:p>
            <a:pPr lvl="0"/>
            <a:r>
              <a:rPr lang="en-US" dirty="0"/>
              <a:t>Cycle sensitivity </a:t>
            </a:r>
          </a:p>
          <a:p>
            <a:pPr lvl="0"/>
            <a:endParaRPr lang="en-US" dirty="0"/>
          </a:p>
          <a:p>
            <a:r>
              <a:rPr lang="en-US" dirty="0"/>
              <a:t>During VAC breaths, resulting pressure created is variable and depends on Vt, flow, and patient mechanics.</a:t>
            </a:r>
            <a:r>
              <a:rPr lang="en-US" baseline="30000" dirty="0"/>
              <a:t>9</a:t>
            </a:r>
            <a:endParaRPr lang="en-US" dirty="0"/>
          </a:p>
          <a:p>
            <a:r>
              <a:rPr lang="en-US" dirty="0"/>
              <a:t>During PS breaths, volume will be variable and depend on PS level, patient effort, and patient respiratory system mechanics.</a:t>
            </a:r>
            <a:r>
              <a:rPr lang="en-US" baseline="30000" dirty="0"/>
              <a:t>9</a:t>
            </a:r>
            <a:endParaRPr lang="en-US" dirty="0"/>
          </a:p>
        </p:txBody>
      </p:sp>
    </p:spTree>
    <p:extLst>
      <p:ext uri="{BB962C8B-B14F-4D97-AF65-F5344CB8AC3E}">
        <p14:creationId xmlns:p14="http://schemas.microsoft.com/office/powerpoint/2010/main" val="252491312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Assist/Control Pressure Control</a:t>
            </a:r>
            <a:br>
              <a:rPr lang="en-US" sz="4000" b="0" cap="none" dirty="0"/>
            </a:br>
            <a:r>
              <a:rPr lang="en-US" sz="4000" b="0" cap="none" dirty="0"/>
              <a:t>(A/C/PC)</a:t>
            </a:r>
          </a:p>
        </p:txBody>
      </p:sp>
      <p:sp>
        <p:nvSpPr>
          <p:cNvPr id="3" name="Content Placeholder 2"/>
          <p:cNvSpPr>
            <a:spLocks noGrp="1"/>
          </p:cNvSpPr>
          <p:nvPr>
            <p:ph idx="1"/>
          </p:nvPr>
        </p:nvSpPr>
        <p:spPr>
          <a:xfrm>
            <a:off x="628650" y="1997075"/>
            <a:ext cx="7886700" cy="4351338"/>
          </a:xfrm>
        </p:spPr>
        <p:txBody>
          <a:bodyPr/>
          <a:lstStyle/>
          <a:p>
            <a:r>
              <a:rPr lang="en-US" dirty="0"/>
              <a:t>Pressure-targeted mode of ventilation allowing for mandatory, time-triggered breaths or patient-assisted breaths.</a:t>
            </a:r>
            <a:r>
              <a:rPr lang="en-US" baseline="30000" dirty="0"/>
              <a:t>9</a:t>
            </a:r>
            <a:endParaRPr lang="en-US" dirty="0"/>
          </a:p>
          <a:p>
            <a:endParaRPr lang="en-US" dirty="0"/>
          </a:p>
          <a:p>
            <a:r>
              <a:rPr lang="en-US" dirty="0"/>
              <a:t>Spontaneous breaths not allowed. </a:t>
            </a:r>
          </a:p>
          <a:p>
            <a:endParaRPr lang="en-US" dirty="0"/>
          </a:p>
          <a:p>
            <a:r>
              <a:rPr lang="en-US" dirty="0"/>
              <a:t>Breath cycles to exhalation once inspiratory time has been reached or when high-pressure alarm is tripped.</a:t>
            </a:r>
          </a:p>
          <a:p>
            <a:endParaRPr lang="en-US" dirty="0"/>
          </a:p>
        </p:txBody>
      </p:sp>
    </p:spTree>
    <p:extLst>
      <p:ext uri="{BB962C8B-B14F-4D97-AF65-F5344CB8AC3E}">
        <p14:creationId xmlns:p14="http://schemas.microsoft.com/office/powerpoint/2010/main" val="278989322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normAutofit lnSpcReduction="10000"/>
          </a:bodyPr>
          <a:lstStyle/>
          <a:p>
            <a:pPr lvl="0"/>
            <a:r>
              <a:rPr lang="en-US" dirty="0"/>
              <a:t>Fio</a:t>
            </a:r>
            <a:r>
              <a:rPr lang="en-US" baseline="-25000" dirty="0"/>
              <a:t>2</a:t>
            </a:r>
          </a:p>
          <a:p>
            <a:pPr lvl="0"/>
            <a:r>
              <a:rPr lang="en-US" dirty="0"/>
              <a:t>PEEP</a:t>
            </a:r>
          </a:p>
          <a:p>
            <a:pPr lvl="0"/>
            <a:r>
              <a:rPr lang="en-US" dirty="0"/>
              <a:t>Inspiratory pressure level</a:t>
            </a:r>
          </a:p>
          <a:p>
            <a:pPr lvl="0"/>
            <a:r>
              <a:rPr lang="en-US" dirty="0"/>
              <a:t>Inspiratory time or I:E</a:t>
            </a:r>
          </a:p>
          <a:p>
            <a:pPr lvl="0"/>
            <a:r>
              <a:rPr lang="en-US" dirty="0"/>
              <a:t>RR</a:t>
            </a:r>
          </a:p>
          <a:p>
            <a:pPr lvl="0"/>
            <a:endParaRPr lang="en-US" dirty="0"/>
          </a:p>
          <a:p>
            <a:r>
              <a:rPr lang="en-US" dirty="0"/>
              <a:t>Pressure will be consistently delivered from breath to breath; Vt and flow are variable, depending on inspiratory pressure level, patient effort, and patient respiratory system mechanics.</a:t>
            </a:r>
            <a:r>
              <a:rPr lang="en-US" baseline="30000" dirty="0"/>
              <a:t>9</a:t>
            </a:r>
            <a:endParaRPr lang="en-US" dirty="0"/>
          </a:p>
        </p:txBody>
      </p:sp>
    </p:spTree>
    <p:extLst>
      <p:ext uri="{BB962C8B-B14F-4D97-AF65-F5344CB8AC3E}">
        <p14:creationId xmlns:p14="http://schemas.microsoft.com/office/powerpoint/2010/main" val="106191548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6537"/>
            <a:ext cx="7886700" cy="1325563"/>
          </a:xfrm>
        </p:spPr>
        <p:txBody>
          <a:bodyPr>
            <a:normAutofit/>
          </a:bodyPr>
          <a:lstStyle/>
          <a:p>
            <a:r>
              <a:rPr lang="en-US" sz="4000" b="0" cap="none" dirty="0"/>
              <a:t>SIMV Pressure Control</a:t>
            </a:r>
          </a:p>
        </p:txBody>
      </p:sp>
      <p:sp>
        <p:nvSpPr>
          <p:cNvPr id="3" name="Content Placeholder 2"/>
          <p:cNvSpPr>
            <a:spLocks noGrp="1"/>
          </p:cNvSpPr>
          <p:nvPr>
            <p:ph idx="1"/>
          </p:nvPr>
        </p:nvSpPr>
        <p:spPr>
          <a:xfrm>
            <a:off x="628650" y="1562100"/>
            <a:ext cx="7886700" cy="4791075"/>
          </a:xfrm>
        </p:spPr>
        <p:txBody>
          <a:bodyPr>
            <a:normAutofit lnSpcReduction="10000"/>
          </a:bodyPr>
          <a:lstStyle/>
          <a:p>
            <a:r>
              <a:rPr lang="en-US" sz="2400" dirty="0"/>
              <a:t>Similar to SIMV (Volume Control) except that target is now pressure instead of volume.</a:t>
            </a:r>
            <a:r>
              <a:rPr lang="en-US" sz="2400" baseline="30000" dirty="0"/>
              <a:t>9</a:t>
            </a:r>
            <a:r>
              <a:rPr lang="en-US" sz="2400" dirty="0"/>
              <a:t> </a:t>
            </a:r>
          </a:p>
          <a:p>
            <a:r>
              <a:rPr lang="en-US" sz="2400" dirty="0"/>
              <a:t>SIMV (Pressure Control) also combines two breath types, PAC and either PS or spontaneous breathing, while on CPAP. </a:t>
            </a:r>
          </a:p>
          <a:p>
            <a:r>
              <a:rPr lang="en-US" sz="2400" dirty="0"/>
              <a:t>Combination of mandatory, time-triggered breaths, patient-assisted breaths, and spontaneous breaths. </a:t>
            </a:r>
          </a:p>
          <a:p>
            <a:r>
              <a:rPr lang="en-US" sz="2400" dirty="0"/>
              <a:t>Ventilator prevents “breath stacking” (a PAC breath compounded by a PS breath) through the use of “timing window.” </a:t>
            </a:r>
          </a:p>
          <a:p>
            <a:r>
              <a:rPr lang="en-US" sz="2400" dirty="0"/>
              <a:t>If patient attempts to trigger a breath in this timing window, then ventilator will deliver a PAC breath. </a:t>
            </a:r>
          </a:p>
          <a:p>
            <a:r>
              <a:rPr lang="en-US" sz="2400" dirty="0"/>
              <a:t>If patient attempts to trigger a breath outside the window, then a spontaneous breath will occur.</a:t>
            </a:r>
          </a:p>
          <a:p>
            <a:endParaRPr lang="en-US" sz="2400" dirty="0"/>
          </a:p>
        </p:txBody>
      </p:sp>
    </p:spTree>
    <p:extLst>
      <p:ext uri="{BB962C8B-B14F-4D97-AF65-F5344CB8AC3E}">
        <p14:creationId xmlns:p14="http://schemas.microsoft.com/office/powerpoint/2010/main" val="291417136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5577"/>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531140"/>
            <a:ext cx="7886700" cy="4351338"/>
          </a:xfrm>
        </p:spPr>
        <p:txBody>
          <a:bodyPr>
            <a:noAutofit/>
          </a:bodyPr>
          <a:lstStyle/>
          <a:p>
            <a:pPr lvl="0">
              <a:lnSpc>
                <a:spcPct val="80000"/>
              </a:lnSpc>
              <a:spcBef>
                <a:spcPts val="600"/>
              </a:spcBef>
            </a:pPr>
            <a:r>
              <a:rPr lang="en-US" sz="2400" dirty="0"/>
              <a:t>Fio</a:t>
            </a:r>
            <a:r>
              <a:rPr lang="en-US" sz="2400" baseline="-25000" dirty="0"/>
              <a:t>2</a:t>
            </a:r>
          </a:p>
          <a:p>
            <a:pPr lvl="0">
              <a:lnSpc>
                <a:spcPct val="80000"/>
              </a:lnSpc>
              <a:spcBef>
                <a:spcPts val="600"/>
              </a:spcBef>
            </a:pPr>
            <a:r>
              <a:rPr lang="en-US" sz="2400" dirty="0"/>
              <a:t>PEEP</a:t>
            </a:r>
          </a:p>
          <a:p>
            <a:pPr lvl="0">
              <a:lnSpc>
                <a:spcPct val="80000"/>
              </a:lnSpc>
              <a:spcBef>
                <a:spcPts val="600"/>
              </a:spcBef>
            </a:pPr>
            <a:r>
              <a:rPr lang="en-US" sz="2400" dirty="0"/>
              <a:t>Inspiratory pressure level</a:t>
            </a:r>
          </a:p>
          <a:p>
            <a:pPr lvl="0">
              <a:lnSpc>
                <a:spcPct val="80000"/>
              </a:lnSpc>
              <a:spcBef>
                <a:spcPts val="600"/>
              </a:spcBef>
            </a:pPr>
            <a:r>
              <a:rPr lang="en-US" sz="2400" dirty="0"/>
              <a:t>Inspiratory time</a:t>
            </a:r>
          </a:p>
          <a:p>
            <a:pPr lvl="0">
              <a:lnSpc>
                <a:spcPct val="80000"/>
              </a:lnSpc>
              <a:spcBef>
                <a:spcPts val="600"/>
              </a:spcBef>
            </a:pPr>
            <a:r>
              <a:rPr lang="en-US" sz="2400" dirty="0"/>
              <a:t>SIMV rate</a:t>
            </a:r>
          </a:p>
          <a:p>
            <a:pPr lvl="0">
              <a:lnSpc>
                <a:spcPct val="80000"/>
              </a:lnSpc>
              <a:spcBef>
                <a:spcPts val="600"/>
              </a:spcBef>
            </a:pPr>
            <a:r>
              <a:rPr lang="en-US" sz="2400" dirty="0"/>
              <a:t>Pressure support level</a:t>
            </a:r>
          </a:p>
          <a:p>
            <a:pPr lvl="0">
              <a:lnSpc>
                <a:spcPct val="80000"/>
              </a:lnSpc>
              <a:spcBef>
                <a:spcPts val="600"/>
              </a:spcBef>
            </a:pPr>
            <a:r>
              <a:rPr lang="en-US" sz="2400" dirty="0"/>
              <a:t>Cycle sensitivity </a:t>
            </a:r>
          </a:p>
          <a:p>
            <a:pPr lvl="0">
              <a:lnSpc>
                <a:spcPct val="80000"/>
              </a:lnSpc>
              <a:spcBef>
                <a:spcPts val="600"/>
              </a:spcBef>
            </a:pPr>
            <a:endParaRPr lang="en-US" sz="2400" dirty="0"/>
          </a:p>
          <a:p>
            <a:pPr>
              <a:lnSpc>
                <a:spcPct val="80000"/>
              </a:lnSpc>
              <a:spcBef>
                <a:spcPts val="600"/>
              </a:spcBef>
            </a:pPr>
            <a:r>
              <a:rPr lang="en-US" sz="2400" dirty="0"/>
              <a:t>During PAC breaths, resulting Vt created is variable, depending on inspiratory pressure level, patient effort, and patient respiratory system mechanics.</a:t>
            </a:r>
            <a:r>
              <a:rPr lang="en-US" sz="2400" baseline="30000" dirty="0"/>
              <a:t>9</a:t>
            </a:r>
            <a:endParaRPr lang="en-US" sz="2400" dirty="0"/>
          </a:p>
          <a:p>
            <a:pPr>
              <a:lnSpc>
                <a:spcPct val="80000"/>
              </a:lnSpc>
              <a:spcBef>
                <a:spcPts val="600"/>
              </a:spcBef>
            </a:pPr>
            <a:r>
              <a:rPr lang="en-US" sz="2400" dirty="0"/>
              <a:t>During PS breaths, volume will be variable and depend on PS level, patient effort, and patient respiratory system mechanics.</a:t>
            </a:r>
            <a:r>
              <a:rPr lang="en-US" sz="2400" baseline="30000" dirty="0"/>
              <a:t>9</a:t>
            </a:r>
            <a:endParaRPr lang="en-US" sz="2400" dirty="0"/>
          </a:p>
          <a:p>
            <a:pPr>
              <a:lnSpc>
                <a:spcPct val="80000"/>
              </a:lnSpc>
              <a:spcBef>
                <a:spcPts val="600"/>
              </a:spcBef>
            </a:pPr>
            <a:endParaRPr lang="en-US" sz="2400" dirty="0"/>
          </a:p>
        </p:txBody>
      </p:sp>
    </p:spTree>
    <p:extLst>
      <p:ext uri="{BB962C8B-B14F-4D97-AF65-F5344CB8AC3E}">
        <p14:creationId xmlns:p14="http://schemas.microsoft.com/office/powerpoint/2010/main" val="254098947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Spontaneous Pressure Support</a:t>
            </a:r>
          </a:p>
        </p:txBody>
      </p:sp>
      <p:sp>
        <p:nvSpPr>
          <p:cNvPr id="3" name="Content Placeholder 2"/>
          <p:cNvSpPr>
            <a:spLocks noGrp="1"/>
          </p:cNvSpPr>
          <p:nvPr>
            <p:ph idx="1"/>
          </p:nvPr>
        </p:nvSpPr>
        <p:spPr>
          <a:xfrm>
            <a:off x="628650" y="1882775"/>
            <a:ext cx="7886700" cy="4351338"/>
          </a:xfrm>
        </p:spPr>
        <p:txBody>
          <a:bodyPr>
            <a:normAutofit lnSpcReduction="10000"/>
          </a:bodyPr>
          <a:lstStyle/>
          <a:p>
            <a:r>
              <a:rPr lang="en-US" dirty="0"/>
              <a:t>Patient regulates respiratory rate and Vt with support from ventilator.</a:t>
            </a:r>
            <a:r>
              <a:rPr lang="en-US" baseline="30000" dirty="0"/>
              <a:t>9</a:t>
            </a:r>
            <a:r>
              <a:rPr lang="en-US" dirty="0"/>
              <a:t> </a:t>
            </a:r>
          </a:p>
          <a:p>
            <a:endParaRPr lang="en-US" dirty="0"/>
          </a:p>
          <a:p>
            <a:r>
              <a:rPr lang="en-US" dirty="0"/>
              <a:t>The patient triggers all breaths and will receive clinician-set PS level. </a:t>
            </a:r>
          </a:p>
          <a:p>
            <a:endParaRPr lang="en-US" dirty="0"/>
          </a:p>
          <a:p>
            <a:r>
              <a:rPr lang="en-US" dirty="0"/>
              <a:t>If pressure support level &gt; 0 cm H</a:t>
            </a:r>
            <a:r>
              <a:rPr lang="en-US" baseline="-25000" dirty="0"/>
              <a:t>2</a:t>
            </a:r>
            <a:r>
              <a:rPr lang="en-US" dirty="0"/>
              <a:t>O is set, breath cycles to expiration when inspiratory flow decreases below a preset percentage of the inspiratory peak flow.</a:t>
            </a:r>
          </a:p>
          <a:p>
            <a:endParaRPr lang="en-US" dirty="0"/>
          </a:p>
        </p:txBody>
      </p:sp>
    </p:spTree>
    <p:extLst>
      <p:ext uri="{BB962C8B-B14F-4D97-AF65-F5344CB8AC3E}">
        <p14:creationId xmlns:p14="http://schemas.microsoft.com/office/powerpoint/2010/main" val="62124540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normAutofit fontScale="92500" lnSpcReduction="20000"/>
          </a:bodyPr>
          <a:lstStyle/>
          <a:p>
            <a:pPr lvl="0"/>
            <a:r>
              <a:rPr lang="en-US" dirty="0"/>
              <a:t>Fio</a:t>
            </a:r>
            <a:r>
              <a:rPr lang="en-US" baseline="-25000" dirty="0"/>
              <a:t>2</a:t>
            </a:r>
          </a:p>
          <a:p>
            <a:pPr lvl="0"/>
            <a:r>
              <a:rPr lang="en-US" dirty="0"/>
              <a:t>PEEP</a:t>
            </a:r>
          </a:p>
          <a:p>
            <a:pPr lvl="0"/>
            <a:r>
              <a:rPr lang="en-US" dirty="0"/>
              <a:t>Inspiratory pressure level</a:t>
            </a:r>
          </a:p>
          <a:p>
            <a:pPr lvl="0"/>
            <a:r>
              <a:rPr lang="en-US" dirty="0"/>
              <a:t>Inspiratory time</a:t>
            </a:r>
          </a:p>
          <a:p>
            <a:pPr lvl="0"/>
            <a:r>
              <a:rPr lang="en-US" dirty="0"/>
              <a:t>I:E</a:t>
            </a:r>
          </a:p>
          <a:p>
            <a:pPr lvl="0"/>
            <a:r>
              <a:rPr lang="en-US" dirty="0"/>
              <a:t>RR</a:t>
            </a:r>
          </a:p>
          <a:p>
            <a:pPr lvl="0"/>
            <a:endParaRPr lang="en-US" dirty="0"/>
          </a:p>
          <a:p>
            <a:pPr>
              <a:lnSpc>
                <a:spcPct val="105000"/>
              </a:lnSpc>
            </a:pPr>
            <a:r>
              <a:rPr lang="en-US" dirty="0"/>
              <a:t>Pressure will be consistently delivered from breath to breath. Vt and flow are variable and will depend on the inspiratory pressure level, patient effort, and patient respiratory system mechanics.</a:t>
            </a:r>
            <a:r>
              <a:rPr lang="en-US" baseline="30000" dirty="0"/>
              <a:t>5</a:t>
            </a:r>
            <a:endParaRPr lang="en-US" dirty="0"/>
          </a:p>
          <a:p>
            <a:endParaRPr lang="en-US" dirty="0"/>
          </a:p>
        </p:txBody>
      </p:sp>
    </p:spTree>
    <p:extLst>
      <p:ext uri="{BB962C8B-B14F-4D97-AF65-F5344CB8AC3E}">
        <p14:creationId xmlns:p14="http://schemas.microsoft.com/office/powerpoint/2010/main" val="198876893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lstStyle/>
          <a:p>
            <a:pPr lvl="0"/>
            <a:r>
              <a:rPr lang="en-US" dirty="0"/>
              <a:t>Fio</a:t>
            </a:r>
            <a:r>
              <a:rPr lang="en-US" baseline="-25000" dirty="0"/>
              <a:t>2</a:t>
            </a:r>
          </a:p>
          <a:p>
            <a:pPr lvl="0"/>
            <a:r>
              <a:rPr lang="en-US" dirty="0"/>
              <a:t>PEEP</a:t>
            </a:r>
          </a:p>
          <a:p>
            <a:pPr lvl="0"/>
            <a:r>
              <a:rPr lang="en-US" dirty="0"/>
              <a:t>Pressure support level</a:t>
            </a:r>
          </a:p>
          <a:p>
            <a:pPr lvl="0"/>
            <a:r>
              <a:rPr lang="en-US" dirty="0"/>
              <a:t>Cycle sensitivity</a:t>
            </a:r>
          </a:p>
          <a:p>
            <a:endParaRPr lang="en-US" dirty="0"/>
          </a:p>
          <a:p>
            <a:r>
              <a:rPr lang="en-US" dirty="0"/>
              <a:t>Vt will be variable, depending on PS level, patient effort, and patient respiratory system mechanics.</a:t>
            </a:r>
            <a:r>
              <a:rPr lang="en-US" baseline="30000" dirty="0"/>
              <a:t>9</a:t>
            </a:r>
            <a:r>
              <a:rPr lang="en-US" dirty="0"/>
              <a:t> If the PS level is set to 0, all breaths will be unsupported.</a:t>
            </a:r>
          </a:p>
          <a:p>
            <a:endParaRPr lang="en-US" dirty="0"/>
          </a:p>
        </p:txBody>
      </p:sp>
    </p:spTree>
    <p:extLst>
      <p:ext uri="{BB962C8B-B14F-4D97-AF65-F5344CB8AC3E}">
        <p14:creationId xmlns:p14="http://schemas.microsoft.com/office/powerpoint/2010/main" val="178734782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Volume Control +</a:t>
            </a:r>
            <a:br>
              <a:rPr lang="en-US" sz="4000" b="0" cap="none" dirty="0"/>
            </a:br>
            <a:r>
              <a:rPr lang="en-US" sz="4000" b="0" cap="none" dirty="0"/>
              <a:t>(VC+)</a:t>
            </a:r>
          </a:p>
        </p:txBody>
      </p:sp>
      <p:sp>
        <p:nvSpPr>
          <p:cNvPr id="3" name="Content Placeholder 2"/>
          <p:cNvSpPr>
            <a:spLocks noGrp="1"/>
          </p:cNvSpPr>
          <p:nvPr>
            <p:ph idx="1"/>
          </p:nvPr>
        </p:nvSpPr>
        <p:spPr>
          <a:xfrm>
            <a:off x="628650" y="1978025"/>
            <a:ext cx="7886700" cy="4351338"/>
          </a:xfrm>
        </p:spPr>
        <p:txBody>
          <a:bodyPr>
            <a:normAutofit lnSpcReduction="10000"/>
          </a:bodyPr>
          <a:lstStyle/>
          <a:p>
            <a:r>
              <a:rPr lang="en-US" sz="2400" dirty="0"/>
              <a:t>Pressure-targeted (either PC or PAC breaths) mode that uses pressure breaths to achieve a clinician-set Vt.</a:t>
            </a:r>
            <a:r>
              <a:rPr lang="en-US" sz="2400" baseline="30000" dirty="0"/>
              <a:t>9</a:t>
            </a:r>
            <a:r>
              <a:rPr lang="en-US" sz="2400" dirty="0"/>
              <a:t> </a:t>
            </a:r>
          </a:p>
          <a:p>
            <a:endParaRPr lang="en-US" sz="2400" dirty="0"/>
          </a:p>
          <a:p>
            <a:r>
              <a:rPr lang="en-US" sz="2400" dirty="0"/>
              <a:t>Inspiratory pressure level however, is now adjusted by ventilator instead of the clinician. </a:t>
            </a:r>
          </a:p>
          <a:p>
            <a:endParaRPr lang="en-US" sz="2400" dirty="0"/>
          </a:p>
          <a:p>
            <a:r>
              <a:rPr lang="en-US" sz="2400" dirty="0"/>
              <a:t>Since ventilator relies a previous breath sequence to deliver ensuing breath the Vt tends to be somewhat variable, especially in patients with inconsistent efforts. </a:t>
            </a:r>
          </a:p>
          <a:p>
            <a:endParaRPr lang="en-US" sz="2400" dirty="0"/>
          </a:p>
          <a:p>
            <a:r>
              <a:rPr lang="en-US" sz="2400" dirty="0"/>
              <a:t>No spontaneous breaths.</a:t>
            </a:r>
          </a:p>
          <a:p>
            <a:endParaRPr lang="en-US" sz="2400" dirty="0"/>
          </a:p>
        </p:txBody>
      </p:sp>
    </p:spTree>
    <p:extLst>
      <p:ext uri="{BB962C8B-B14F-4D97-AF65-F5344CB8AC3E}">
        <p14:creationId xmlns:p14="http://schemas.microsoft.com/office/powerpoint/2010/main" val="179007690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lstStyle/>
          <a:p>
            <a:pPr lvl="0"/>
            <a:r>
              <a:rPr lang="en-US" dirty="0"/>
              <a:t>Fio</a:t>
            </a:r>
            <a:r>
              <a:rPr lang="en-US" baseline="-25000" dirty="0"/>
              <a:t>2</a:t>
            </a:r>
          </a:p>
          <a:p>
            <a:pPr lvl="0"/>
            <a:r>
              <a:rPr lang="en-US" dirty="0"/>
              <a:t>PEEP</a:t>
            </a:r>
          </a:p>
          <a:p>
            <a:pPr lvl="0"/>
            <a:r>
              <a:rPr lang="en-US" dirty="0"/>
              <a:t>RR</a:t>
            </a:r>
          </a:p>
          <a:p>
            <a:pPr lvl="0"/>
            <a:r>
              <a:rPr lang="en-US" dirty="0"/>
              <a:t>Vt target</a:t>
            </a:r>
          </a:p>
          <a:p>
            <a:pPr lvl="0"/>
            <a:r>
              <a:rPr lang="en-US" dirty="0"/>
              <a:t>Inspiratory time</a:t>
            </a:r>
          </a:p>
          <a:p>
            <a:pPr lvl="0"/>
            <a:endParaRPr lang="en-US" dirty="0"/>
          </a:p>
          <a:p>
            <a:r>
              <a:rPr lang="en-US" dirty="0"/>
              <a:t>The amount of pressure and flow delivered will be variable depending on Vt setting, patient effort, and patient respiratory system mechanics.</a:t>
            </a:r>
            <a:r>
              <a:rPr lang="en-US" baseline="30000" dirty="0"/>
              <a:t>9</a:t>
            </a:r>
            <a:endParaRPr lang="en-US" dirty="0"/>
          </a:p>
          <a:p>
            <a:endParaRPr lang="en-US" dirty="0"/>
          </a:p>
        </p:txBody>
      </p:sp>
    </p:spTree>
    <p:extLst>
      <p:ext uri="{BB962C8B-B14F-4D97-AF65-F5344CB8AC3E}">
        <p14:creationId xmlns:p14="http://schemas.microsoft.com/office/powerpoint/2010/main" val="339048641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SIMV Volume Control+</a:t>
            </a:r>
            <a:br>
              <a:rPr lang="en-US" sz="4000" b="0" cap="none" dirty="0"/>
            </a:br>
            <a:r>
              <a:rPr lang="en-US" sz="4000" b="0" cap="none" dirty="0"/>
              <a:t>(SIMV-VC+)</a:t>
            </a:r>
          </a:p>
        </p:txBody>
      </p:sp>
      <p:sp>
        <p:nvSpPr>
          <p:cNvPr id="3" name="Content Placeholder 2"/>
          <p:cNvSpPr>
            <a:spLocks noGrp="1"/>
          </p:cNvSpPr>
          <p:nvPr>
            <p:ph idx="1"/>
          </p:nvPr>
        </p:nvSpPr>
        <p:spPr>
          <a:xfrm>
            <a:off x="628650" y="1825624"/>
            <a:ext cx="7886700" cy="4575175"/>
          </a:xfrm>
        </p:spPr>
        <p:txBody>
          <a:bodyPr>
            <a:normAutofit/>
          </a:bodyPr>
          <a:lstStyle/>
          <a:p>
            <a:r>
              <a:rPr lang="en-US" sz="2400" dirty="0"/>
              <a:t>Combines two breath types, PAC (ventilator-controlled inspiratory pressure) and either PS or spontaneous breathing, while on CPAP.</a:t>
            </a:r>
            <a:r>
              <a:rPr lang="en-US" sz="2400" baseline="30000" dirty="0"/>
              <a:t>9</a:t>
            </a:r>
            <a:r>
              <a:rPr lang="en-US" sz="2400" dirty="0"/>
              <a:t> </a:t>
            </a:r>
          </a:p>
          <a:p>
            <a:r>
              <a:rPr lang="en-US" sz="2400" dirty="0"/>
              <a:t>Combination of mandatory, time-triggered breaths, patient-assisted breaths, and spontaneous breaths. </a:t>
            </a:r>
          </a:p>
          <a:p>
            <a:r>
              <a:rPr lang="en-US" sz="2400" dirty="0"/>
              <a:t>Ventilator prevents “breath stacking” (a PAC breath compounded by a PS breath) through use of a “timing window.” </a:t>
            </a:r>
          </a:p>
          <a:p>
            <a:r>
              <a:rPr lang="en-US" sz="2400" dirty="0"/>
              <a:t>If patient attempts to trigger a breath in timing window, then ventilator will deliver a PAC breath. </a:t>
            </a:r>
          </a:p>
          <a:p>
            <a:r>
              <a:rPr lang="en-US" sz="2400" dirty="0"/>
              <a:t>If patient attempts to trigger a breath outside window, then a spontaneous breath will occur.</a:t>
            </a:r>
          </a:p>
          <a:p>
            <a:endParaRPr lang="en-US" sz="2400" dirty="0"/>
          </a:p>
        </p:txBody>
      </p:sp>
    </p:spTree>
    <p:extLst>
      <p:ext uri="{BB962C8B-B14F-4D97-AF65-F5344CB8AC3E}">
        <p14:creationId xmlns:p14="http://schemas.microsoft.com/office/powerpoint/2010/main" val="413846563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616075"/>
            <a:ext cx="7886700" cy="4351338"/>
          </a:xfrm>
        </p:spPr>
        <p:txBody>
          <a:bodyPr>
            <a:noAutofit/>
          </a:bodyPr>
          <a:lstStyle/>
          <a:p>
            <a:pPr lvl="0">
              <a:lnSpc>
                <a:spcPct val="80000"/>
              </a:lnSpc>
              <a:spcBef>
                <a:spcPts val="0"/>
              </a:spcBef>
            </a:pPr>
            <a:r>
              <a:rPr lang="en-US" sz="2400" dirty="0"/>
              <a:t>Fio</a:t>
            </a:r>
            <a:r>
              <a:rPr lang="en-US" sz="2400" baseline="-25000" dirty="0"/>
              <a:t>2</a:t>
            </a:r>
          </a:p>
          <a:p>
            <a:pPr lvl="0">
              <a:lnSpc>
                <a:spcPct val="80000"/>
              </a:lnSpc>
              <a:spcBef>
                <a:spcPts val="0"/>
              </a:spcBef>
            </a:pPr>
            <a:r>
              <a:rPr lang="en-US" sz="2400" dirty="0"/>
              <a:t>PEEP</a:t>
            </a:r>
          </a:p>
          <a:p>
            <a:pPr lvl="0">
              <a:lnSpc>
                <a:spcPct val="80000"/>
              </a:lnSpc>
              <a:spcBef>
                <a:spcPts val="0"/>
              </a:spcBef>
            </a:pPr>
            <a:r>
              <a:rPr lang="en-US" sz="2400" dirty="0"/>
              <a:t>SIMV rate</a:t>
            </a:r>
          </a:p>
          <a:p>
            <a:pPr lvl="0">
              <a:lnSpc>
                <a:spcPct val="80000"/>
              </a:lnSpc>
              <a:spcBef>
                <a:spcPts val="0"/>
              </a:spcBef>
            </a:pPr>
            <a:r>
              <a:rPr lang="en-US" sz="2400" dirty="0"/>
              <a:t>Vt</a:t>
            </a:r>
          </a:p>
          <a:p>
            <a:pPr lvl="0">
              <a:lnSpc>
                <a:spcPct val="80000"/>
              </a:lnSpc>
              <a:spcBef>
                <a:spcPts val="0"/>
              </a:spcBef>
            </a:pPr>
            <a:r>
              <a:rPr lang="en-US" sz="2400" dirty="0"/>
              <a:t>Inspiratory time</a:t>
            </a:r>
          </a:p>
          <a:p>
            <a:pPr lvl="0">
              <a:lnSpc>
                <a:spcPct val="80000"/>
              </a:lnSpc>
              <a:spcBef>
                <a:spcPts val="0"/>
              </a:spcBef>
            </a:pPr>
            <a:r>
              <a:rPr lang="en-US" sz="2400" dirty="0"/>
              <a:t>Pressure support level</a:t>
            </a:r>
          </a:p>
          <a:p>
            <a:pPr lvl="0">
              <a:lnSpc>
                <a:spcPct val="80000"/>
              </a:lnSpc>
              <a:spcBef>
                <a:spcPts val="0"/>
              </a:spcBef>
            </a:pPr>
            <a:r>
              <a:rPr lang="en-US" sz="2400" dirty="0"/>
              <a:t>Cycle sensitivity </a:t>
            </a:r>
          </a:p>
          <a:p>
            <a:pPr marL="0" indent="0">
              <a:lnSpc>
                <a:spcPct val="80000"/>
              </a:lnSpc>
              <a:spcBef>
                <a:spcPts val="0"/>
              </a:spcBef>
              <a:buNone/>
            </a:pPr>
            <a:r>
              <a:rPr lang="en-US" sz="2400" dirty="0"/>
              <a:t>	</a:t>
            </a:r>
          </a:p>
          <a:p>
            <a:pPr>
              <a:lnSpc>
                <a:spcPct val="80000"/>
              </a:lnSpc>
              <a:spcBef>
                <a:spcPts val="0"/>
              </a:spcBef>
            </a:pPr>
            <a:r>
              <a:rPr lang="en-US" sz="2400" dirty="0"/>
              <a:t>During the control breath the amount of pressure and flow delivered will be variable, depending on Vt setting, patient effort, and patient respiratory system.</a:t>
            </a:r>
            <a:r>
              <a:rPr lang="en-US" sz="2400" baseline="30000" dirty="0"/>
              <a:t>9</a:t>
            </a:r>
            <a:r>
              <a:rPr lang="en-US" sz="2400" dirty="0"/>
              <a:t> During the PS breath flow, the Vt will be variable depending on PS level, patient effort, and patient respiratory system mechanics. </a:t>
            </a:r>
          </a:p>
          <a:p>
            <a:pPr>
              <a:lnSpc>
                <a:spcPct val="80000"/>
              </a:lnSpc>
              <a:spcBef>
                <a:spcPts val="0"/>
              </a:spcBef>
            </a:pPr>
            <a:r>
              <a:rPr lang="en-US" sz="2400" dirty="0"/>
              <a:t>If CPAP is used, spontaneous breath Vt will be variable depending on the patient effort and patient respiratory system mechanics.</a:t>
            </a:r>
          </a:p>
          <a:p>
            <a:pPr>
              <a:lnSpc>
                <a:spcPct val="80000"/>
              </a:lnSpc>
              <a:spcBef>
                <a:spcPts val="0"/>
              </a:spcBef>
            </a:pPr>
            <a:endParaRPr lang="en-US" sz="2400" dirty="0"/>
          </a:p>
        </p:txBody>
      </p:sp>
    </p:spTree>
    <p:extLst>
      <p:ext uri="{BB962C8B-B14F-4D97-AF65-F5344CB8AC3E}">
        <p14:creationId xmlns:p14="http://schemas.microsoft.com/office/powerpoint/2010/main" val="360689643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Spontaneous Volume Support</a:t>
            </a:r>
          </a:p>
        </p:txBody>
      </p:sp>
      <p:sp>
        <p:nvSpPr>
          <p:cNvPr id="3" name="Content Placeholder 2"/>
          <p:cNvSpPr>
            <a:spLocks noGrp="1"/>
          </p:cNvSpPr>
          <p:nvPr>
            <p:ph idx="1"/>
          </p:nvPr>
        </p:nvSpPr>
        <p:spPr>
          <a:xfrm>
            <a:off x="628650" y="1997075"/>
            <a:ext cx="7886700" cy="4351338"/>
          </a:xfrm>
        </p:spPr>
        <p:txBody>
          <a:bodyPr/>
          <a:lstStyle/>
          <a:p>
            <a:r>
              <a:rPr lang="en-US" dirty="0"/>
              <a:t>Ventilator delivers a variable (from breath to breath) PS level in order to reach a clinician-set Vt.</a:t>
            </a:r>
            <a:r>
              <a:rPr lang="en-US" baseline="30000" dirty="0"/>
              <a:t>9</a:t>
            </a:r>
            <a:r>
              <a:rPr lang="en-US" dirty="0"/>
              <a:t> </a:t>
            </a:r>
          </a:p>
          <a:p>
            <a:endParaRPr lang="en-US" dirty="0"/>
          </a:p>
          <a:p>
            <a:r>
              <a:rPr lang="en-US" dirty="0"/>
              <a:t>Ventilator changes PS level as needed to reach Vt. </a:t>
            </a:r>
          </a:p>
          <a:p>
            <a:endParaRPr lang="en-US" dirty="0"/>
          </a:p>
          <a:p>
            <a:r>
              <a:rPr lang="en-US" dirty="0"/>
              <a:t>Ventilator drops level of support as patient effort increases and conversely increases PS level when patient effort is too low.</a:t>
            </a:r>
          </a:p>
          <a:p>
            <a:endParaRPr lang="en-US" dirty="0"/>
          </a:p>
        </p:txBody>
      </p:sp>
    </p:spTree>
    <p:extLst>
      <p:ext uri="{BB962C8B-B14F-4D97-AF65-F5344CB8AC3E}">
        <p14:creationId xmlns:p14="http://schemas.microsoft.com/office/powerpoint/2010/main" val="210904718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9401"/>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604964"/>
            <a:ext cx="7886700" cy="4810125"/>
          </a:xfrm>
        </p:spPr>
        <p:txBody>
          <a:bodyPr>
            <a:normAutofit lnSpcReduction="10000"/>
          </a:bodyPr>
          <a:lstStyle/>
          <a:p>
            <a:pPr lvl="0"/>
            <a:r>
              <a:rPr lang="en-US" sz="2400" dirty="0"/>
              <a:t>Fio</a:t>
            </a:r>
            <a:r>
              <a:rPr lang="en-US" sz="2400" baseline="-25000" dirty="0"/>
              <a:t>2</a:t>
            </a:r>
          </a:p>
          <a:p>
            <a:pPr lvl="0"/>
            <a:r>
              <a:rPr lang="en-US" sz="2400" dirty="0"/>
              <a:t>PEEP</a:t>
            </a:r>
          </a:p>
          <a:p>
            <a:pPr lvl="0"/>
            <a:r>
              <a:rPr lang="en-US" sz="2400" dirty="0"/>
              <a:t>Vt target</a:t>
            </a:r>
          </a:p>
          <a:p>
            <a:pPr lvl="0"/>
            <a:r>
              <a:rPr lang="en-US" sz="2400" dirty="0"/>
              <a:t>Cycle sensitivity</a:t>
            </a:r>
          </a:p>
          <a:p>
            <a:endParaRPr lang="en-US" sz="2400" dirty="0"/>
          </a:p>
          <a:p>
            <a:r>
              <a:rPr lang="en-US" sz="2400" dirty="0"/>
              <a:t>Vt may not match operator setting due to ventilator is using PS to target the Vt as to VAC and relies on previous breaths to make calculation.</a:t>
            </a:r>
            <a:r>
              <a:rPr lang="en-US" sz="2400" baseline="30000" dirty="0"/>
              <a:t>9</a:t>
            </a:r>
            <a:r>
              <a:rPr lang="en-US" sz="2400" dirty="0"/>
              <a:t> </a:t>
            </a:r>
          </a:p>
          <a:p>
            <a:r>
              <a:rPr lang="en-US" sz="2400" dirty="0"/>
              <a:t>Change in patient effort from previous breath may result in a deviation from Vt setting.</a:t>
            </a:r>
          </a:p>
          <a:p>
            <a:r>
              <a:rPr lang="en-US" sz="2400" dirty="0"/>
              <a:t>Inspiratory pressure will be variable, depending on target Vt, patient effort, and patient respiratory system mechanics.</a:t>
            </a:r>
            <a:r>
              <a:rPr lang="en-US" sz="2400" baseline="30000" dirty="0"/>
              <a:t>9 </a:t>
            </a:r>
            <a:endParaRPr lang="en-US" sz="2400" dirty="0"/>
          </a:p>
          <a:p>
            <a:endParaRPr lang="en-US" sz="2400" dirty="0"/>
          </a:p>
        </p:txBody>
      </p:sp>
    </p:spTree>
    <p:extLst>
      <p:ext uri="{BB962C8B-B14F-4D97-AF65-F5344CB8AC3E}">
        <p14:creationId xmlns:p14="http://schemas.microsoft.com/office/powerpoint/2010/main" val="308133615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1776"/>
            <a:ext cx="7886700" cy="1325563"/>
          </a:xfrm>
        </p:spPr>
        <p:txBody>
          <a:bodyPr/>
          <a:lstStyle/>
          <a:p>
            <a:r>
              <a:rPr lang="en-US" sz="4000" b="0" cap="none" dirty="0"/>
              <a:t>Bilevel</a:t>
            </a:r>
            <a:endParaRPr lang="en-US" b="0" dirty="0"/>
          </a:p>
        </p:txBody>
      </p:sp>
      <p:sp>
        <p:nvSpPr>
          <p:cNvPr id="3" name="Content Placeholder 2"/>
          <p:cNvSpPr>
            <a:spLocks noGrp="1"/>
          </p:cNvSpPr>
          <p:nvPr>
            <p:ph idx="1"/>
          </p:nvPr>
        </p:nvSpPr>
        <p:spPr>
          <a:xfrm>
            <a:off x="628650" y="1476375"/>
            <a:ext cx="7886700" cy="4700588"/>
          </a:xfrm>
        </p:spPr>
        <p:txBody>
          <a:bodyPr>
            <a:normAutofit lnSpcReduction="10000"/>
          </a:bodyPr>
          <a:lstStyle/>
          <a:p>
            <a:r>
              <a:rPr lang="en-US" sz="2400" dirty="0"/>
              <a:t>Mode of ventilation allowing for spontaneous breathing at two different clinician-set pressure levels.</a:t>
            </a:r>
            <a:r>
              <a:rPr lang="en-US" sz="2400" baseline="30000" dirty="0"/>
              <a:t>9</a:t>
            </a:r>
            <a:r>
              <a:rPr lang="en-US" sz="2400" dirty="0"/>
              <a:t> </a:t>
            </a:r>
          </a:p>
          <a:p>
            <a:r>
              <a:rPr lang="en-US" sz="2400" dirty="0"/>
              <a:t>Ventilator switches between two different clinician-set pressure levels (the lower of which can be CPAP). </a:t>
            </a:r>
          </a:p>
          <a:p>
            <a:r>
              <a:rPr lang="en-US" sz="2400" dirty="0"/>
              <a:t>These pressure levels referred to as PEEP</a:t>
            </a:r>
            <a:r>
              <a:rPr lang="en-US" sz="2400" baseline="-25000" dirty="0"/>
              <a:t>H</a:t>
            </a:r>
            <a:r>
              <a:rPr lang="en-US" sz="2400" dirty="0"/>
              <a:t> and PEEP</a:t>
            </a:r>
            <a:r>
              <a:rPr lang="en-US" sz="2400" baseline="-25000" dirty="0"/>
              <a:t>L</a:t>
            </a:r>
            <a:r>
              <a:rPr lang="en-US" sz="2400" dirty="0"/>
              <a:t>. T</a:t>
            </a:r>
            <a:r>
              <a:rPr lang="en-US" sz="2400" baseline="-25000" dirty="0"/>
              <a:t>H</a:t>
            </a:r>
            <a:r>
              <a:rPr lang="en-US" sz="2400" dirty="0"/>
              <a:t> is length of time at PEEP</a:t>
            </a:r>
            <a:r>
              <a:rPr lang="en-US" sz="2400" baseline="-25000" dirty="0"/>
              <a:t>H</a:t>
            </a:r>
            <a:r>
              <a:rPr lang="en-US" sz="2400" dirty="0"/>
              <a:t> and T</a:t>
            </a:r>
            <a:r>
              <a:rPr lang="en-US" sz="2400" baseline="-25000" dirty="0"/>
              <a:t>L</a:t>
            </a:r>
            <a:r>
              <a:rPr lang="en-US" sz="2400" dirty="0"/>
              <a:t> is length of time spent at PEEP</a:t>
            </a:r>
            <a:r>
              <a:rPr lang="en-US" sz="2400" baseline="-25000" dirty="0"/>
              <a:t>L</a:t>
            </a:r>
            <a:r>
              <a:rPr lang="en-US" sz="2400" dirty="0"/>
              <a:t>. </a:t>
            </a:r>
          </a:p>
          <a:p>
            <a:r>
              <a:rPr lang="en-US" sz="2400" dirty="0"/>
              <a:t>Bilevel is used mainly in an inverse I:E ratio; difference from pressure-targeted modes is the PEEP</a:t>
            </a:r>
            <a:r>
              <a:rPr lang="en-US" sz="2400" baseline="-25000" dirty="0"/>
              <a:t>H</a:t>
            </a:r>
            <a:r>
              <a:rPr lang="en-US" sz="2400" dirty="0"/>
              <a:t> level is now referenced to atmosphere as to the PEEP</a:t>
            </a:r>
            <a:r>
              <a:rPr lang="en-US" sz="2400" baseline="-25000" dirty="0"/>
              <a:t>L</a:t>
            </a:r>
            <a:r>
              <a:rPr lang="en-US" sz="2400" dirty="0"/>
              <a:t>. </a:t>
            </a:r>
          </a:p>
          <a:p>
            <a:r>
              <a:rPr lang="en-US" sz="2400" dirty="0"/>
              <a:t>Increase in PEEP</a:t>
            </a:r>
            <a:r>
              <a:rPr lang="en-US" sz="2400" baseline="-25000" dirty="0"/>
              <a:t>L</a:t>
            </a:r>
            <a:r>
              <a:rPr lang="en-US" sz="2400" dirty="0"/>
              <a:t> will decrease distending pressure. </a:t>
            </a:r>
          </a:p>
          <a:p>
            <a:r>
              <a:rPr lang="en-US" sz="2400" dirty="0"/>
              <a:t>Additional ventilator support can be added in form of PS at both pressure levels to augment patient effort.</a:t>
            </a:r>
          </a:p>
          <a:p>
            <a:endParaRPr lang="en-US" sz="2400" dirty="0"/>
          </a:p>
        </p:txBody>
      </p:sp>
    </p:spTree>
    <p:extLst>
      <p:ext uri="{BB962C8B-B14F-4D97-AF65-F5344CB8AC3E}">
        <p14:creationId xmlns:p14="http://schemas.microsoft.com/office/powerpoint/2010/main" val="415863021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normAutofit fontScale="85000" lnSpcReduction="20000"/>
          </a:bodyPr>
          <a:lstStyle/>
          <a:p>
            <a:pPr lvl="0"/>
            <a:r>
              <a:rPr lang="en-US" dirty="0"/>
              <a:t>Fio</a:t>
            </a:r>
            <a:r>
              <a:rPr lang="en-US" baseline="-25000" dirty="0"/>
              <a:t>2</a:t>
            </a:r>
          </a:p>
          <a:p>
            <a:pPr lvl="0"/>
            <a:r>
              <a:rPr lang="en-US" dirty="0"/>
              <a:t>PEEP</a:t>
            </a:r>
            <a:r>
              <a:rPr lang="en-US" baseline="-25000" dirty="0"/>
              <a:t>H</a:t>
            </a:r>
          </a:p>
          <a:p>
            <a:pPr lvl="0"/>
            <a:r>
              <a:rPr lang="en-US" dirty="0"/>
              <a:t>PEEP</a:t>
            </a:r>
            <a:r>
              <a:rPr lang="en-US" baseline="-25000" dirty="0"/>
              <a:t>L</a:t>
            </a:r>
          </a:p>
          <a:p>
            <a:pPr lvl="0"/>
            <a:r>
              <a:rPr lang="en-US" dirty="0"/>
              <a:t>T</a:t>
            </a:r>
            <a:r>
              <a:rPr lang="en-US" baseline="-25000" dirty="0"/>
              <a:t>H</a:t>
            </a:r>
            <a:endParaRPr lang="en-US" dirty="0"/>
          </a:p>
          <a:p>
            <a:pPr lvl="0"/>
            <a:r>
              <a:rPr lang="en-US" dirty="0"/>
              <a:t>T</a:t>
            </a:r>
            <a:r>
              <a:rPr lang="en-US" baseline="-25000" dirty="0"/>
              <a:t>L</a:t>
            </a:r>
            <a:endParaRPr lang="en-US" dirty="0"/>
          </a:p>
          <a:p>
            <a:pPr lvl="0"/>
            <a:endParaRPr lang="en-US" dirty="0"/>
          </a:p>
          <a:p>
            <a:pPr lvl="0"/>
            <a:r>
              <a:rPr lang="en-US" dirty="0"/>
              <a:t>Pressure support (can be left at 0 if no additional pressure is needed)</a:t>
            </a:r>
          </a:p>
          <a:p>
            <a:pPr lvl="0"/>
            <a:r>
              <a:rPr lang="en-US" dirty="0"/>
              <a:t>Cycle sensitivity</a:t>
            </a:r>
          </a:p>
          <a:p>
            <a:r>
              <a:rPr lang="en-US" dirty="0"/>
              <a:t>Vt will be variable, depending on the PEEP</a:t>
            </a:r>
            <a:r>
              <a:rPr lang="en-US" baseline="-25000" dirty="0"/>
              <a:t>H</a:t>
            </a:r>
            <a:r>
              <a:rPr lang="en-US" dirty="0"/>
              <a:t>, PEEP</a:t>
            </a:r>
            <a:r>
              <a:rPr lang="en-US" baseline="-25000" dirty="0"/>
              <a:t>L</a:t>
            </a:r>
            <a:r>
              <a:rPr lang="en-US" dirty="0"/>
              <a:t>, PS level (if set &gt; 0), patient effort, and patient respiratory system mechanics.</a:t>
            </a:r>
            <a:r>
              <a:rPr lang="en-US" baseline="30000" dirty="0"/>
              <a:t>9</a:t>
            </a:r>
          </a:p>
          <a:p>
            <a:endParaRPr lang="en-US" dirty="0"/>
          </a:p>
        </p:txBody>
      </p:sp>
    </p:spTree>
    <p:extLst>
      <p:ext uri="{BB962C8B-B14F-4D97-AF65-F5344CB8AC3E}">
        <p14:creationId xmlns:p14="http://schemas.microsoft.com/office/powerpoint/2010/main" val="57161136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Proportional Assist Ventilation</a:t>
            </a:r>
            <a:br>
              <a:rPr lang="en-US" sz="4000" b="0" cap="none" dirty="0"/>
            </a:br>
            <a:r>
              <a:rPr lang="en-US" sz="4000" b="0" cap="none" dirty="0"/>
              <a:t>(PAV)</a:t>
            </a:r>
          </a:p>
        </p:txBody>
      </p:sp>
      <p:sp>
        <p:nvSpPr>
          <p:cNvPr id="3" name="Content Placeholder 2"/>
          <p:cNvSpPr>
            <a:spLocks noGrp="1"/>
          </p:cNvSpPr>
          <p:nvPr>
            <p:ph idx="1"/>
          </p:nvPr>
        </p:nvSpPr>
        <p:spPr>
          <a:xfrm>
            <a:off x="628650" y="1814515"/>
            <a:ext cx="7886700" cy="4802184"/>
          </a:xfrm>
        </p:spPr>
        <p:txBody>
          <a:bodyPr>
            <a:normAutofit lnSpcReduction="10000"/>
          </a:bodyPr>
          <a:lstStyle/>
          <a:p>
            <a:pPr>
              <a:lnSpc>
                <a:spcPct val="95000"/>
              </a:lnSpc>
              <a:spcBef>
                <a:spcPts val="1200"/>
              </a:spcBef>
            </a:pPr>
            <a:r>
              <a:rPr lang="en-US" sz="2400" dirty="0"/>
              <a:t>Optional mode on the PB 840.</a:t>
            </a:r>
            <a:r>
              <a:rPr lang="en-US" sz="2400" baseline="30000" dirty="0"/>
              <a:t>9</a:t>
            </a:r>
            <a:r>
              <a:rPr lang="en-US" sz="2400" dirty="0"/>
              <a:t> </a:t>
            </a:r>
          </a:p>
          <a:p>
            <a:pPr>
              <a:lnSpc>
                <a:spcPct val="95000"/>
              </a:lnSpc>
              <a:spcBef>
                <a:spcPts val="1200"/>
              </a:spcBef>
            </a:pPr>
            <a:r>
              <a:rPr lang="en-US" sz="2400" dirty="0"/>
              <a:t>Spontaneous mode that delivers variable flow, pressure and volume to patient. </a:t>
            </a:r>
          </a:p>
          <a:p>
            <a:pPr>
              <a:lnSpc>
                <a:spcPct val="95000"/>
              </a:lnSpc>
              <a:spcBef>
                <a:spcPts val="1200"/>
              </a:spcBef>
            </a:pPr>
            <a:r>
              <a:rPr lang="en-US" sz="2400" dirty="0"/>
              <a:t>PB 840 calculates work of breathing on an intra-breath basis and responds with the clinician-set variable support. </a:t>
            </a:r>
          </a:p>
          <a:p>
            <a:pPr>
              <a:lnSpc>
                <a:spcPct val="95000"/>
              </a:lnSpc>
              <a:spcBef>
                <a:spcPts val="1200"/>
              </a:spcBef>
            </a:pPr>
            <a:r>
              <a:rPr lang="en-US" sz="2400" dirty="0"/>
              <a:t>Instead of setting a pressure or volume target, target is work of breathing (WOB). </a:t>
            </a:r>
          </a:p>
          <a:p>
            <a:pPr>
              <a:lnSpc>
                <a:spcPct val="95000"/>
              </a:lnSpc>
              <a:spcBef>
                <a:spcPts val="1200"/>
              </a:spcBef>
            </a:pPr>
            <a:r>
              <a:rPr lang="en-US" sz="2400" dirty="0"/>
              <a:t>Clinician sets as a percentage (a direct setting) how much of the WOB that the ventilator will contribute. </a:t>
            </a:r>
          </a:p>
          <a:p>
            <a:pPr>
              <a:lnSpc>
                <a:spcPct val="95000"/>
              </a:lnSpc>
              <a:spcBef>
                <a:spcPts val="1200"/>
              </a:spcBef>
            </a:pPr>
            <a:r>
              <a:rPr lang="en-US" sz="2400" dirty="0"/>
              <a:t>Balance is picked up by patient. For example, if clinician sets ventilator to do 60%, then the patient does the other 40%.</a:t>
            </a:r>
          </a:p>
        </p:txBody>
      </p:sp>
    </p:spTree>
    <p:extLst>
      <p:ext uri="{BB962C8B-B14F-4D97-AF65-F5344CB8AC3E}">
        <p14:creationId xmlns:p14="http://schemas.microsoft.com/office/powerpoint/2010/main" val="402172899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cap="none" dirty="0"/>
              <a:t>Pressure Synchronized, Intermittent Mandatory Ventilation+ </a:t>
            </a:r>
            <a:br>
              <a:rPr lang="en-US" b="0" cap="none" dirty="0"/>
            </a:br>
            <a:r>
              <a:rPr lang="en-US" b="0" cap="none" dirty="0"/>
              <a:t>(P-SIMV+)</a:t>
            </a:r>
          </a:p>
        </p:txBody>
      </p:sp>
      <p:sp>
        <p:nvSpPr>
          <p:cNvPr id="3" name="Content Placeholder 2"/>
          <p:cNvSpPr>
            <a:spLocks noGrp="1"/>
          </p:cNvSpPr>
          <p:nvPr>
            <p:ph idx="1"/>
          </p:nvPr>
        </p:nvSpPr>
        <p:spPr>
          <a:xfrm>
            <a:off x="628650" y="2074861"/>
            <a:ext cx="7886700" cy="4351338"/>
          </a:xfrm>
        </p:spPr>
        <p:txBody>
          <a:bodyPr>
            <a:noAutofit/>
          </a:bodyPr>
          <a:lstStyle/>
          <a:p>
            <a:pPr>
              <a:lnSpc>
                <a:spcPct val="80000"/>
              </a:lnSpc>
              <a:spcBef>
                <a:spcPts val="600"/>
              </a:spcBef>
            </a:pPr>
            <a:r>
              <a:rPr lang="en-US" sz="2400" dirty="0"/>
              <a:t>Similar to SIMV except the target is pressure instead of volume.</a:t>
            </a:r>
            <a:r>
              <a:rPr lang="en-US" sz="2400" baseline="30000" dirty="0"/>
              <a:t>5</a:t>
            </a:r>
            <a:endParaRPr lang="en-US" sz="2400" dirty="0"/>
          </a:p>
          <a:p>
            <a:pPr>
              <a:lnSpc>
                <a:spcPct val="80000"/>
              </a:lnSpc>
              <a:spcBef>
                <a:spcPts val="600"/>
              </a:spcBef>
            </a:pPr>
            <a:r>
              <a:rPr lang="en-US" sz="2400" dirty="0"/>
              <a:t>P-SIMV+ combines two breath types, PAC and PS or spontaneous breathing, while on CPAP. </a:t>
            </a:r>
          </a:p>
          <a:p>
            <a:pPr>
              <a:lnSpc>
                <a:spcPct val="80000"/>
              </a:lnSpc>
              <a:spcBef>
                <a:spcPts val="600"/>
              </a:spcBef>
            </a:pPr>
            <a:r>
              <a:rPr lang="en-US" sz="2400" dirty="0"/>
              <a:t>Combination of mandatory, time-triggered breaths, patient-assisted breaths, and spontaneous breaths. </a:t>
            </a:r>
          </a:p>
          <a:p>
            <a:pPr>
              <a:lnSpc>
                <a:spcPct val="80000"/>
              </a:lnSpc>
              <a:spcBef>
                <a:spcPts val="600"/>
              </a:spcBef>
            </a:pPr>
            <a:r>
              <a:rPr lang="en-US" sz="2400" dirty="0"/>
              <a:t>Ventilator prevents “breath stacking” (a PAC breath compounded by a PS breath) through the use of a “timing window.” </a:t>
            </a:r>
          </a:p>
          <a:p>
            <a:pPr>
              <a:lnSpc>
                <a:spcPct val="80000"/>
              </a:lnSpc>
              <a:spcBef>
                <a:spcPts val="600"/>
              </a:spcBef>
            </a:pPr>
            <a:r>
              <a:rPr lang="en-US" sz="2400" dirty="0"/>
              <a:t>Patient attempts to trigger a breath in timing window, then ventilator will deliver a PAC breath.</a:t>
            </a:r>
          </a:p>
          <a:p>
            <a:pPr>
              <a:lnSpc>
                <a:spcPct val="80000"/>
              </a:lnSpc>
              <a:spcBef>
                <a:spcPts val="600"/>
              </a:spcBef>
            </a:pPr>
            <a:r>
              <a:rPr lang="en-US" sz="2400" dirty="0"/>
              <a:t>Patient attempts to trigger breath outside window, spontaneous breath will occur.</a:t>
            </a:r>
          </a:p>
          <a:p>
            <a:pPr>
              <a:lnSpc>
                <a:spcPct val="80000"/>
              </a:lnSpc>
              <a:spcBef>
                <a:spcPts val="600"/>
              </a:spcBef>
            </a:pPr>
            <a:endParaRPr lang="en-US" sz="2400" dirty="0"/>
          </a:p>
        </p:txBody>
      </p:sp>
    </p:spTree>
    <p:extLst>
      <p:ext uri="{BB962C8B-B14F-4D97-AF65-F5344CB8AC3E}">
        <p14:creationId xmlns:p14="http://schemas.microsoft.com/office/powerpoint/2010/main" val="353494970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Noninvasive Ventilation</a:t>
            </a:r>
          </a:p>
        </p:txBody>
      </p:sp>
      <p:sp>
        <p:nvSpPr>
          <p:cNvPr id="3" name="Content Placeholder 2"/>
          <p:cNvSpPr>
            <a:spLocks noGrp="1"/>
          </p:cNvSpPr>
          <p:nvPr>
            <p:ph idx="1"/>
          </p:nvPr>
        </p:nvSpPr>
        <p:spPr>
          <a:xfrm>
            <a:off x="628650" y="1939925"/>
            <a:ext cx="7886700" cy="3956050"/>
          </a:xfrm>
        </p:spPr>
        <p:txBody>
          <a:bodyPr>
            <a:normAutofit/>
          </a:bodyPr>
          <a:lstStyle/>
          <a:p>
            <a:r>
              <a:rPr lang="en-US" sz="2600" dirty="0"/>
              <a:t>Most modes are available for use in NIV with the exception of Bilevel, VC+, PAV, and VS.</a:t>
            </a:r>
            <a:r>
              <a:rPr lang="en-US" sz="2600" baseline="30000" dirty="0"/>
              <a:t>9</a:t>
            </a:r>
            <a:r>
              <a:rPr lang="en-US" sz="2600" dirty="0"/>
              <a:t> </a:t>
            </a:r>
          </a:p>
          <a:p>
            <a:endParaRPr lang="en-US" sz="2600" dirty="0"/>
          </a:p>
          <a:p>
            <a:r>
              <a:rPr lang="en-US" sz="2600" dirty="0"/>
              <a:t>Designed to be used with a variety of masks, infant nasal prongs and neonatal uncuffed endotracheal tubes. </a:t>
            </a:r>
          </a:p>
          <a:p>
            <a:endParaRPr lang="en-US" sz="2600" dirty="0"/>
          </a:p>
          <a:p>
            <a:r>
              <a:rPr lang="en-US" sz="2600" dirty="0"/>
              <a:t>PB 840 automatically adapts to variation of leakage in order to maintain required pressure and PEEP level. </a:t>
            </a:r>
          </a:p>
          <a:p>
            <a:endParaRPr lang="en-US" sz="2600" dirty="0"/>
          </a:p>
        </p:txBody>
      </p:sp>
    </p:spTree>
    <p:extLst>
      <p:ext uri="{BB962C8B-B14F-4D97-AF65-F5344CB8AC3E}">
        <p14:creationId xmlns:p14="http://schemas.microsoft.com/office/powerpoint/2010/main" val="220361040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32606"/>
            <a:ext cx="7886700" cy="1325563"/>
          </a:xfrm>
        </p:spPr>
        <p:txBody>
          <a:bodyPr>
            <a:normAutofit/>
          </a:bodyPr>
          <a:lstStyle/>
          <a:p>
            <a:r>
              <a:rPr lang="en-US" sz="4000" b="0" cap="none" dirty="0"/>
              <a:t>Apnea Backup Ventilation    </a:t>
            </a:r>
            <a:br>
              <a:rPr lang="en-US" sz="4000" b="0" cap="none" dirty="0"/>
            </a:br>
            <a:r>
              <a:rPr lang="en-US" sz="4000" b="0" cap="none" dirty="0"/>
              <a:t>Special Features</a:t>
            </a:r>
          </a:p>
        </p:txBody>
      </p:sp>
      <p:sp>
        <p:nvSpPr>
          <p:cNvPr id="3" name="Content Placeholder 2"/>
          <p:cNvSpPr>
            <a:spLocks noGrp="1"/>
          </p:cNvSpPr>
          <p:nvPr>
            <p:ph idx="1"/>
          </p:nvPr>
        </p:nvSpPr>
        <p:spPr>
          <a:xfrm>
            <a:off x="628650" y="2297112"/>
            <a:ext cx="7886700" cy="3441700"/>
          </a:xfrm>
        </p:spPr>
        <p:txBody>
          <a:bodyPr/>
          <a:lstStyle/>
          <a:p>
            <a:r>
              <a:rPr lang="en-US" dirty="0"/>
              <a:t>Ventilator engages apnea backup ventilation when no breath has been delivered by the time clinician selected apnea interval elapses.</a:t>
            </a:r>
            <a:r>
              <a:rPr lang="en-US" baseline="30000" dirty="0"/>
              <a:t>9</a:t>
            </a:r>
            <a:r>
              <a:rPr lang="en-US" dirty="0"/>
              <a:t> </a:t>
            </a:r>
          </a:p>
          <a:p>
            <a:endParaRPr lang="en-US" dirty="0"/>
          </a:p>
          <a:p>
            <a:r>
              <a:rPr lang="en-US" dirty="0"/>
              <a:t>Can be set in either A/C/VC, A/C/PC.</a:t>
            </a:r>
          </a:p>
          <a:p>
            <a:endParaRPr lang="en-US" dirty="0"/>
          </a:p>
        </p:txBody>
      </p:sp>
    </p:spTree>
    <p:extLst>
      <p:ext uri="{BB962C8B-B14F-4D97-AF65-F5344CB8AC3E}">
        <p14:creationId xmlns:p14="http://schemas.microsoft.com/office/powerpoint/2010/main" val="197412539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Tube Compensation</a:t>
            </a:r>
          </a:p>
        </p:txBody>
      </p:sp>
      <p:sp>
        <p:nvSpPr>
          <p:cNvPr id="3" name="Content Placeholder 2"/>
          <p:cNvSpPr>
            <a:spLocks noGrp="1"/>
          </p:cNvSpPr>
          <p:nvPr>
            <p:ph idx="1"/>
          </p:nvPr>
        </p:nvSpPr>
        <p:spPr>
          <a:xfrm>
            <a:off x="628650" y="1949450"/>
            <a:ext cx="7886700" cy="3860800"/>
          </a:xfrm>
        </p:spPr>
        <p:txBody>
          <a:bodyPr/>
          <a:lstStyle/>
          <a:p>
            <a:r>
              <a:rPr lang="en-US" dirty="0"/>
              <a:t>PB 840 increases pressure during inspiration to overcome the extra resistance created by the artificial airway.</a:t>
            </a:r>
            <a:r>
              <a:rPr lang="en-US" baseline="30000" dirty="0"/>
              <a:t>9</a:t>
            </a:r>
            <a:r>
              <a:rPr lang="en-US" dirty="0"/>
              <a:t> </a:t>
            </a:r>
          </a:p>
          <a:p>
            <a:endParaRPr lang="en-US" dirty="0"/>
          </a:p>
          <a:p>
            <a:r>
              <a:rPr lang="en-US" dirty="0"/>
              <a:t>Clinician must set the following parameters: % of the resistive load, artificial airway tube type, artificial airway tube diameter and type of humidification.</a:t>
            </a:r>
          </a:p>
          <a:p>
            <a:endParaRPr lang="en-US" dirty="0"/>
          </a:p>
        </p:txBody>
      </p:sp>
    </p:spTree>
    <p:extLst>
      <p:ext uri="{BB962C8B-B14F-4D97-AF65-F5344CB8AC3E}">
        <p14:creationId xmlns:p14="http://schemas.microsoft.com/office/powerpoint/2010/main" val="88995062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Neomode</a:t>
            </a:r>
          </a:p>
        </p:txBody>
      </p:sp>
      <p:sp>
        <p:nvSpPr>
          <p:cNvPr id="3" name="Content Placeholder 2"/>
          <p:cNvSpPr>
            <a:spLocks noGrp="1"/>
          </p:cNvSpPr>
          <p:nvPr>
            <p:ph idx="1"/>
          </p:nvPr>
        </p:nvSpPr>
        <p:spPr>
          <a:xfrm>
            <a:off x="628650" y="2111375"/>
            <a:ext cx="7886700" cy="2841625"/>
          </a:xfrm>
        </p:spPr>
        <p:txBody>
          <a:bodyPr/>
          <a:lstStyle/>
          <a:p>
            <a:r>
              <a:rPr lang="en-US" dirty="0"/>
              <a:t>Neomode is optional on PB 840, allowing clinicians to set smaller Vt and flow parameters in order to ventilate neonates.</a:t>
            </a:r>
            <a:r>
              <a:rPr lang="en-US" baseline="30000" dirty="0"/>
              <a:t>9</a:t>
            </a:r>
            <a:endParaRPr lang="en-US" dirty="0"/>
          </a:p>
        </p:txBody>
      </p:sp>
    </p:spTree>
    <p:extLst>
      <p:ext uri="{BB962C8B-B14F-4D97-AF65-F5344CB8AC3E}">
        <p14:creationId xmlns:p14="http://schemas.microsoft.com/office/powerpoint/2010/main" val="95268134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Leak Compensation</a:t>
            </a:r>
          </a:p>
        </p:txBody>
      </p:sp>
      <p:sp>
        <p:nvSpPr>
          <p:cNvPr id="3" name="Content Placeholder 2"/>
          <p:cNvSpPr>
            <a:spLocks noGrp="1"/>
          </p:cNvSpPr>
          <p:nvPr>
            <p:ph idx="1"/>
          </p:nvPr>
        </p:nvSpPr>
        <p:spPr/>
        <p:txBody>
          <a:bodyPr>
            <a:normAutofit fontScale="92500" lnSpcReduction="10000"/>
          </a:bodyPr>
          <a:lstStyle/>
          <a:p>
            <a:r>
              <a:rPr lang="en-US" dirty="0"/>
              <a:t>Designed to compensate for leaks in circuit.</a:t>
            </a:r>
            <a:r>
              <a:rPr lang="en-US" baseline="30000" dirty="0"/>
              <a:t>9</a:t>
            </a:r>
            <a:r>
              <a:rPr lang="en-US" dirty="0"/>
              <a:t> </a:t>
            </a:r>
          </a:p>
          <a:p>
            <a:endParaRPr lang="en-US" dirty="0"/>
          </a:p>
          <a:p>
            <a:r>
              <a:rPr lang="en-US" dirty="0"/>
              <a:t>Maintains PEEP level and optimizes synchrony between patient and the ventilator by preventing auto-triggering. </a:t>
            </a:r>
          </a:p>
          <a:p>
            <a:endParaRPr lang="en-US" dirty="0"/>
          </a:p>
          <a:p>
            <a:r>
              <a:rPr lang="en-US" dirty="0"/>
              <a:t>Works in both invasive and noninvasive ventilation modes. </a:t>
            </a:r>
          </a:p>
          <a:p>
            <a:endParaRPr lang="en-US" dirty="0"/>
          </a:p>
          <a:p>
            <a:r>
              <a:rPr lang="en-US" dirty="0"/>
              <a:t>Works in all three patient populations and available for A/C/PC, pressure support, bilevel and CPAP.</a:t>
            </a:r>
          </a:p>
          <a:p>
            <a:endParaRPr lang="en-US" dirty="0"/>
          </a:p>
        </p:txBody>
      </p:sp>
    </p:spTree>
    <p:extLst>
      <p:ext uri="{BB962C8B-B14F-4D97-AF65-F5344CB8AC3E}">
        <p14:creationId xmlns:p14="http://schemas.microsoft.com/office/powerpoint/2010/main" val="363964738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10.1.1.17\productions\ART\ART PROCESS\PPT Process\JBL_PPT\Shelledy_171101_Ancillaries\Images\Chapter 04\Tab04_014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6788" y="204993"/>
            <a:ext cx="2130425" cy="6092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40724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10.1.1.17\productions\ART\ART PROCESS\PPT Process\JBL_PPT\Shelledy_171101_Ancillaries\Images\Chapter 04\Tab04_014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3288" y="254996"/>
            <a:ext cx="4797425" cy="6017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24782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Accessories</a:t>
            </a:r>
          </a:p>
        </p:txBody>
      </p:sp>
      <p:sp>
        <p:nvSpPr>
          <p:cNvPr id="3" name="Content Placeholder 2"/>
          <p:cNvSpPr>
            <a:spLocks noGrp="1"/>
          </p:cNvSpPr>
          <p:nvPr>
            <p:ph idx="1"/>
          </p:nvPr>
        </p:nvSpPr>
        <p:spPr>
          <a:xfrm>
            <a:off x="628650" y="2016125"/>
            <a:ext cx="7886700" cy="3689350"/>
          </a:xfrm>
        </p:spPr>
        <p:txBody>
          <a:bodyPr/>
          <a:lstStyle/>
          <a:p>
            <a:r>
              <a:rPr lang="en-US" dirty="0"/>
              <a:t>Optional Aerogen Aeroneb vibrating mesh nebulizer, can be used with the PB 840.</a:t>
            </a:r>
            <a:r>
              <a:rPr lang="en-US" baseline="30000" dirty="0"/>
              <a:t>9</a:t>
            </a:r>
            <a:r>
              <a:rPr lang="en-US" dirty="0"/>
              <a:t> </a:t>
            </a:r>
          </a:p>
          <a:p>
            <a:endParaRPr lang="en-US" dirty="0"/>
          </a:p>
          <a:p>
            <a:r>
              <a:rPr lang="en-US" dirty="0"/>
              <a:t>Unlike the many available jet nebulizers, Aerogen nebulizer does not add any flow to the circuit (which ultimately would increase the delivered volume).</a:t>
            </a:r>
          </a:p>
          <a:p>
            <a:endParaRPr lang="en-US" dirty="0"/>
          </a:p>
        </p:txBody>
      </p:sp>
    </p:spTree>
    <p:extLst>
      <p:ext uri="{BB962C8B-B14F-4D97-AF65-F5344CB8AC3E}">
        <p14:creationId xmlns:p14="http://schemas.microsoft.com/office/powerpoint/2010/main" val="130836261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450" y="458788"/>
            <a:ext cx="7886700" cy="1139824"/>
          </a:xfrm>
        </p:spPr>
        <p:txBody>
          <a:bodyPr>
            <a:normAutofit/>
          </a:bodyPr>
          <a:lstStyle/>
          <a:p>
            <a:r>
              <a:rPr lang="en-US" sz="4000" b="0" cap="none" dirty="0"/>
              <a:t>Newport E360 Ventilator</a:t>
            </a:r>
          </a:p>
        </p:txBody>
      </p:sp>
      <p:sp>
        <p:nvSpPr>
          <p:cNvPr id="3" name="Content Placeholder 2"/>
          <p:cNvSpPr>
            <a:spLocks noGrp="1"/>
          </p:cNvSpPr>
          <p:nvPr>
            <p:ph idx="1"/>
          </p:nvPr>
        </p:nvSpPr>
        <p:spPr>
          <a:xfrm>
            <a:off x="466725" y="1990726"/>
            <a:ext cx="8210550" cy="3695699"/>
          </a:xfrm>
        </p:spPr>
        <p:txBody>
          <a:bodyPr>
            <a:normAutofit/>
          </a:bodyPr>
          <a:lstStyle/>
          <a:p>
            <a:r>
              <a:rPr lang="en-US" sz="2600" dirty="0"/>
              <a:t>Newport e360 features a dual servo gas delivery system, a servo controlled active exhalation valve, a user interface and a touch screen graphics monitor.</a:t>
            </a:r>
            <a:r>
              <a:rPr lang="en-US" sz="2600" baseline="30000" dirty="0"/>
              <a:t>11</a:t>
            </a:r>
            <a:r>
              <a:rPr lang="en-US" sz="2600" dirty="0"/>
              <a:t> </a:t>
            </a:r>
          </a:p>
          <a:p>
            <a:r>
              <a:rPr lang="en-US" sz="2600" dirty="0"/>
              <a:t>Is designed for use in adult, pediatric, and neonatal patients in both acute and subacute clinical locations (depicted in Figure 4-16). </a:t>
            </a:r>
          </a:p>
          <a:p>
            <a:r>
              <a:rPr lang="en-US" sz="2600" dirty="0"/>
              <a:t>Operator interface on the e360 employs a combination of a touch screen, buttons (real and virtual) and a control knob (Figure 4-17). </a:t>
            </a:r>
          </a:p>
          <a:p>
            <a:endParaRPr lang="en-US" sz="2600" dirty="0"/>
          </a:p>
        </p:txBody>
      </p:sp>
    </p:spTree>
    <p:extLst>
      <p:ext uri="{BB962C8B-B14F-4D97-AF65-F5344CB8AC3E}">
        <p14:creationId xmlns:p14="http://schemas.microsoft.com/office/powerpoint/2010/main" val="238381814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E4FFF3-958F-4701-99F0-E14C2DFCD37B}"/>
              </a:ext>
            </a:extLst>
          </p:cNvPr>
          <p:cNvSpPr>
            <a:spLocks noGrp="1"/>
          </p:cNvSpPr>
          <p:nvPr>
            <p:ph type="title"/>
          </p:nvPr>
        </p:nvSpPr>
        <p:spPr/>
        <p:txBody>
          <a:bodyPr>
            <a:normAutofit/>
          </a:bodyPr>
          <a:lstStyle/>
          <a:p>
            <a:r>
              <a:rPr lang="en-US" sz="4000" b="0" cap="none" dirty="0"/>
              <a:t>Newport E360 Ventilator (cont’d)</a:t>
            </a:r>
            <a:endParaRPr lang="en-US" sz="4000" dirty="0"/>
          </a:p>
        </p:txBody>
      </p:sp>
      <p:sp>
        <p:nvSpPr>
          <p:cNvPr id="3" name="Content Placeholder 2">
            <a:extLst>
              <a:ext uri="{FF2B5EF4-FFF2-40B4-BE49-F238E27FC236}">
                <a16:creationId xmlns="" xmlns:a16="http://schemas.microsoft.com/office/drawing/2014/main" id="{57E7CFD2-3ECD-4CFD-BA5C-D07521633F6D}"/>
              </a:ext>
            </a:extLst>
          </p:cNvPr>
          <p:cNvSpPr>
            <a:spLocks noGrp="1"/>
          </p:cNvSpPr>
          <p:nvPr>
            <p:ph idx="1"/>
          </p:nvPr>
        </p:nvSpPr>
        <p:spPr>
          <a:xfrm>
            <a:off x="628650" y="2044700"/>
            <a:ext cx="7886700" cy="3698875"/>
          </a:xfrm>
        </p:spPr>
        <p:txBody>
          <a:bodyPr>
            <a:noAutofit/>
          </a:bodyPr>
          <a:lstStyle/>
          <a:p>
            <a:pPr>
              <a:spcBef>
                <a:spcPts val="1800"/>
              </a:spcBef>
            </a:pPr>
            <a:r>
              <a:rPr lang="en-US" sz="2600" dirty="0"/>
              <a:t>Is a three-step process to make a change to a setting. The clinician first touches a panel button or virtual button on the touch screen. Second, the control knob is used to change the value of the setting. Last, the “accept” button must be pressed to confirm. Screen displays change depending on the operation being carried out. </a:t>
            </a:r>
          </a:p>
          <a:p>
            <a:pPr>
              <a:spcBef>
                <a:spcPts val="1800"/>
              </a:spcBef>
            </a:pPr>
            <a:r>
              <a:rPr lang="en-US" sz="2600" dirty="0"/>
              <a:t>The alarm screen looks different than the monitoring screen. There are a number of different screens available for viewing. </a:t>
            </a:r>
          </a:p>
          <a:p>
            <a:pPr>
              <a:spcBef>
                <a:spcPts val="1800"/>
              </a:spcBef>
            </a:pPr>
            <a:endParaRPr lang="en-US" sz="2600" dirty="0"/>
          </a:p>
        </p:txBody>
      </p:sp>
    </p:spTree>
    <p:extLst>
      <p:ext uri="{BB962C8B-B14F-4D97-AF65-F5344CB8AC3E}">
        <p14:creationId xmlns:p14="http://schemas.microsoft.com/office/powerpoint/2010/main" val="1982820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616075"/>
            <a:ext cx="8039100" cy="4351338"/>
          </a:xfrm>
        </p:spPr>
        <p:txBody>
          <a:bodyPr>
            <a:noAutofit/>
          </a:bodyPr>
          <a:lstStyle/>
          <a:p>
            <a:pPr lvl="0">
              <a:lnSpc>
                <a:spcPct val="80000"/>
              </a:lnSpc>
              <a:spcBef>
                <a:spcPts val="600"/>
              </a:spcBef>
            </a:pPr>
            <a:r>
              <a:rPr lang="en-US" sz="2400" dirty="0"/>
              <a:t>Fio</a:t>
            </a:r>
            <a:r>
              <a:rPr lang="en-US" sz="2400" baseline="-25000" dirty="0"/>
              <a:t>2</a:t>
            </a:r>
          </a:p>
          <a:p>
            <a:pPr lvl="0">
              <a:lnSpc>
                <a:spcPct val="80000"/>
              </a:lnSpc>
              <a:spcBef>
                <a:spcPts val="600"/>
              </a:spcBef>
            </a:pPr>
            <a:r>
              <a:rPr lang="en-US" sz="2400" dirty="0"/>
              <a:t>PEEP</a:t>
            </a:r>
          </a:p>
          <a:p>
            <a:pPr lvl="0">
              <a:lnSpc>
                <a:spcPct val="80000"/>
              </a:lnSpc>
              <a:spcBef>
                <a:spcPts val="600"/>
              </a:spcBef>
            </a:pPr>
            <a:r>
              <a:rPr lang="en-US" sz="2400" dirty="0"/>
              <a:t>Inspiratory pressure level</a:t>
            </a:r>
          </a:p>
          <a:p>
            <a:pPr lvl="0">
              <a:lnSpc>
                <a:spcPct val="80000"/>
              </a:lnSpc>
              <a:spcBef>
                <a:spcPts val="600"/>
              </a:spcBef>
            </a:pPr>
            <a:r>
              <a:rPr lang="en-US" sz="2400" dirty="0"/>
              <a:t>Inspiratory time</a:t>
            </a:r>
          </a:p>
          <a:p>
            <a:pPr lvl="0">
              <a:lnSpc>
                <a:spcPct val="80000"/>
              </a:lnSpc>
              <a:spcBef>
                <a:spcPts val="600"/>
              </a:spcBef>
            </a:pPr>
            <a:r>
              <a:rPr lang="en-US" sz="2400" dirty="0"/>
              <a:t>RR</a:t>
            </a:r>
          </a:p>
          <a:p>
            <a:pPr lvl="0">
              <a:lnSpc>
                <a:spcPct val="80000"/>
              </a:lnSpc>
              <a:spcBef>
                <a:spcPts val="600"/>
              </a:spcBef>
            </a:pPr>
            <a:r>
              <a:rPr lang="en-US" sz="2400" dirty="0"/>
              <a:t>Pressure support level</a:t>
            </a:r>
          </a:p>
          <a:p>
            <a:pPr lvl="0">
              <a:lnSpc>
                <a:spcPct val="80000"/>
              </a:lnSpc>
              <a:spcBef>
                <a:spcPts val="600"/>
              </a:spcBef>
            </a:pPr>
            <a:r>
              <a:rPr lang="en-US" sz="2400" dirty="0"/>
              <a:t>Cycle sensitivity </a:t>
            </a:r>
          </a:p>
          <a:p>
            <a:pPr lvl="0">
              <a:lnSpc>
                <a:spcPct val="80000"/>
              </a:lnSpc>
              <a:spcBef>
                <a:spcPts val="600"/>
              </a:spcBef>
            </a:pPr>
            <a:endParaRPr lang="en-US" sz="2400" dirty="0"/>
          </a:p>
          <a:p>
            <a:pPr>
              <a:lnSpc>
                <a:spcPct val="80000"/>
              </a:lnSpc>
              <a:spcBef>
                <a:spcPts val="600"/>
              </a:spcBef>
            </a:pPr>
            <a:r>
              <a:rPr lang="en-US" sz="2400" dirty="0"/>
              <a:t>During PAC breaths, resulting Vt created is variable and depends on inspiratory pressure level, patient effort, and patient respiratory system mechanics.</a:t>
            </a:r>
            <a:r>
              <a:rPr lang="en-US" sz="2400" baseline="30000" dirty="0"/>
              <a:t>5</a:t>
            </a:r>
            <a:endParaRPr lang="en-US" sz="2400" dirty="0"/>
          </a:p>
          <a:p>
            <a:pPr>
              <a:lnSpc>
                <a:spcPct val="80000"/>
              </a:lnSpc>
              <a:spcBef>
                <a:spcPts val="600"/>
              </a:spcBef>
            </a:pPr>
            <a:r>
              <a:rPr lang="en-US" sz="2400" dirty="0"/>
              <a:t>During PS breaths, the volume will be variable and depend on PS level, patient effort, and patient respiratory system mechanics.</a:t>
            </a:r>
            <a:r>
              <a:rPr lang="en-US" sz="2400" baseline="30000" dirty="0"/>
              <a:t>5</a:t>
            </a:r>
            <a:endParaRPr lang="en-US" sz="2400" dirty="0"/>
          </a:p>
          <a:p>
            <a:pPr>
              <a:lnSpc>
                <a:spcPct val="80000"/>
              </a:lnSpc>
              <a:spcBef>
                <a:spcPts val="600"/>
              </a:spcBef>
            </a:pPr>
            <a:endParaRPr lang="en-US" sz="2400" dirty="0"/>
          </a:p>
        </p:txBody>
      </p:sp>
    </p:spTree>
    <p:extLst>
      <p:ext uri="{BB962C8B-B14F-4D97-AF65-F5344CB8AC3E}">
        <p14:creationId xmlns:p14="http://schemas.microsoft.com/office/powerpoint/2010/main" val="11060000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10.1.1.17\productions\ART\ART PROCESS\PPT Process\JBL_PPT\Shelledy_171101_Ancillaries\Images\Chapter 04\Fig4.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2694" y="203200"/>
            <a:ext cx="4138612" cy="57912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3594555" y="5909469"/>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4.16</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163448778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10.1.1.17\productions\ART\ART PROCESS\PPT Process\JBL_PPT\Shelledy_171101_Ancillaries\Images\Chapter 04\Fig4.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3225" y="266700"/>
            <a:ext cx="5797550" cy="56368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3594555" y="5934869"/>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4.17</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243461920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descr="\\10.1.1.17\productions\ART\ART PROCESS\PPT Process\JBL_PPT\Shelledy_171101_Ancillaries\Images\Chapter 04\Tab04_0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794" y="761206"/>
            <a:ext cx="8380413" cy="5335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72942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Volume Control/Assist/Control Mandatory Ventilation </a:t>
            </a:r>
          </a:p>
        </p:txBody>
      </p:sp>
      <p:sp>
        <p:nvSpPr>
          <p:cNvPr id="3" name="Content Placeholder 2"/>
          <p:cNvSpPr>
            <a:spLocks noGrp="1"/>
          </p:cNvSpPr>
          <p:nvPr>
            <p:ph idx="1"/>
          </p:nvPr>
        </p:nvSpPr>
        <p:spPr>
          <a:xfrm>
            <a:off x="628650" y="2282825"/>
            <a:ext cx="7886700" cy="4351338"/>
          </a:xfrm>
        </p:spPr>
        <p:txBody>
          <a:bodyPr/>
          <a:lstStyle/>
          <a:p>
            <a:r>
              <a:rPr lang="en-US" dirty="0"/>
              <a:t>Volume-targeted mode of ventilation (VAC) allowing for mandatory, time-triggered breaths or patient-assisted breaths.</a:t>
            </a:r>
            <a:r>
              <a:rPr lang="en-US" baseline="30000" dirty="0"/>
              <a:t>11</a:t>
            </a:r>
            <a:r>
              <a:rPr lang="en-US" dirty="0"/>
              <a:t> </a:t>
            </a:r>
          </a:p>
          <a:p>
            <a:endParaRPr lang="en-US" dirty="0"/>
          </a:p>
          <a:p>
            <a:r>
              <a:rPr lang="en-US" dirty="0"/>
              <a:t>Spontaneous breathing not allowed. </a:t>
            </a:r>
          </a:p>
          <a:p>
            <a:endParaRPr lang="en-US" dirty="0"/>
          </a:p>
          <a:p>
            <a:r>
              <a:rPr lang="en-US" dirty="0"/>
              <a:t>Breath cycles to exhalation once the tidal volume (Vt) has been delivered. </a:t>
            </a:r>
          </a:p>
          <a:p>
            <a:endParaRPr lang="en-US" dirty="0"/>
          </a:p>
        </p:txBody>
      </p:sp>
    </p:spTree>
    <p:extLst>
      <p:ext uri="{BB962C8B-B14F-4D97-AF65-F5344CB8AC3E}">
        <p14:creationId xmlns:p14="http://schemas.microsoft.com/office/powerpoint/2010/main" val="8488433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normAutofit fontScale="92500"/>
          </a:bodyPr>
          <a:lstStyle/>
          <a:p>
            <a:pPr lvl="0"/>
            <a:r>
              <a:rPr lang="en-US" dirty="0"/>
              <a:t>Fio</a:t>
            </a:r>
            <a:r>
              <a:rPr lang="en-US" baseline="-25000" dirty="0"/>
              <a:t>2</a:t>
            </a:r>
          </a:p>
          <a:p>
            <a:pPr lvl="0"/>
            <a:r>
              <a:rPr lang="en-US" dirty="0"/>
              <a:t>PEEP</a:t>
            </a:r>
          </a:p>
          <a:p>
            <a:pPr lvl="0"/>
            <a:r>
              <a:rPr lang="en-US" dirty="0"/>
              <a:t>Vt</a:t>
            </a:r>
          </a:p>
          <a:p>
            <a:pPr lvl="0"/>
            <a:r>
              <a:rPr lang="en-US" dirty="0"/>
              <a:t>Inspiratory flow</a:t>
            </a:r>
          </a:p>
          <a:p>
            <a:pPr lvl="0"/>
            <a:r>
              <a:rPr lang="en-US" dirty="0"/>
              <a:t>Inspiratory time (T</a:t>
            </a:r>
            <a:r>
              <a:rPr lang="en-US" baseline="-25000" dirty="0"/>
              <a:t>insp</a:t>
            </a:r>
            <a:r>
              <a:rPr lang="en-US" dirty="0"/>
              <a:t>)</a:t>
            </a:r>
          </a:p>
          <a:p>
            <a:pPr lvl="0"/>
            <a:r>
              <a:rPr lang="en-US" dirty="0"/>
              <a:t>RR</a:t>
            </a:r>
          </a:p>
          <a:p>
            <a:pPr marL="0" indent="0">
              <a:buNone/>
            </a:pPr>
            <a:r>
              <a:rPr lang="en-US" dirty="0"/>
              <a:t>	</a:t>
            </a:r>
          </a:p>
          <a:p>
            <a:r>
              <a:rPr lang="en-US" dirty="0"/>
              <a:t>Resulting pressure created is variable; depends on Vt, flow, and patient respiratory system mechanics.</a:t>
            </a:r>
            <a:r>
              <a:rPr lang="en-US" baseline="30000" dirty="0"/>
              <a:t>11</a:t>
            </a:r>
            <a:endParaRPr lang="en-US" dirty="0"/>
          </a:p>
        </p:txBody>
      </p:sp>
    </p:spTree>
    <p:extLst>
      <p:ext uri="{BB962C8B-B14F-4D97-AF65-F5344CB8AC3E}">
        <p14:creationId xmlns:p14="http://schemas.microsoft.com/office/powerpoint/2010/main" val="49026305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Volume Control SIMV </a:t>
            </a:r>
            <a:br>
              <a:rPr lang="en-US" sz="4000" b="0" cap="none" dirty="0"/>
            </a:br>
            <a:r>
              <a:rPr lang="en-US" sz="4000" b="0" cap="none" dirty="0"/>
              <a:t>VC/SIMV</a:t>
            </a:r>
          </a:p>
        </p:txBody>
      </p:sp>
      <p:sp>
        <p:nvSpPr>
          <p:cNvPr id="3" name="Content Placeholder 2"/>
          <p:cNvSpPr>
            <a:spLocks noGrp="1"/>
          </p:cNvSpPr>
          <p:nvPr>
            <p:ph idx="1"/>
          </p:nvPr>
        </p:nvSpPr>
        <p:spPr>
          <a:xfrm>
            <a:off x="628650" y="1892300"/>
            <a:ext cx="7886700" cy="4351338"/>
          </a:xfrm>
        </p:spPr>
        <p:txBody>
          <a:bodyPr>
            <a:normAutofit/>
          </a:bodyPr>
          <a:lstStyle/>
          <a:p>
            <a:r>
              <a:rPr lang="en-US" sz="2400" dirty="0"/>
              <a:t>Combines two breath types, VAC and PS or spontaneous breathing, while on CPAP.</a:t>
            </a:r>
            <a:r>
              <a:rPr lang="en-US" sz="2400" baseline="30000" dirty="0"/>
              <a:t>11</a:t>
            </a:r>
            <a:r>
              <a:rPr lang="en-US" sz="2400" dirty="0"/>
              <a:t> </a:t>
            </a:r>
          </a:p>
          <a:p>
            <a:r>
              <a:rPr lang="en-US" sz="2400" dirty="0"/>
              <a:t>Mandatory, time-triggered breaths, patient-assisted breaths, and spontaneous breaths are all provided. </a:t>
            </a:r>
          </a:p>
          <a:p>
            <a:r>
              <a:rPr lang="en-US" sz="2400" dirty="0"/>
              <a:t>Ventilator prevents “breath stacking” (a VAC breath compounded by a PS breath) through the use of “timing window.” </a:t>
            </a:r>
          </a:p>
          <a:p>
            <a:r>
              <a:rPr lang="en-US" sz="2400" dirty="0"/>
              <a:t>If patient attempts to trigger a breath in this timing window, then ventilator will deliver a VAC breath. </a:t>
            </a:r>
          </a:p>
          <a:p>
            <a:r>
              <a:rPr lang="en-US" sz="2400" dirty="0"/>
              <a:t>If patient attempts to trigger a breath outside the window, then spontaneous breath will occur. </a:t>
            </a:r>
          </a:p>
          <a:p>
            <a:endParaRPr lang="en-US" sz="2400" dirty="0"/>
          </a:p>
        </p:txBody>
      </p:sp>
    </p:spTree>
    <p:extLst>
      <p:ext uri="{BB962C8B-B14F-4D97-AF65-F5344CB8AC3E}">
        <p14:creationId xmlns:p14="http://schemas.microsoft.com/office/powerpoint/2010/main" val="248494298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98437"/>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520824"/>
            <a:ext cx="8105775" cy="4972050"/>
          </a:xfrm>
        </p:spPr>
        <p:txBody>
          <a:bodyPr>
            <a:noAutofit/>
          </a:bodyPr>
          <a:lstStyle/>
          <a:p>
            <a:pPr lvl="0">
              <a:lnSpc>
                <a:spcPct val="80000"/>
              </a:lnSpc>
              <a:spcBef>
                <a:spcPts val="600"/>
              </a:spcBef>
            </a:pPr>
            <a:r>
              <a:rPr lang="en-US" sz="2400" dirty="0"/>
              <a:t>Fio</a:t>
            </a:r>
            <a:r>
              <a:rPr lang="en-US" sz="2400" baseline="-25000" dirty="0"/>
              <a:t>2</a:t>
            </a:r>
          </a:p>
          <a:p>
            <a:pPr lvl="0">
              <a:lnSpc>
                <a:spcPct val="80000"/>
              </a:lnSpc>
              <a:spcBef>
                <a:spcPts val="600"/>
              </a:spcBef>
            </a:pPr>
            <a:r>
              <a:rPr lang="en-US" sz="2400" dirty="0"/>
              <a:t>PEEP</a:t>
            </a:r>
          </a:p>
          <a:p>
            <a:pPr lvl="0">
              <a:lnSpc>
                <a:spcPct val="80000"/>
              </a:lnSpc>
              <a:spcBef>
                <a:spcPts val="600"/>
              </a:spcBef>
            </a:pPr>
            <a:r>
              <a:rPr lang="en-US" sz="2400" dirty="0"/>
              <a:t>Vt</a:t>
            </a:r>
          </a:p>
          <a:p>
            <a:pPr lvl="0">
              <a:lnSpc>
                <a:spcPct val="80000"/>
              </a:lnSpc>
              <a:spcBef>
                <a:spcPts val="600"/>
              </a:spcBef>
            </a:pPr>
            <a:r>
              <a:rPr lang="en-US" sz="2400" dirty="0"/>
              <a:t>Inspiratory flow</a:t>
            </a:r>
          </a:p>
          <a:p>
            <a:pPr lvl="0">
              <a:lnSpc>
                <a:spcPct val="80000"/>
              </a:lnSpc>
              <a:spcBef>
                <a:spcPts val="600"/>
              </a:spcBef>
            </a:pPr>
            <a:r>
              <a:rPr lang="en-US" sz="2400" dirty="0"/>
              <a:t>Inspiratory time</a:t>
            </a:r>
          </a:p>
          <a:p>
            <a:pPr lvl="0">
              <a:lnSpc>
                <a:spcPct val="80000"/>
              </a:lnSpc>
              <a:spcBef>
                <a:spcPts val="600"/>
              </a:spcBef>
            </a:pPr>
            <a:r>
              <a:rPr lang="en-US" sz="2400" dirty="0"/>
              <a:t>SIMV rate</a:t>
            </a:r>
          </a:p>
          <a:p>
            <a:pPr lvl="0">
              <a:lnSpc>
                <a:spcPct val="80000"/>
              </a:lnSpc>
              <a:spcBef>
                <a:spcPts val="600"/>
              </a:spcBef>
            </a:pPr>
            <a:r>
              <a:rPr lang="en-US" sz="2400" dirty="0"/>
              <a:t>Pressure support level</a:t>
            </a:r>
          </a:p>
          <a:p>
            <a:pPr lvl="0">
              <a:lnSpc>
                <a:spcPct val="80000"/>
              </a:lnSpc>
              <a:spcBef>
                <a:spcPts val="600"/>
              </a:spcBef>
            </a:pPr>
            <a:r>
              <a:rPr lang="en-US" sz="2400" dirty="0"/>
              <a:t>Cycle sensitivity</a:t>
            </a:r>
          </a:p>
          <a:p>
            <a:pPr lvl="0">
              <a:lnSpc>
                <a:spcPct val="80000"/>
              </a:lnSpc>
              <a:spcBef>
                <a:spcPts val="600"/>
              </a:spcBef>
            </a:pPr>
            <a:endParaRPr lang="en-US" sz="2400" dirty="0"/>
          </a:p>
          <a:p>
            <a:pPr>
              <a:lnSpc>
                <a:spcPct val="80000"/>
              </a:lnSpc>
              <a:spcBef>
                <a:spcPts val="600"/>
              </a:spcBef>
            </a:pPr>
            <a:r>
              <a:rPr lang="en-US" sz="2400" dirty="0"/>
              <a:t>During VAC breaths, resulting pressure created is variable; depending on Vt, flow, and patient mechanics.</a:t>
            </a:r>
            <a:r>
              <a:rPr lang="en-US" sz="2400" baseline="30000" dirty="0"/>
              <a:t>11</a:t>
            </a:r>
            <a:endParaRPr lang="en-US" sz="2400" dirty="0"/>
          </a:p>
          <a:p>
            <a:pPr>
              <a:lnSpc>
                <a:spcPct val="80000"/>
              </a:lnSpc>
              <a:spcBef>
                <a:spcPts val="600"/>
              </a:spcBef>
            </a:pPr>
            <a:r>
              <a:rPr lang="en-US" sz="2400" dirty="0"/>
              <a:t>During PS breaths, volume will be variable; depending on PS level, patient effort, and patient respiratory system mechanics.</a:t>
            </a:r>
            <a:r>
              <a:rPr lang="en-US" sz="2400" baseline="30000" dirty="0"/>
              <a:t>11</a:t>
            </a:r>
            <a:endParaRPr lang="en-US" sz="2400" dirty="0"/>
          </a:p>
          <a:p>
            <a:pPr>
              <a:lnSpc>
                <a:spcPct val="80000"/>
              </a:lnSpc>
              <a:spcBef>
                <a:spcPts val="600"/>
              </a:spcBef>
            </a:pPr>
            <a:endParaRPr lang="en-US" sz="2400" dirty="0"/>
          </a:p>
        </p:txBody>
      </p:sp>
    </p:spTree>
    <p:extLst>
      <p:ext uri="{BB962C8B-B14F-4D97-AF65-F5344CB8AC3E}">
        <p14:creationId xmlns:p14="http://schemas.microsoft.com/office/powerpoint/2010/main" val="93291419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3231"/>
            <a:ext cx="7886700" cy="1325563"/>
          </a:xfrm>
        </p:spPr>
        <p:txBody>
          <a:bodyPr>
            <a:normAutofit fontScale="90000"/>
          </a:bodyPr>
          <a:lstStyle/>
          <a:p>
            <a:r>
              <a:rPr lang="en-US" b="0" cap="none" dirty="0"/>
              <a:t>Pressure Control Assist/Control Mandatory Ventilation – (PC/ACMV)</a:t>
            </a:r>
          </a:p>
        </p:txBody>
      </p:sp>
      <p:sp>
        <p:nvSpPr>
          <p:cNvPr id="3" name="Content Placeholder 2"/>
          <p:cNvSpPr>
            <a:spLocks noGrp="1"/>
          </p:cNvSpPr>
          <p:nvPr>
            <p:ph idx="1"/>
          </p:nvPr>
        </p:nvSpPr>
        <p:spPr>
          <a:xfrm>
            <a:off x="628650" y="2446655"/>
            <a:ext cx="7886700" cy="3782695"/>
          </a:xfrm>
        </p:spPr>
        <p:txBody>
          <a:bodyPr/>
          <a:lstStyle/>
          <a:p>
            <a:r>
              <a:rPr lang="en-US" dirty="0"/>
              <a:t>Pressure-targeted mode of ventilation allowing for mandatory, time-triggered breaths or patient-assisted breaths.</a:t>
            </a:r>
            <a:r>
              <a:rPr lang="en-US" baseline="30000" dirty="0"/>
              <a:t>11</a:t>
            </a:r>
            <a:r>
              <a:rPr lang="en-US" dirty="0"/>
              <a:t> </a:t>
            </a:r>
          </a:p>
          <a:p>
            <a:endParaRPr lang="en-US" dirty="0"/>
          </a:p>
          <a:p>
            <a:r>
              <a:rPr lang="en-US" dirty="0"/>
              <a:t>Spontaneous breaths not allowed. </a:t>
            </a:r>
          </a:p>
          <a:p>
            <a:endParaRPr lang="en-US" dirty="0"/>
          </a:p>
          <a:p>
            <a:r>
              <a:rPr lang="en-US" dirty="0"/>
              <a:t>Breath cycles to exhalation once the inspiratory time has been reached.</a:t>
            </a:r>
          </a:p>
          <a:p>
            <a:endParaRPr lang="en-US" dirty="0"/>
          </a:p>
        </p:txBody>
      </p:sp>
    </p:spTree>
    <p:extLst>
      <p:ext uri="{BB962C8B-B14F-4D97-AF65-F5344CB8AC3E}">
        <p14:creationId xmlns:p14="http://schemas.microsoft.com/office/powerpoint/2010/main" val="348309872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normAutofit lnSpcReduction="10000"/>
          </a:bodyPr>
          <a:lstStyle/>
          <a:p>
            <a:pPr lvl="0"/>
            <a:r>
              <a:rPr lang="en-US" dirty="0"/>
              <a:t>Fio</a:t>
            </a:r>
            <a:r>
              <a:rPr lang="en-US" baseline="-25000" dirty="0"/>
              <a:t>2</a:t>
            </a:r>
          </a:p>
          <a:p>
            <a:pPr lvl="0"/>
            <a:r>
              <a:rPr lang="en-US" dirty="0"/>
              <a:t>PEEP</a:t>
            </a:r>
          </a:p>
          <a:p>
            <a:pPr lvl="0"/>
            <a:r>
              <a:rPr lang="en-US" dirty="0"/>
              <a:t>Inspiratory pressure level (Pressure Limit)</a:t>
            </a:r>
          </a:p>
          <a:p>
            <a:pPr lvl="0"/>
            <a:r>
              <a:rPr lang="en-US" dirty="0"/>
              <a:t>Inspiratory time </a:t>
            </a:r>
          </a:p>
          <a:p>
            <a:pPr lvl="0"/>
            <a:r>
              <a:rPr lang="en-US" dirty="0"/>
              <a:t>RR</a:t>
            </a:r>
          </a:p>
          <a:p>
            <a:pPr lvl="0"/>
            <a:endParaRPr lang="en-US" dirty="0"/>
          </a:p>
          <a:p>
            <a:r>
              <a:rPr lang="en-US" dirty="0"/>
              <a:t>Pressure will be consistently delivered from breath to breath; Vt and flow are variable; depending on the inspiratory pressure level, patient effort, and patient respiratory system mechanics.</a:t>
            </a:r>
            <a:r>
              <a:rPr lang="en-US" baseline="30000" dirty="0"/>
              <a:t>11</a:t>
            </a:r>
            <a:endParaRPr lang="en-US" dirty="0"/>
          </a:p>
        </p:txBody>
      </p:sp>
    </p:spTree>
    <p:extLst>
      <p:ext uri="{BB962C8B-B14F-4D97-AF65-F5344CB8AC3E}">
        <p14:creationId xmlns:p14="http://schemas.microsoft.com/office/powerpoint/2010/main" val="426529131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07976"/>
            <a:ext cx="7886700" cy="1325563"/>
          </a:xfrm>
        </p:spPr>
        <p:txBody>
          <a:bodyPr>
            <a:normAutofit/>
          </a:bodyPr>
          <a:lstStyle/>
          <a:p>
            <a:r>
              <a:rPr lang="en-US" sz="4000" b="0" cap="none" dirty="0"/>
              <a:t>Pressure Control SIMV </a:t>
            </a:r>
            <a:br>
              <a:rPr lang="en-US" sz="4000" b="0" cap="none" dirty="0"/>
            </a:br>
            <a:r>
              <a:rPr lang="en-US" sz="4000" b="0" cap="none" dirty="0"/>
              <a:t>(PC/SIMV)</a:t>
            </a:r>
          </a:p>
        </p:txBody>
      </p:sp>
      <p:sp>
        <p:nvSpPr>
          <p:cNvPr id="3" name="Content Placeholder 2"/>
          <p:cNvSpPr>
            <a:spLocks noGrp="1"/>
          </p:cNvSpPr>
          <p:nvPr>
            <p:ph idx="1"/>
          </p:nvPr>
        </p:nvSpPr>
        <p:spPr>
          <a:xfrm>
            <a:off x="628650" y="1806575"/>
            <a:ext cx="7886700" cy="4584700"/>
          </a:xfrm>
        </p:spPr>
        <p:txBody>
          <a:bodyPr>
            <a:normAutofit lnSpcReduction="10000"/>
          </a:bodyPr>
          <a:lstStyle/>
          <a:p>
            <a:r>
              <a:rPr lang="en-US" sz="2400" dirty="0"/>
              <a:t>Similar to VC/SIMV except the target is now pressure instead of volume.</a:t>
            </a:r>
            <a:r>
              <a:rPr lang="en-US" sz="2400" baseline="30000" dirty="0"/>
              <a:t>11</a:t>
            </a:r>
            <a:r>
              <a:rPr lang="en-US" sz="2400" dirty="0"/>
              <a:t> </a:t>
            </a:r>
          </a:p>
          <a:p>
            <a:r>
              <a:rPr lang="en-US" sz="2400" dirty="0"/>
              <a:t>PC/SIMV also combines two breath types, PAC and PS or spontaneous breathing, while on CPAP. </a:t>
            </a:r>
          </a:p>
          <a:p>
            <a:r>
              <a:rPr lang="en-US" sz="2400" dirty="0"/>
              <a:t>Combination of mandatory, time-triggered breaths, patient-assisted breaths, and spontaneous breaths. </a:t>
            </a:r>
          </a:p>
          <a:p>
            <a:r>
              <a:rPr lang="en-US" sz="2400" dirty="0"/>
              <a:t>Ventilator prevents “breath stacking” (a PAC breath compounded by a PS breath) through the use of a “timing window.” </a:t>
            </a:r>
          </a:p>
          <a:p>
            <a:r>
              <a:rPr lang="en-US" sz="2400" dirty="0"/>
              <a:t>If patient attempts to trigger a breath in timing window, then ventilator will deliver a PAC breath. </a:t>
            </a:r>
          </a:p>
          <a:p>
            <a:r>
              <a:rPr lang="en-US" sz="2400" dirty="0"/>
              <a:t>If patient attempts to trigger a breath outside the window, then spontaneous breath will occur.</a:t>
            </a:r>
          </a:p>
          <a:p>
            <a:endParaRPr lang="en-US" sz="2400" dirty="0"/>
          </a:p>
        </p:txBody>
      </p:sp>
    </p:spTree>
    <p:extLst>
      <p:ext uri="{BB962C8B-B14F-4D97-AF65-F5344CB8AC3E}">
        <p14:creationId xmlns:p14="http://schemas.microsoft.com/office/powerpoint/2010/main" val="278872304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Spontaneous Mode </a:t>
            </a:r>
          </a:p>
        </p:txBody>
      </p:sp>
      <p:sp>
        <p:nvSpPr>
          <p:cNvPr id="3" name="Content Placeholder 2"/>
          <p:cNvSpPr>
            <a:spLocks noGrp="1"/>
          </p:cNvSpPr>
          <p:nvPr>
            <p:ph idx="1"/>
          </p:nvPr>
        </p:nvSpPr>
        <p:spPr>
          <a:xfrm>
            <a:off x="628650" y="1800225"/>
            <a:ext cx="8058150" cy="4600575"/>
          </a:xfrm>
        </p:spPr>
        <p:txBody>
          <a:bodyPr>
            <a:normAutofit/>
          </a:bodyPr>
          <a:lstStyle/>
          <a:p>
            <a:r>
              <a:rPr lang="en-US" sz="2400" dirty="0"/>
              <a:t>Patient triggers all breaths and will receive PS or CPAP (if the PS is set at 0).</a:t>
            </a:r>
            <a:r>
              <a:rPr lang="en-US" sz="2400" baseline="30000" dirty="0"/>
              <a:t>5</a:t>
            </a:r>
            <a:r>
              <a:rPr lang="en-US" sz="2400" dirty="0"/>
              <a:t> </a:t>
            </a:r>
          </a:p>
          <a:p>
            <a:r>
              <a:rPr lang="en-US" sz="2400" dirty="0"/>
              <a:t>If PS set at 0, patient must contribute all work of breathing. This is sometimes used for a spontaneous breathing trial to assess the potential for liberation from the ventilator. </a:t>
            </a:r>
          </a:p>
          <a:p>
            <a:r>
              <a:rPr lang="en-US" sz="2400" dirty="0"/>
              <a:t>During PS, patient regulates respiratory rate and Vt with support from ventilator. </a:t>
            </a:r>
          </a:p>
          <a:p>
            <a:r>
              <a:rPr lang="en-US" sz="2400" dirty="0"/>
              <a:t>Patient triggers all breaths and will receive clinician-set PS level. </a:t>
            </a:r>
          </a:p>
          <a:p>
            <a:r>
              <a:rPr lang="en-US" sz="2400" dirty="0"/>
              <a:t>Breath cycles to expiration when the inspiratory flow decreases below a preset percentage of inspiratory peak flow.</a:t>
            </a:r>
          </a:p>
          <a:p>
            <a:endParaRPr lang="en-US" sz="2400" dirty="0"/>
          </a:p>
        </p:txBody>
      </p:sp>
    </p:spTree>
    <p:extLst>
      <p:ext uri="{BB962C8B-B14F-4D97-AF65-F5344CB8AC3E}">
        <p14:creationId xmlns:p14="http://schemas.microsoft.com/office/powerpoint/2010/main" val="219743378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13530"/>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530349"/>
            <a:ext cx="7886700" cy="4937125"/>
          </a:xfrm>
        </p:spPr>
        <p:txBody>
          <a:bodyPr>
            <a:noAutofit/>
          </a:bodyPr>
          <a:lstStyle/>
          <a:p>
            <a:pPr lvl="0">
              <a:lnSpc>
                <a:spcPct val="80000"/>
              </a:lnSpc>
              <a:spcBef>
                <a:spcPts val="600"/>
              </a:spcBef>
            </a:pPr>
            <a:r>
              <a:rPr lang="en-US" sz="2400" dirty="0"/>
              <a:t>Fio</a:t>
            </a:r>
            <a:r>
              <a:rPr lang="en-US" sz="2400" baseline="-25000" dirty="0"/>
              <a:t>2</a:t>
            </a:r>
          </a:p>
          <a:p>
            <a:pPr lvl="0">
              <a:lnSpc>
                <a:spcPct val="80000"/>
              </a:lnSpc>
              <a:spcBef>
                <a:spcPts val="600"/>
              </a:spcBef>
            </a:pPr>
            <a:r>
              <a:rPr lang="en-US" sz="2400" dirty="0"/>
              <a:t>PEEP</a:t>
            </a:r>
          </a:p>
          <a:p>
            <a:pPr lvl="0">
              <a:lnSpc>
                <a:spcPct val="80000"/>
              </a:lnSpc>
              <a:spcBef>
                <a:spcPts val="600"/>
              </a:spcBef>
            </a:pPr>
            <a:r>
              <a:rPr lang="en-US" sz="2400" dirty="0"/>
              <a:t>Inspiratory pressure level</a:t>
            </a:r>
          </a:p>
          <a:p>
            <a:pPr lvl="0">
              <a:lnSpc>
                <a:spcPct val="80000"/>
              </a:lnSpc>
              <a:spcBef>
                <a:spcPts val="600"/>
              </a:spcBef>
            </a:pPr>
            <a:r>
              <a:rPr lang="en-US" sz="2400" dirty="0"/>
              <a:t>Inspiratory time</a:t>
            </a:r>
          </a:p>
          <a:p>
            <a:pPr lvl="0">
              <a:lnSpc>
                <a:spcPct val="80000"/>
              </a:lnSpc>
              <a:spcBef>
                <a:spcPts val="600"/>
              </a:spcBef>
            </a:pPr>
            <a:r>
              <a:rPr lang="en-US" sz="2400" dirty="0"/>
              <a:t>SIMV rate</a:t>
            </a:r>
          </a:p>
          <a:p>
            <a:pPr lvl="0">
              <a:lnSpc>
                <a:spcPct val="80000"/>
              </a:lnSpc>
              <a:spcBef>
                <a:spcPts val="600"/>
              </a:spcBef>
            </a:pPr>
            <a:r>
              <a:rPr lang="en-US" sz="2400" dirty="0"/>
              <a:t>Pressure support level</a:t>
            </a:r>
          </a:p>
          <a:p>
            <a:pPr lvl="0">
              <a:lnSpc>
                <a:spcPct val="80000"/>
              </a:lnSpc>
              <a:spcBef>
                <a:spcPts val="600"/>
              </a:spcBef>
            </a:pPr>
            <a:r>
              <a:rPr lang="en-US" sz="2400" dirty="0"/>
              <a:t>Cycle sensitivity</a:t>
            </a:r>
          </a:p>
          <a:p>
            <a:pPr marL="0" indent="0">
              <a:lnSpc>
                <a:spcPct val="80000"/>
              </a:lnSpc>
              <a:spcBef>
                <a:spcPts val="600"/>
              </a:spcBef>
              <a:buNone/>
            </a:pPr>
            <a:r>
              <a:rPr lang="en-US" sz="2400" dirty="0"/>
              <a:t>	</a:t>
            </a:r>
          </a:p>
          <a:p>
            <a:pPr>
              <a:lnSpc>
                <a:spcPct val="80000"/>
              </a:lnSpc>
              <a:spcBef>
                <a:spcPts val="600"/>
              </a:spcBef>
            </a:pPr>
            <a:r>
              <a:rPr lang="en-US" sz="2400" dirty="0"/>
              <a:t>During PAC breaths, resulting Vt created is variable; depending on inspiratory pressure level, patient effort, and patient respiratory system mechanics.</a:t>
            </a:r>
            <a:r>
              <a:rPr lang="en-US" sz="2400" baseline="30000" dirty="0"/>
              <a:t>11</a:t>
            </a:r>
            <a:endParaRPr lang="en-US" sz="2400" dirty="0"/>
          </a:p>
          <a:p>
            <a:pPr>
              <a:lnSpc>
                <a:spcPct val="80000"/>
              </a:lnSpc>
              <a:spcBef>
                <a:spcPts val="600"/>
              </a:spcBef>
            </a:pPr>
            <a:r>
              <a:rPr lang="en-US" sz="2400" dirty="0"/>
              <a:t>During the PS breaths, the volume will be variable; depending on PS level, patient effort, and patient respiratory system mechanics.</a:t>
            </a:r>
            <a:r>
              <a:rPr lang="en-US" sz="2400" baseline="30000" dirty="0"/>
              <a:t>11</a:t>
            </a:r>
            <a:endParaRPr lang="en-US" sz="2400" dirty="0"/>
          </a:p>
        </p:txBody>
      </p:sp>
    </p:spTree>
    <p:extLst>
      <p:ext uri="{BB962C8B-B14F-4D97-AF65-F5344CB8AC3E}">
        <p14:creationId xmlns:p14="http://schemas.microsoft.com/office/powerpoint/2010/main" val="171499629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Volume Control/Spontaneous</a:t>
            </a:r>
          </a:p>
        </p:txBody>
      </p:sp>
      <p:sp>
        <p:nvSpPr>
          <p:cNvPr id="3" name="Content Placeholder 2"/>
          <p:cNvSpPr>
            <a:spLocks noGrp="1"/>
          </p:cNvSpPr>
          <p:nvPr>
            <p:ph idx="1"/>
          </p:nvPr>
        </p:nvSpPr>
        <p:spPr>
          <a:xfrm>
            <a:off x="628650" y="2216150"/>
            <a:ext cx="7886700" cy="3822700"/>
          </a:xfrm>
        </p:spPr>
        <p:txBody>
          <a:bodyPr/>
          <a:lstStyle/>
          <a:p>
            <a:r>
              <a:rPr lang="en-US" dirty="0"/>
              <a:t>During VC/SPONT, patient regulates the respiratory rate and Vt with support from the ventilator.</a:t>
            </a:r>
            <a:r>
              <a:rPr lang="en-US" baseline="30000" dirty="0"/>
              <a:t>11</a:t>
            </a:r>
            <a:endParaRPr lang="en-US" dirty="0"/>
          </a:p>
          <a:p>
            <a:endParaRPr lang="en-US" dirty="0"/>
          </a:p>
          <a:p>
            <a:r>
              <a:rPr lang="en-US" dirty="0"/>
              <a:t>Patient triggers all of the breaths and will receive clinician-set PS level. If a pressure support level &gt; 0 cm H</a:t>
            </a:r>
            <a:r>
              <a:rPr lang="en-US" baseline="-25000" dirty="0"/>
              <a:t>2</a:t>
            </a:r>
            <a:r>
              <a:rPr lang="en-US" dirty="0"/>
              <a:t>O is set, the breath cycles to expiration when the inspiratory flow decreases below a preset percentage of the inspiratory peak flow.</a:t>
            </a:r>
          </a:p>
          <a:p>
            <a:endParaRPr lang="en-US" dirty="0"/>
          </a:p>
        </p:txBody>
      </p:sp>
    </p:spTree>
    <p:extLst>
      <p:ext uri="{BB962C8B-B14F-4D97-AF65-F5344CB8AC3E}">
        <p14:creationId xmlns:p14="http://schemas.microsoft.com/office/powerpoint/2010/main" val="63485599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825625"/>
            <a:ext cx="7886700" cy="4351338"/>
          </a:xfrm>
        </p:spPr>
        <p:txBody>
          <a:bodyPr/>
          <a:lstStyle/>
          <a:p>
            <a:pPr lvl="0"/>
            <a:r>
              <a:rPr lang="en-US" dirty="0"/>
              <a:t>Fio</a:t>
            </a:r>
            <a:r>
              <a:rPr lang="en-US" baseline="-25000" dirty="0"/>
              <a:t>2</a:t>
            </a:r>
          </a:p>
          <a:p>
            <a:pPr lvl="0"/>
            <a:r>
              <a:rPr lang="en-US" dirty="0"/>
              <a:t>PEEP</a:t>
            </a:r>
          </a:p>
          <a:p>
            <a:pPr lvl="0"/>
            <a:r>
              <a:rPr lang="en-US" dirty="0"/>
              <a:t>Pressure support level</a:t>
            </a:r>
          </a:p>
          <a:p>
            <a:pPr lvl="0"/>
            <a:r>
              <a:rPr lang="en-US" dirty="0"/>
              <a:t>Cycle sensitivity</a:t>
            </a:r>
          </a:p>
          <a:p>
            <a:pPr lvl="0"/>
            <a:endParaRPr lang="en-US" dirty="0"/>
          </a:p>
          <a:p>
            <a:pPr lvl="0"/>
            <a:r>
              <a:rPr lang="en-US" dirty="0"/>
              <a:t>Vt will be variable; depending on PS level, patient effort, and patient respiratory system mechanics.</a:t>
            </a:r>
            <a:r>
              <a:rPr lang="en-US" baseline="30000" dirty="0"/>
              <a:t>11</a:t>
            </a:r>
            <a:r>
              <a:rPr lang="en-US" dirty="0"/>
              <a:t> If the PS level is set to 0, all breaths will be unsupported.</a:t>
            </a:r>
          </a:p>
          <a:p>
            <a:endParaRPr lang="en-US" dirty="0"/>
          </a:p>
        </p:txBody>
      </p:sp>
    </p:spTree>
    <p:extLst>
      <p:ext uri="{BB962C8B-B14F-4D97-AF65-F5344CB8AC3E}">
        <p14:creationId xmlns:p14="http://schemas.microsoft.com/office/powerpoint/2010/main" val="359481999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Pressure Control/Spontaneous</a:t>
            </a:r>
          </a:p>
        </p:txBody>
      </p:sp>
      <p:sp>
        <p:nvSpPr>
          <p:cNvPr id="3" name="Content Placeholder 2"/>
          <p:cNvSpPr>
            <a:spLocks noGrp="1"/>
          </p:cNvSpPr>
          <p:nvPr>
            <p:ph idx="1"/>
          </p:nvPr>
        </p:nvSpPr>
        <p:spPr>
          <a:xfrm>
            <a:off x="628650" y="2044700"/>
            <a:ext cx="7886700" cy="3841750"/>
          </a:xfrm>
        </p:spPr>
        <p:txBody>
          <a:bodyPr/>
          <a:lstStyle/>
          <a:p>
            <a:r>
              <a:rPr lang="en-US" dirty="0"/>
              <a:t>During PC/SPONT, patient regulates the respiratory rate and the Vt with support from the ventilator.</a:t>
            </a:r>
            <a:r>
              <a:rPr lang="en-US" baseline="30000" dirty="0"/>
              <a:t>11</a:t>
            </a:r>
            <a:r>
              <a:rPr lang="en-US" dirty="0"/>
              <a:t> </a:t>
            </a:r>
          </a:p>
          <a:p>
            <a:endParaRPr lang="en-US" dirty="0"/>
          </a:p>
          <a:p>
            <a:r>
              <a:rPr lang="en-US" dirty="0"/>
              <a:t>Patient triggers all of breaths and will receive clinician-set PS level. If a pressure support level &gt; 0 cm H</a:t>
            </a:r>
            <a:r>
              <a:rPr lang="en-US" baseline="-25000" dirty="0"/>
              <a:t>2</a:t>
            </a:r>
            <a:r>
              <a:rPr lang="en-US" dirty="0"/>
              <a:t>O is set, breath cycles to expiration when the inspiratory flow decreases below a preset percentage of the inspiratory peak flow.</a:t>
            </a:r>
          </a:p>
          <a:p>
            <a:endParaRPr lang="en-US" dirty="0"/>
          </a:p>
        </p:txBody>
      </p:sp>
    </p:spTree>
    <p:extLst>
      <p:ext uri="{BB962C8B-B14F-4D97-AF65-F5344CB8AC3E}">
        <p14:creationId xmlns:p14="http://schemas.microsoft.com/office/powerpoint/2010/main" val="196706317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825625"/>
            <a:ext cx="8020050" cy="4351338"/>
          </a:xfrm>
        </p:spPr>
        <p:txBody>
          <a:bodyPr/>
          <a:lstStyle/>
          <a:p>
            <a:pPr lvl="0"/>
            <a:r>
              <a:rPr lang="en-US" dirty="0"/>
              <a:t>Fio</a:t>
            </a:r>
            <a:r>
              <a:rPr lang="en-US" baseline="-25000" dirty="0"/>
              <a:t>2</a:t>
            </a:r>
          </a:p>
          <a:p>
            <a:pPr lvl="0"/>
            <a:r>
              <a:rPr lang="en-US" dirty="0"/>
              <a:t>PEEP</a:t>
            </a:r>
          </a:p>
          <a:p>
            <a:pPr lvl="0"/>
            <a:r>
              <a:rPr lang="en-US" dirty="0"/>
              <a:t>Pressure support level</a:t>
            </a:r>
          </a:p>
          <a:p>
            <a:pPr lvl="0"/>
            <a:r>
              <a:rPr lang="en-US" dirty="0"/>
              <a:t>Cycle sensitivity</a:t>
            </a:r>
          </a:p>
          <a:p>
            <a:pPr lvl="1"/>
            <a:endParaRPr lang="en-US" dirty="0"/>
          </a:p>
          <a:p>
            <a:r>
              <a:rPr lang="en-US" dirty="0"/>
              <a:t>The Vt will be variable and depend on the PS level, patient effort, and patient respiratory system mechanics. If the PS level is set to 0, all breaths will be unsupported.</a:t>
            </a:r>
            <a:r>
              <a:rPr lang="en-US" baseline="30000" dirty="0"/>
              <a:t>11</a:t>
            </a:r>
            <a:endParaRPr lang="en-US" dirty="0"/>
          </a:p>
        </p:txBody>
      </p:sp>
    </p:spTree>
    <p:extLst>
      <p:ext uri="{BB962C8B-B14F-4D97-AF65-F5344CB8AC3E}">
        <p14:creationId xmlns:p14="http://schemas.microsoft.com/office/powerpoint/2010/main" val="360552590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0" cap="none" dirty="0"/>
              <a:t>Volume Target Pressure Control/Assist/Control Mandatory Ventilation (VTPC/ACMV)</a:t>
            </a:r>
          </a:p>
        </p:txBody>
      </p:sp>
      <p:sp>
        <p:nvSpPr>
          <p:cNvPr id="3" name="Content Placeholder 2"/>
          <p:cNvSpPr>
            <a:spLocks noGrp="1"/>
          </p:cNvSpPr>
          <p:nvPr>
            <p:ph idx="1"/>
          </p:nvPr>
        </p:nvSpPr>
        <p:spPr>
          <a:xfrm>
            <a:off x="628650" y="2332036"/>
            <a:ext cx="7886700" cy="3906839"/>
          </a:xfrm>
        </p:spPr>
        <p:txBody>
          <a:bodyPr>
            <a:normAutofit/>
          </a:bodyPr>
          <a:lstStyle/>
          <a:p>
            <a:pPr>
              <a:lnSpc>
                <a:spcPct val="100000"/>
              </a:lnSpc>
              <a:spcBef>
                <a:spcPts val="1200"/>
              </a:spcBef>
            </a:pPr>
            <a:r>
              <a:rPr lang="en-US" sz="2400" dirty="0"/>
              <a:t>Pressure-targeted (either PC or PA breaths) mode that uses pressure breaths to achieve a clinician-set Vt.</a:t>
            </a:r>
            <a:r>
              <a:rPr lang="en-US" sz="2400" baseline="30000" dirty="0"/>
              <a:t>11</a:t>
            </a:r>
            <a:r>
              <a:rPr lang="en-US" sz="2400" dirty="0"/>
              <a:t> </a:t>
            </a:r>
          </a:p>
          <a:p>
            <a:pPr>
              <a:lnSpc>
                <a:spcPct val="100000"/>
              </a:lnSpc>
              <a:spcBef>
                <a:spcPts val="1200"/>
              </a:spcBef>
            </a:pPr>
            <a:r>
              <a:rPr lang="en-US" sz="2400" dirty="0"/>
              <a:t>The inspiratory pressure level, is now adjusted by ventilator instead of the clinician. </a:t>
            </a:r>
          </a:p>
          <a:p>
            <a:pPr>
              <a:lnSpc>
                <a:spcPct val="100000"/>
              </a:lnSpc>
              <a:spcBef>
                <a:spcPts val="1200"/>
              </a:spcBef>
            </a:pPr>
            <a:r>
              <a:rPr lang="en-US" sz="2400" dirty="0"/>
              <a:t>Since ventilator relies a previous breath sequence to deliver the ensuing breath the Vt tends to be somewhat variable, especially in patients with inconsistent efforts. </a:t>
            </a:r>
          </a:p>
          <a:p>
            <a:pPr>
              <a:lnSpc>
                <a:spcPct val="100000"/>
              </a:lnSpc>
              <a:spcBef>
                <a:spcPts val="1200"/>
              </a:spcBef>
            </a:pPr>
            <a:r>
              <a:rPr lang="en-US" sz="2400" dirty="0"/>
              <a:t>No spontaneous breaths.</a:t>
            </a:r>
          </a:p>
          <a:p>
            <a:pPr>
              <a:lnSpc>
                <a:spcPct val="100000"/>
              </a:lnSpc>
              <a:spcBef>
                <a:spcPts val="1200"/>
              </a:spcBef>
            </a:pPr>
            <a:endParaRPr lang="en-US" sz="2400" dirty="0"/>
          </a:p>
        </p:txBody>
      </p:sp>
    </p:spTree>
    <p:extLst>
      <p:ext uri="{BB962C8B-B14F-4D97-AF65-F5344CB8AC3E}">
        <p14:creationId xmlns:p14="http://schemas.microsoft.com/office/powerpoint/2010/main" val="111918128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262" y="393701"/>
            <a:ext cx="7991475" cy="1325563"/>
          </a:xfrm>
        </p:spPr>
        <p:txBody>
          <a:bodyPr>
            <a:normAutofit fontScale="90000"/>
          </a:bodyPr>
          <a:lstStyle/>
          <a:p>
            <a:r>
              <a:rPr lang="en-US" b="0" cap="none" dirty="0"/>
              <a:t>Volume Target Pressure Control/Synchronized, Intermittent Mandatory Ventilation (VTPC/SIMV) </a:t>
            </a:r>
          </a:p>
        </p:txBody>
      </p:sp>
      <p:sp>
        <p:nvSpPr>
          <p:cNvPr id="3" name="Content Placeholder 2"/>
          <p:cNvSpPr>
            <a:spLocks noGrp="1"/>
          </p:cNvSpPr>
          <p:nvPr>
            <p:ph idx="1"/>
          </p:nvPr>
        </p:nvSpPr>
        <p:spPr>
          <a:xfrm>
            <a:off x="628650" y="2190750"/>
            <a:ext cx="7886700" cy="4197349"/>
          </a:xfrm>
        </p:spPr>
        <p:txBody>
          <a:bodyPr>
            <a:normAutofit lnSpcReduction="10000"/>
          </a:bodyPr>
          <a:lstStyle/>
          <a:p>
            <a:r>
              <a:rPr lang="en-US" sz="2400" dirty="0"/>
              <a:t>Combines two breath types, PAC (ventilator-controlled inspiratory pressure) and either PS or spontaneous breathing, while on CPAP.</a:t>
            </a:r>
            <a:r>
              <a:rPr lang="en-US" sz="2400" baseline="30000" dirty="0"/>
              <a:t>11</a:t>
            </a:r>
            <a:r>
              <a:rPr lang="en-US" sz="2400" dirty="0"/>
              <a:t> </a:t>
            </a:r>
          </a:p>
          <a:p>
            <a:r>
              <a:rPr lang="en-US" sz="2400" dirty="0"/>
              <a:t>There is a combination of mandatory, time-triggered breaths, patient-assisted breaths, and spontaneous breaths. </a:t>
            </a:r>
          </a:p>
          <a:p>
            <a:r>
              <a:rPr lang="en-US" sz="2400" dirty="0"/>
              <a:t>Ventilator prevents “breath stacking” (a PAC breath compounded by a PS breath) through the use of a “timing window.” </a:t>
            </a:r>
          </a:p>
          <a:p>
            <a:r>
              <a:rPr lang="en-US" sz="2400" dirty="0"/>
              <a:t>If patient attempts to trigger a breath in timing window, then ventilator will deliver a PAC breath.</a:t>
            </a:r>
          </a:p>
          <a:p>
            <a:r>
              <a:rPr lang="en-US" sz="2400" dirty="0"/>
              <a:t>If patient attempts to trigger a breath outside window, then spontaneous breath will occur.</a:t>
            </a:r>
          </a:p>
          <a:p>
            <a:endParaRPr lang="en-US" sz="2400" dirty="0"/>
          </a:p>
        </p:txBody>
      </p:sp>
    </p:spTree>
    <p:extLst>
      <p:ext uri="{BB962C8B-B14F-4D97-AF65-F5344CB8AC3E}">
        <p14:creationId xmlns:p14="http://schemas.microsoft.com/office/powerpoint/2010/main" val="218352240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cap="none" dirty="0"/>
              <a:t>Volume-target Pressure Control/Spontaneous</a:t>
            </a:r>
            <a:br>
              <a:rPr lang="en-US" b="0" cap="none" dirty="0"/>
            </a:br>
            <a:r>
              <a:rPr lang="en-US" b="0" cap="none" dirty="0"/>
              <a:t>(VTPC/SPONT)</a:t>
            </a:r>
          </a:p>
        </p:txBody>
      </p:sp>
      <p:sp>
        <p:nvSpPr>
          <p:cNvPr id="3" name="Content Placeholder 2"/>
          <p:cNvSpPr>
            <a:spLocks noGrp="1"/>
          </p:cNvSpPr>
          <p:nvPr>
            <p:ph idx="1"/>
          </p:nvPr>
        </p:nvSpPr>
        <p:spPr>
          <a:xfrm>
            <a:off x="628650" y="2063750"/>
            <a:ext cx="7886700" cy="4351338"/>
          </a:xfrm>
        </p:spPr>
        <p:txBody>
          <a:bodyPr/>
          <a:lstStyle/>
          <a:p>
            <a:r>
              <a:rPr lang="en-US" dirty="0"/>
              <a:t>Ventilator delivers a variable (from breath to breath) PS level in order to reach a clinician-set Vt.</a:t>
            </a:r>
            <a:r>
              <a:rPr lang="en-US" baseline="30000" dirty="0"/>
              <a:t>11</a:t>
            </a:r>
            <a:r>
              <a:rPr lang="en-US" dirty="0"/>
              <a:t> </a:t>
            </a:r>
          </a:p>
          <a:p>
            <a:endParaRPr lang="en-US" dirty="0"/>
          </a:p>
          <a:p>
            <a:r>
              <a:rPr lang="en-US" dirty="0"/>
              <a:t>The ventilator changes the PS level as needed to reach the Vt. </a:t>
            </a:r>
          </a:p>
          <a:p>
            <a:endParaRPr lang="en-US" dirty="0"/>
          </a:p>
          <a:p>
            <a:r>
              <a:rPr lang="en-US" dirty="0"/>
              <a:t>Ventilator drops the level of support as patient effort increases and conversely increases the PS level when patient effort is too low.</a:t>
            </a:r>
          </a:p>
          <a:p>
            <a:endParaRPr lang="en-US" dirty="0"/>
          </a:p>
        </p:txBody>
      </p:sp>
    </p:spTree>
    <p:extLst>
      <p:ext uri="{BB962C8B-B14F-4D97-AF65-F5344CB8AC3E}">
        <p14:creationId xmlns:p14="http://schemas.microsoft.com/office/powerpoint/2010/main" val="82892757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419099"/>
            <a:ext cx="7886700" cy="1325563"/>
          </a:xfrm>
        </p:spPr>
        <p:txBody>
          <a:bodyPr>
            <a:noAutofit/>
          </a:bodyPr>
          <a:lstStyle/>
          <a:p>
            <a:r>
              <a:rPr lang="en-US" sz="4000" b="0" cap="none" dirty="0"/>
              <a:t>Biphasic Pressure Release Ventilation/Assist/Control Mandatory Ventilation (BPRV/ACMV) </a:t>
            </a:r>
          </a:p>
        </p:txBody>
      </p:sp>
      <p:sp>
        <p:nvSpPr>
          <p:cNvPr id="3" name="Content Placeholder 2"/>
          <p:cNvSpPr>
            <a:spLocks noGrp="1"/>
          </p:cNvSpPr>
          <p:nvPr>
            <p:ph idx="1"/>
          </p:nvPr>
        </p:nvSpPr>
        <p:spPr>
          <a:xfrm>
            <a:off x="409574" y="2076450"/>
            <a:ext cx="8324849" cy="4448176"/>
          </a:xfrm>
        </p:spPr>
        <p:txBody>
          <a:bodyPr>
            <a:noAutofit/>
          </a:bodyPr>
          <a:lstStyle/>
          <a:p>
            <a:pPr>
              <a:lnSpc>
                <a:spcPct val="85000"/>
              </a:lnSpc>
              <a:spcBef>
                <a:spcPts val="600"/>
              </a:spcBef>
            </a:pPr>
            <a:r>
              <a:rPr lang="en-US" sz="2400" dirty="0"/>
              <a:t>Mode of ventilation allowing for spontaneous breathing at two different clinician-set pressure levels.</a:t>
            </a:r>
            <a:r>
              <a:rPr lang="en-US" sz="2400" baseline="30000" dirty="0"/>
              <a:t>11</a:t>
            </a:r>
            <a:endParaRPr lang="en-US" sz="2400" dirty="0"/>
          </a:p>
          <a:p>
            <a:pPr>
              <a:lnSpc>
                <a:spcPct val="85000"/>
              </a:lnSpc>
              <a:spcBef>
                <a:spcPts val="600"/>
              </a:spcBef>
            </a:pPr>
            <a:r>
              <a:rPr lang="en-US" sz="2400" dirty="0"/>
              <a:t>Ventilator switches between two different clinician-set pressure levels (the lower of which can be CPAP). </a:t>
            </a:r>
          </a:p>
          <a:p>
            <a:pPr>
              <a:lnSpc>
                <a:spcPct val="85000"/>
              </a:lnSpc>
              <a:spcBef>
                <a:spcPts val="600"/>
              </a:spcBef>
            </a:pPr>
            <a:r>
              <a:rPr lang="en-US" sz="2400" dirty="0"/>
              <a:t>These pressure levels are referred to as PEEP</a:t>
            </a:r>
            <a:r>
              <a:rPr lang="en-US" sz="2400" baseline="-25000" dirty="0"/>
              <a:t>H</a:t>
            </a:r>
            <a:r>
              <a:rPr lang="en-US" sz="2400" dirty="0"/>
              <a:t> and PEEP</a:t>
            </a:r>
            <a:r>
              <a:rPr lang="en-US" sz="2400" baseline="-25000" dirty="0"/>
              <a:t>L</a:t>
            </a:r>
            <a:r>
              <a:rPr lang="en-US" sz="2400" dirty="0"/>
              <a:t>. T</a:t>
            </a:r>
            <a:r>
              <a:rPr lang="en-US" sz="2400" baseline="-25000" dirty="0"/>
              <a:t>H</a:t>
            </a:r>
            <a:r>
              <a:rPr lang="en-US" sz="2400" dirty="0"/>
              <a:t> is length of time at PEEP</a:t>
            </a:r>
            <a:r>
              <a:rPr lang="en-US" sz="2400" baseline="-25000" dirty="0"/>
              <a:t>H</a:t>
            </a:r>
            <a:r>
              <a:rPr lang="en-US" sz="2400" dirty="0"/>
              <a:t> and T</a:t>
            </a:r>
            <a:r>
              <a:rPr lang="en-US" sz="2400" baseline="-25000" dirty="0"/>
              <a:t>L</a:t>
            </a:r>
            <a:r>
              <a:rPr lang="en-US" sz="2400" dirty="0"/>
              <a:t> is length of time spent at PEEP</a:t>
            </a:r>
            <a:r>
              <a:rPr lang="en-US" sz="2400" baseline="-25000" dirty="0"/>
              <a:t>L</a:t>
            </a:r>
            <a:r>
              <a:rPr lang="en-US" sz="2400" dirty="0"/>
              <a:t>. </a:t>
            </a:r>
          </a:p>
          <a:p>
            <a:pPr>
              <a:lnSpc>
                <a:spcPct val="85000"/>
              </a:lnSpc>
              <a:spcBef>
                <a:spcPts val="600"/>
              </a:spcBef>
            </a:pPr>
            <a:r>
              <a:rPr lang="en-US" sz="2400" dirty="0"/>
              <a:t>Bilevel is mainly used in an inverse I:E ratios. </a:t>
            </a:r>
          </a:p>
          <a:p>
            <a:pPr>
              <a:lnSpc>
                <a:spcPct val="85000"/>
              </a:lnSpc>
              <a:spcBef>
                <a:spcPts val="600"/>
              </a:spcBef>
            </a:pPr>
            <a:r>
              <a:rPr lang="en-US" sz="2400" dirty="0"/>
              <a:t>Difference from pressure-targeted modes is that the PEEP</a:t>
            </a:r>
            <a:r>
              <a:rPr lang="en-US" sz="2400" baseline="-25000" dirty="0"/>
              <a:t>H</a:t>
            </a:r>
            <a:r>
              <a:rPr lang="en-US" sz="2400" dirty="0"/>
              <a:t> level is now referenced to atmosphere as to the PEEP</a:t>
            </a:r>
            <a:r>
              <a:rPr lang="en-US" sz="2400" baseline="-25000" dirty="0"/>
              <a:t>L</a:t>
            </a:r>
            <a:r>
              <a:rPr lang="en-US" sz="2400" dirty="0"/>
              <a:t>. </a:t>
            </a:r>
          </a:p>
          <a:p>
            <a:pPr>
              <a:lnSpc>
                <a:spcPct val="85000"/>
              </a:lnSpc>
              <a:spcBef>
                <a:spcPts val="600"/>
              </a:spcBef>
            </a:pPr>
            <a:r>
              <a:rPr lang="en-US" sz="2400" dirty="0"/>
              <a:t>Increases in PEEP</a:t>
            </a:r>
            <a:r>
              <a:rPr lang="en-US" sz="2400" baseline="-25000" dirty="0"/>
              <a:t>L</a:t>
            </a:r>
            <a:r>
              <a:rPr lang="en-US" sz="2400" dirty="0"/>
              <a:t> will decrease the distending pressure. Additional ventilator support can also be added in the form of PS at both pressure levels to augment patient effort.</a:t>
            </a:r>
          </a:p>
          <a:p>
            <a:pPr>
              <a:lnSpc>
                <a:spcPct val="85000"/>
              </a:lnSpc>
              <a:spcBef>
                <a:spcPts val="600"/>
              </a:spcBef>
            </a:pPr>
            <a:endParaRPr lang="en-US" sz="2400" dirty="0"/>
          </a:p>
          <a:p>
            <a:pPr>
              <a:lnSpc>
                <a:spcPct val="85000"/>
              </a:lnSpc>
              <a:spcBef>
                <a:spcPts val="600"/>
              </a:spcBef>
            </a:pPr>
            <a:endParaRPr lang="en-US" sz="2400" dirty="0"/>
          </a:p>
        </p:txBody>
      </p:sp>
    </p:spTree>
    <p:extLst>
      <p:ext uri="{BB962C8B-B14F-4D97-AF65-F5344CB8AC3E}">
        <p14:creationId xmlns:p14="http://schemas.microsoft.com/office/powerpoint/2010/main" val="92945621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587" y="115252"/>
            <a:ext cx="8124825" cy="1789748"/>
          </a:xfrm>
        </p:spPr>
        <p:txBody>
          <a:bodyPr>
            <a:noAutofit/>
          </a:bodyPr>
          <a:lstStyle/>
          <a:p>
            <a:r>
              <a:rPr lang="en-US" sz="4000" b="0" cap="none" dirty="0"/>
              <a:t>Biphasic Pressure-release Ventilation/Synchronized, Intermittent Mandatory Ventilation (BPRV/SIMV)</a:t>
            </a:r>
          </a:p>
        </p:txBody>
      </p:sp>
      <p:sp>
        <p:nvSpPr>
          <p:cNvPr id="3" name="Content Placeholder 2"/>
          <p:cNvSpPr>
            <a:spLocks noGrp="1"/>
          </p:cNvSpPr>
          <p:nvPr>
            <p:ph idx="1"/>
          </p:nvPr>
        </p:nvSpPr>
        <p:spPr>
          <a:xfrm>
            <a:off x="628649" y="2066925"/>
            <a:ext cx="7886700" cy="4182189"/>
          </a:xfrm>
        </p:spPr>
        <p:txBody>
          <a:bodyPr>
            <a:noAutofit/>
          </a:bodyPr>
          <a:lstStyle/>
          <a:p>
            <a:pPr>
              <a:lnSpc>
                <a:spcPct val="85000"/>
              </a:lnSpc>
              <a:spcBef>
                <a:spcPts val="300"/>
              </a:spcBef>
            </a:pPr>
            <a:r>
              <a:rPr lang="en-US" sz="2400" dirty="0"/>
              <a:t>Mode of ventilation allowing for spontaneous breathing at two different clinician-set pressure levels.</a:t>
            </a:r>
            <a:r>
              <a:rPr lang="en-US" sz="2400" baseline="30000" dirty="0"/>
              <a:t>11</a:t>
            </a:r>
            <a:r>
              <a:rPr lang="en-US" sz="2400" dirty="0"/>
              <a:t> </a:t>
            </a:r>
          </a:p>
          <a:p>
            <a:pPr>
              <a:lnSpc>
                <a:spcPct val="85000"/>
              </a:lnSpc>
              <a:spcBef>
                <a:spcPts val="300"/>
              </a:spcBef>
            </a:pPr>
            <a:r>
              <a:rPr lang="en-US" sz="2400" dirty="0"/>
              <a:t>The ventilator switches between two different clinician-set pressure levels (the lower of which can be CPAP). </a:t>
            </a:r>
          </a:p>
          <a:p>
            <a:pPr>
              <a:lnSpc>
                <a:spcPct val="85000"/>
              </a:lnSpc>
              <a:spcBef>
                <a:spcPts val="300"/>
              </a:spcBef>
            </a:pPr>
            <a:r>
              <a:rPr lang="en-US" sz="2400" dirty="0"/>
              <a:t>These pressure levels are referred to as PEEP</a:t>
            </a:r>
            <a:r>
              <a:rPr lang="en-US" sz="2400" baseline="-25000" dirty="0"/>
              <a:t>H</a:t>
            </a:r>
            <a:r>
              <a:rPr lang="en-US" sz="2400" dirty="0"/>
              <a:t> and PEEP</a:t>
            </a:r>
            <a:r>
              <a:rPr lang="en-US" sz="2400" baseline="-25000" dirty="0"/>
              <a:t>L</a:t>
            </a:r>
            <a:r>
              <a:rPr lang="en-US" sz="2400" dirty="0"/>
              <a:t>. T</a:t>
            </a:r>
            <a:r>
              <a:rPr lang="en-US" sz="2400" baseline="-25000" dirty="0"/>
              <a:t>H</a:t>
            </a:r>
            <a:r>
              <a:rPr lang="en-US" sz="2400" dirty="0"/>
              <a:t> is length of time at PEEP</a:t>
            </a:r>
            <a:r>
              <a:rPr lang="en-US" sz="2400" baseline="-25000" dirty="0"/>
              <a:t>H</a:t>
            </a:r>
            <a:r>
              <a:rPr lang="en-US" sz="2400" dirty="0"/>
              <a:t> and T</a:t>
            </a:r>
            <a:r>
              <a:rPr lang="en-US" sz="2400" baseline="-25000" dirty="0"/>
              <a:t>L</a:t>
            </a:r>
            <a:r>
              <a:rPr lang="en-US" sz="2400" dirty="0"/>
              <a:t> is length of time spent at PEEP</a:t>
            </a:r>
            <a:r>
              <a:rPr lang="en-US" sz="2400" baseline="-25000" dirty="0"/>
              <a:t>L</a:t>
            </a:r>
            <a:r>
              <a:rPr lang="en-US" sz="2400" dirty="0"/>
              <a:t>. </a:t>
            </a:r>
          </a:p>
          <a:p>
            <a:pPr>
              <a:lnSpc>
                <a:spcPct val="85000"/>
              </a:lnSpc>
              <a:spcBef>
                <a:spcPts val="300"/>
              </a:spcBef>
            </a:pPr>
            <a:r>
              <a:rPr lang="en-US" sz="2400" dirty="0"/>
              <a:t>Bilevel is mainly used in an inverse I:E ratios. </a:t>
            </a:r>
          </a:p>
          <a:p>
            <a:pPr>
              <a:lnSpc>
                <a:spcPct val="85000"/>
              </a:lnSpc>
              <a:spcBef>
                <a:spcPts val="300"/>
              </a:spcBef>
            </a:pPr>
            <a:r>
              <a:rPr lang="en-US" sz="2400" dirty="0"/>
              <a:t>Difference from pressure-targeted modes is that PEEP</a:t>
            </a:r>
            <a:r>
              <a:rPr lang="en-US" sz="2400" baseline="-25000" dirty="0"/>
              <a:t>H</a:t>
            </a:r>
            <a:r>
              <a:rPr lang="en-US" sz="2400" dirty="0"/>
              <a:t> level is now referenced to atmosphere as to the PEEP</a:t>
            </a:r>
            <a:r>
              <a:rPr lang="en-US" sz="2400" baseline="-25000" dirty="0"/>
              <a:t>L</a:t>
            </a:r>
            <a:r>
              <a:rPr lang="en-US" sz="2400" dirty="0"/>
              <a:t>.</a:t>
            </a:r>
          </a:p>
          <a:p>
            <a:pPr>
              <a:lnSpc>
                <a:spcPct val="85000"/>
              </a:lnSpc>
              <a:spcBef>
                <a:spcPts val="300"/>
              </a:spcBef>
            </a:pPr>
            <a:r>
              <a:rPr lang="en-US" sz="2400" dirty="0"/>
              <a:t>Increases in PEEP</a:t>
            </a:r>
            <a:r>
              <a:rPr lang="en-US" sz="2400" baseline="-25000" dirty="0"/>
              <a:t>L</a:t>
            </a:r>
            <a:r>
              <a:rPr lang="en-US" sz="2400" dirty="0"/>
              <a:t> will decrease the distending pressure. Additional ventilator support can also be added in the form of PS at both pressure levels to augment the patient effort.</a:t>
            </a:r>
          </a:p>
          <a:p>
            <a:pPr>
              <a:lnSpc>
                <a:spcPct val="85000"/>
              </a:lnSpc>
              <a:spcBef>
                <a:spcPts val="300"/>
              </a:spcBef>
            </a:pPr>
            <a:endParaRPr lang="en-US" sz="2400" dirty="0"/>
          </a:p>
          <a:p>
            <a:pPr>
              <a:lnSpc>
                <a:spcPct val="85000"/>
              </a:lnSpc>
              <a:spcBef>
                <a:spcPts val="300"/>
              </a:spcBef>
            </a:pPr>
            <a:endParaRPr lang="en-US" sz="2400" dirty="0"/>
          </a:p>
        </p:txBody>
      </p:sp>
    </p:spTree>
    <p:extLst>
      <p:ext uri="{BB962C8B-B14F-4D97-AF65-F5344CB8AC3E}">
        <p14:creationId xmlns:p14="http://schemas.microsoft.com/office/powerpoint/2010/main" val="31668778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lstStyle/>
          <a:p>
            <a:pPr lvl="0"/>
            <a:r>
              <a:rPr lang="en-US" dirty="0"/>
              <a:t>Fio</a:t>
            </a:r>
            <a:r>
              <a:rPr lang="en-US" baseline="-25000" dirty="0"/>
              <a:t>2</a:t>
            </a:r>
          </a:p>
          <a:p>
            <a:pPr lvl="0"/>
            <a:r>
              <a:rPr lang="en-US" dirty="0"/>
              <a:t>PEEP</a:t>
            </a:r>
          </a:p>
          <a:p>
            <a:pPr lvl="0"/>
            <a:r>
              <a:rPr lang="en-US" dirty="0"/>
              <a:t>Pressure support level</a:t>
            </a:r>
          </a:p>
          <a:p>
            <a:pPr lvl="0"/>
            <a:r>
              <a:rPr lang="en-US" dirty="0"/>
              <a:t>Cycle sensitivity</a:t>
            </a:r>
          </a:p>
          <a:p>
            <a:pPr lvl="0"/>
            <a:endParaRPr lang="en-US" dirty="0"/>
          </a:p>
          <a:p>
            <a:r>
              <a:rPr lang="en-US" dirty="0"/>
              <a:t>Vt will be variable and depend on PS level, patient effort, and patient respiratory system mechanics.</a:t>
            </a:r>
            <a:r>
              <a:rPr lang="en-US" baseline="30000" dirty="0"/>
              <a:t>5</a:t>
            </a:r>
            <a:endParaRPr lang="en-US" dirty="0"/>
          </a:p>
          <a:p>
            <a:endParaRPr lang="en-US" dirty="0"/>
          </a:p>
        </p:txBody>
      </p:sp>
    </p:spTree>
    <p:extLst>
      <p:ext uri="{BB962C8B-B14F-4D97-AF65-F5344CB8AC3E}">
        <p14:creationId xmlns:p14="http://schemas.microsoft.com/office/powerpoint/2010/main" val="164541380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Noninvasive Ventilation</a:t>
            </a:r>
          </a:p>
        </p:txBody>
      </p:sp>
      <p:sp>
        <p:nvSpPr>
          <p:cNvPr id="3" name="Content Placeholder 2"/>
          <p:cNvSpPr>
            <a:spLocks noGrp="1"/>
          </p:cNvSpPr>
          <p:nvPr>
            <p:ph idx="1"/>
          </p:nvPr>
        </p:nvSpPr>
        <p:spPr>
          <a:xfrm>
            <a:off x="628650" y="2125662"/>
            <a:ext cx="7886700" cy="3251200"/>
          </a:xfrm>
        </p:spPr>
        <p:txBody>
          <a:bodyPr/>
          <a:lstStyle/>
          <a:p>
            <a:r>
              <a:rPr lang="en-US" dirty="0"/>
              <a:t>All modes are available for use in NIV. </a:t>
            </a:r>
          </a:p>
          <a:p>
            <a:endParaRPr lang="en-US" dirty="0"/>
          </a:p>
          <a:p>
            <a:r>
              <a:rPr lang="en-US" dirty="0"/>
              <a:t>NIV is activated by pressing a button on the front panel.</a:t>
            </a:r>
          </a:p>
          <a:p>
            <a:endParaRPr lang="en-US" dirty="0"/>
          </a:p>
        </p:txBody>
      </p:sp>
    </p:spTree>
    <p:extLst>
      <p:ext uri="{BB962C8B-B14F-4D97-AF65-F5344CB8AC3E}">
        <p14:creationId xmlns:p14="http://schemas.microsoft.com/office/powerpoint/2010/main" val="275378815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Backup Ventilation   </a:t>
            </a:r>
            <a:br>
              <a:rPr lang="en-US" sz="4000" b="0" cap="none" dirty="0"/>
            </a:br>
            <a:r>
              <a:rPr lang="en-US" sz="4000" b="0" cap="none" dirty="0"/>
              <a:t>Special Features </a:t>
            </a:r>
          </a:p>
        </p:txBody>
      </p:sp>
      <p:sp>
        <p:nvSpPr>
          <p:cNvPr id="3" name="Content Placeholder 2"/>
          <p:cNvSpPr>
            <a:spLocks noGrp="1"/>
          </p:cNvSpPr>
          <p:nvPr>
            <p:ph idx="1"/>
          </p:nvPr>
        </p:nvSpPr>
        <p:spPr>
          <a:xfrm>
            <a:off x="628650" y="1911350"/>
            <a:ext cx="7886700" cy="4351338"/>
          </a:xfrm>
        </p:spPr>
        <p:txBody>
          <a:bodyPr>
            <a:normAutofit fontScale="92500" lnSpcReduction="10000"/>
          </a:bodyPr>
          <a:lstStyle/>
          <a:p>
            <a:r>
              <a:rPr lang="en-US" dirty="0"/>
              <a:t>Activated when the low expired minute volume (MVE) alarm is violated.</a:t>
            </a:r>
            <a:r>
              <a:rPr lang="en-US" baseline="30000" dirty="0"/>
              <a:t>11</a:t>
            </a:r>
            <a:r>
              <a:rPr lang="en-US" dirty="0"/>
              <a:t> </a:t>
            </a:r>
          </a:p>
          <a:p>
            <a:endParaRPr lang="en-US" dirty="0"/>
          </a:p>
          <a:p>
            <a:r>
              <a:rPr lang="en-US" dirty="0"/>
              <a:t>If current mode is A/CMV or SIMV, the current settings are used with a respiratory rate of 1.5 times the current setting. </a:t>
            </a:r>
          </a:p>
          <a:p>
            <a:endParaRPr lang="en-US" dirty="0"/>
          </a:p>
          <a:p>
            <a:r>
              <a:rPr lang="en-US" dirty="0"/>
              <a:t>If current mode is SPONT, the ventilator delivers pressure control mandatory breaths (Ti 0.6 sec for ped/inf and 1.0 sec for adults, RR 20 for ped/inf and 12 for adults, pressure limit of 15 above PEEP).</a:t>
            </a:r>
          </a:p>
          <a:p>
            <a:endParaRPr lang="en-US" dirty="0"/>
          </a:p>
        </p:txBody>
      </p:sp>
    </p:spTree>
    <p:extLst>
      <p:ext uri="{BB962C8B-B14F-4D97-AF65-F5344CB8AC3E}">
        <p14:creationId xmlns:p14="http://schemas.microsoft.com/office/powerpoint/2010/main" val="109958401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1776"/>
            <a:ext cx="7886700" cy="1325563"/>
          </a:xfrm>
        </p:spPr>
        <p:txBody>
          <a:bodyPr>
            <a:normAutofit/>
          </a:bodyPr>
          <a:lstStyle/>
          <a:p>
            <a:r>
              <a:rPr lang="en-US" sz="4000" b="0" cap="none" dirty="0"/>
              <a:t>Leak Compensation</a:t>
            </a:r>
          </a:p>
        </p:txBody>
      </p:sp>
      <p:sp>
        <p:nvSpPr>
          <p:cNvPr id="3" name="Content Placeholder 2"/>
          <p:cNvSpPr>
            <a:spLocks noGrp="1"/>
          </p:cNvSpPr>
          <p:nvPr>
            <p:ph idx="1"/>
          </p:nvPr>
        </p:nvSpPr>
        <p:spPr>
          <a:xfrm>
            <a:off x="628650" y="1804989"/>
            <a:ext cx="7886700" cy="4351338"/>
          </a:xfrm>
        </p:spPr>
        <p:txBody>
          <a:bodyPr>
            <a:normAutofit fontScale="85000" lnSpcReduction="10000"/>
          </a:bodyPr>
          <a:lstStyle/>
          <a:p>
            <a:pPr>
              <a:lnSpc>
                <a:spcPct val="100000"/>
              </a:lnSpc>
            </a:pPr>
            <a:r>
              <a:rPr lang="en-US" dirty="0"/>
              <a:t>The e360 provides 3 L/min of bias flow through circuit during exhalation to facilitate both flow triggering and the stabilization of baseline pressure and flow in order to minimize auto-triggering of breaths.</a:t>
            </a:r>
            <a:r>
              <a:rPr lang="en-US" baseline="30000" dirty="0"/>
              <a:t>11</a:t>
            </a:r>
            <a:r>
              <a:rPr lang="en-US" dirty="0"/>
              <a:t> </a:t>
            </a:r>
          </a:p>
          <a:p>
            <a:pPr>
              <a:lnSpc>
                <a:spcPct val="100000"/>
              </a:lnSpc>
            </a:pPr>
            <a:endParaRPr lang="en-US" dirty="0"/>
          </a:p>
          <a:p>
            <a:pPr>
              <a:lnSpc>
                <a:spcPct val="100000"/>
              </a:lnSpc>
            </a:pPr>
            <a:r>
              <a:rPr lang="en-US" dirty="0"/>
              <a:t>When The Leak Comp button is pressed the ventilator automatically adjusts the bias flow 3 to 8 L/min for Ped/Infants and 3 to 15 L/min for Adults in order to maintain an end expiratory base flow of 3 L/min. </a:t>
            </a:r>
          </a:p>
          <a:p>
            <a:pPr>
              <a:lnSpc>
                <a:spcPct val="100000"/>
              </a:lnSpc>
            </a:pPr>
            <a:endParaRPr lang="en-US" dirty="0"/>
          </a:p>
          <a:p>
            <a:pPr>
              <a:lnSpc>
                <a:spcPct val="100000"/>
              </a:lnSpc>
            </a:pPr>
            <a:r>
              <a:rPr lang="en-US" dirty="0"/>
              <a:t>Leak Comp automatically comes on when NIV is selected.</a:t>
            </a:r>
          </a:p>
          <a:p>
            <a:pPr>
              <a:lnSpc>
                <a:spcPct val="100000"/>
              </a:lnSpc>
            </a:pPr>
            <a:endParaRPr lang="en-US" dirty="0"/>
          </a:p>
        </p:txBody>
      </p:sp>
    </p:spTree>
    <p:extLst>
      <p:ext uri="{BB962C8B-B14F-4D97-AF65-F5344CB8AC3E}">
        <p14:creationId xmlns:p14="http://schemas.microsoft.com/office/powerpoint/2010/main" val="207330401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Flex Cycle</a:t>
            </a:r>
          </a:p>
        </p:txBody>
      </p:sp>
      <p:sp>
        <p:nvSpPr>
          <p:cNvPr id="3" name="Content Placeholder 2"/>
          <p:cNvSpPr>
            <a:spLocks noGrp="1"/>
          </p:cNvSpPr>
          <p:nvPr>
            <p:ph idx="1"/>
          </p:nvPr>
        </p:nvSpPr>
        <p:spPr>
          <a:xfrm>
            <a:off x="628650" y="2073275"/>
            <a:ext cx="7886700" cy="3479800"/>
          </a:xfrm>
        </p:spPr>
        <p:txBody>
          <a:bodyPr/>
          <a:lstStyle/>
          <a:p>
            <a:r>
              <a:rPr lang="en-US" dirty="0"/>
              <a:t>When Flex Cycle option is selected the ventilator automatically adjusts the expiratory threshold setting on a breath-by-breath basis.</a:t>
            </a:r>
            <a:r>
              <a:rPr lang="en-US" baseline="30000" dirty="0"/>
              <a:t>11</a:t>
            </a:r>
          </a:p>
          <a:p>
            <a:endParaRPr lang="en-US" dirty="0"/>
          </a:p>
          <a:p>
            <a:r>
              <a:rPr lang="en-US" dirty="0"/>
              <a:t>Ventilator now controls when the breaths cycle to exhalation in pressure support.</a:t>
            </a:r>
          </a:p>
          <a:p>
            <a:endParaRPr lang="en-US" dirty="0"/>
          </a:p>
        </p:txBody>
      </p:sp>
    </p:spTree>
    <p:extLst>
      <p:ext uri="{BB962C8B-B14F-4D97-AF65-F5344CB8AC3E}">
        <p14:creationId xmlns:p14="http://schemas.microsoft.com/office/powerpoint/2010/main" val="5565003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10.1.1.17\productions\ART\ART PROCESS\PPT Process\JBL_PPT\Shelledy_171101_Ancillaries\Images\Chapter 04\Tab04_018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0125" y="181936"/>
            <a:ext cx="2063750" cy="6087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81952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10.1.1.17\productions\ART\ART PROCESS\PPT Process\JBL_PPT\Shelledy_171101_Ancillaries\Images\Chapter 04\Tab04_018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894" y="241045"/>
            <a:ext cx="6780212" cy="5994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001305"/>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8426"/>
            <a:ext cx="7886700" cy="1325563"/>
          </a:xfrm>
        </p:spPr>
        <p:txBody>
          <a:bodyPr>
            <a:normAutofit/>
          </a:bodyPr>
          <a:lstStyle/>
          <a:p>
            <a:r>
              <a:rPr lang="en-US" sz="4000" b="0" cap="none" dirty="0"/>
              <a:t>Vyaire VELA</a:t>
            </a:r>
          </a:p>
        </p:txBody>
      </p:sp>
      <p:sp>
        <p:nvSpPr>
          <p:cNvPr id="3" name="Content Placeholder 2"/>
          <p:cNvSpPr>
            <a:spLocks noGrp="1"/>
          </p:cNvSpPr>
          <p:nvPr>
            <p:ph idx="1"/>
          </p:nvPr>
        </p:nvSpPr>
        <p:spPr>
          <a:xfrm>
            <a:off x="533400" y="1257299"/>
            <a:ext cx="8267700" cy="5400675"/>
          </a:xfrm>
        </p:spPr>
        <p:txBody>
          <a:bodyPr>
            <a:noAutofit/>
          </a:bodyPr>
          <a:lstStyle/>
          <a:p>
            <a:pPr>
              <a:lnSpc>
                <a:spcPct val="80000"/>
              </a:lnSpc>
              <a:spcBef>
                <a:spcPts val="300"/>
              </a:spcBef>
            </a:pPr>
            <a:r>
              <a:rPr lang="en-US" sz="2400" dirty="0"/>
              <a:t>The ventilator is a critical care ventilator designed for use in adult and pediatric patients in both acute and subacute clinical locations.</a:t>
            </a:r>
            <a:r>
              <a:rPr lang="en-US" sz="2400" baseline="30000" dirty="0"/>
              <a:t>13</a:t>
            </a:r>
            <a:r>
              <a:rPr lang="en-US" sz="2400" dirty="0"/>
              <a:t> </a:t>
            </a:r>
          </a:p>
          <a:p>
            <a:pPr>
              <a:lnSpc>
                <a:spcPct val="80000"/>
              </a:lnSpc>
              <a:spcBef>
                <a:spcPts val="300"/>
              </a:spcBef>
            </a:pPr>
            <a:r>
              <a:rPr lang="en-US" sz="2400" dirty="0"/>
              <a:t>It is pictured in Figure 4-20. It can ventilate critically ill patients and can be used for intrahospital transports. </a:t>
            </a:r>
          </a:p>
          <a:p>
            <a:pPr>
              <a:lnSpc>
                <a:spcPct val="80000"/>
              </a:lnSpc>
              <a:spcBef>
                <a:spcPts val="300"/>
              </a:spcBef>
            </a:pPr>
            <a:r>
              <a:rPr lang="en-US" sz="2400" dirty="0"/>
              <a:t>The Vyaire Vela operator interface consists of a flat panel color LCD screen with real time graphic displays and digital monitoring capabilities, a touch screen, membrane keys and a dial for changing settings and operating parameters. It is pictured in Figure 4-21. </a:t>
            </a:r>
          </a:p>
          <a:p>
            <a:pPr>
              <a:lnSpc>
                <a:spcPct val="80000"/>
              </a:lnSpc>
              <a:spcBef>
                <a:spcPts val="300"/>
              </a:spcBef>
            </a:pPr>
            <a:r>
              <a:rPr lang="en-US" sz="2400" dirty="0"/>
              <a:t>Settings are entered by pressing a virtual button to select the parameter to be changed, then the control dial is turned to select the new value, and finally the “ACCEPT” button is pressed. Alternatively, the virtual button can be pressed again to confirm the setting. The real buttons provide various features related to menu navigation, access to alarm settings, and alarm silence among other things. </a:t>
            </a:r>
          </a:p>
          <a:p>
            <a:pPr>
              <a:lnSpc>
                <a:spcPct val="80000"/>
              </a:lnSpc>
              <a:spcBef>
                <a:spcPts val="300"/>
              </a:spcBef>
            </a:pPr>
            <a:endParaRPr lang="en-US" sz="2400" dirty="0"/>
          </a:p>
        </p:txBody>
      </p:sp>
    </p:spTree>
    <p:extLst>
      <p:ext uri="{BB962C8B-B14F-4D97-AF65-F5344CB8AC3E}">
        <p14:creationId xmlns:p14="http://schemas.microsoft.com/office/powerpoint/2010/main" val="28167972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10.1.1.17\productions\ART\ART PROCESS\PPT Process\JBL_PPT\Shelledy_171101_Ancillaries\Images\Chapter 04\Fig4.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1056" y="152400"/>
            <a:ext cx="2401888" cy="57912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3594555" y="5909469"/>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4.20</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231821498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10.1.1.17\productions\ART\ART PROCESS\PPT Process\JBL_PPT\Shelledy_171101_Ancillaries\Images\Chapter 04\Fig4.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0275" y="190500"/>
            <a:ext cx="4743450" cy="57912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3594555" y="5972969"/>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4.21</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420087821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10.1.1.17\productions\ART\ART PROCESS\PPT Process\JBL_PPT\Shelledy_171101_Ancillaries\Images\Chapter 04\Tab04_0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794" y="1174750"/>
            <a:ext cx="8380412" cy="450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80804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44196"/>
            <a:ext cx="7886700" cy="1325563"/>
          </a:xfrm>
        </p:spPr>
        <p:txBody>
          <a:bodyPr>
            <a:noAutofit/>
          </a:bodyPr>
          <a:lstStyle/>
          <a:p>
            <a:r>
              <a:rPr lang="en-US" sz="4000" b="0" cap="none" dirty="0"/>
              <a:t>Adaptive Pressure Ventilation with Controlled Mandatory Ventilation </a:t>
            </a:r>
            <a:br>
              <a:rPr lang="en-US" sz="4000" b="0" cap="none" dirty="0"/>
            </a:br>
            <a:r>
              <a:rPr lang="en-US" sz="4000" b="0" cap="none" dirty="0"/>
              <a:t>(APV</a:t>
            </a:r>
            <a:r>
              <a:rPr lang="en-US" sz="4000" b="0" cap="none" baseline="-25000" dirty="0"/>
              <a:t>cmv</a:t>
            </a:r>
            <a:r>
              <a:rPr lang="en-US" sz="4000" b="0" cap="none" dirty="0"/>
              <a:t>)</a:t>
            </a:r>
          </a:p>
        </p:txBody>
      </p:sp>
      <p:sp>
        <p:nvSpPr>
          <p:cNvPr id="3" name="Content Placeholder 2"/>
          <p:cNvSpPr>
            <a:spLocks noGrp="1"/>
          </p:cNvSpPr>
          <p:nvPr>
            <p:ph idx="1"/>
          </p:nvPr>
        </p:nvSpPr>
        <p:spPr>
          <a:xfrm>
            <a:off x="628650" y="2320925"/>
            <a:ext cx="7886700" cy="4351338"/>
          </a:xfrm>
        </p:spPr>
        <p:txBody>
          <a:bodyPr>
            <a:normAutofit lnSpcReduction="10000"/>
          </a:bodyPr>
          <a:lstStyle/>
          <a:p>
            <a:r>
              <a:rPr lang="en-US" sz="2400" dirty="0"/>
              <a:t>Referred to as (S)CMV+.</a:t>
            </a:r>
            <a:r>
              <a:rPr lang="en-US" sz="2400" baseline="30000" dirty="0"/>
              <a:t>5</a:t>
            </a:r>
            <a:r>
              <a:rPr lang="en-US" sz="2400" dirty="0"/>
              <a:t> </a:t>
            </a:r>
          </a:p>
          <a:p>
            <a:r>
              <a:rPr lang="en-US" sz="2400" dirty="0"/>
              <a:t>Vt-targeted pressure-regulated mode, clinician sets Vt that is wanted, ventilator uses varying levels of PAC to achieve target. </a:t>
            </a:r>
          </a:p>
          <a:p>
            <a:r>
              <a:rPr lang="en-US" sz="2400" dirty="0"/>
              <a:t>Similar to VS, ventilator relies on calculations from previous breaths to deliver what calculates the inspiratory pressure level needs to be to achieve the Vt. </a:t>
            </a:r>
          </a:p>
          <a:p>
            <a:r>
              <a:rPr lang="en-US" sz="2400" dirty="0"/>
              <a:t>Differs from volume in ventilator now uses PAC breaths as to PS breaths. </a:t>
            </a:r>
          </a:p>
          <a:p>
            <a:r>
              <a:rPr lang="en-US" sz="2400" dirty="0"/>
              <a:t>The ventilator drops inspiratory pressure level as patient effort increases and conversely increases inspiratory pressure level when patient effort is too low.</a:t>
            </a:r>
          </a:p>
          <a:p>
            <a:endParaRPr lang="en-US" sz="2400" dirty="0"/>
          </a:p>
        </p:txBody>
      </p:sp>
    </p:spTree>
    <p:extLst>
      <p:ext uri="{BB962C8B-B14F-4D97-AF65-F5344CB8AC3E}">
        <p14:creationId xmlns:p14="http://schemas.microsoft.com/office/powerpoint/2010/main" val="85374632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Volume A/C</a:t>
            </a:r>
          </a:p>
        </p:txBody>
      </p:sp>
      <p:sp>
        <p:nvSpPr>
          <p:cNvPr id="3" name="Content Placeholder 2"/>
          <p:cNvSpPr>
            <a:spLocks noGrp="1"/>
          </p:cNvSpPr>
          <p:nvPr>
            <p:ph idx="1"/>
          </p:nvPr>
        </p:nvSpPr>
        <p:spPr>
          <a:xfrm>
            <a:off x="628650" y="1939925"/>
            <a:ext cx="7886700" cy="4351338"/>
          </a:xfrm>
        </p:spPr>
        <p:txBody>
          <a:bodyPr/>
          <a:lstStyle/>
          <a:p>
            <a:r>
              <a:rPr lang="en-US" dirty="0"/>
              <a:t>Volume-targeted mode of ventilation (VAC) allowing for mandatory, time-triggered breaths or patient-assisted breaths.</a:t>
            </a:r>
            <a:r>
              <a:rPr lang="en-US" baseline="30000" dirty="0"/>
              <a:t>13</a:t>
            </a:r>
            <a:r>
              <a:rPr lang="en-US" dirty="0"/>
              <a:t> </a:t>
            </a:r>
          </a:p>
          <a:p>
            <a:endParaRPr lang="en-US" dirty="0"/>
          </a:p>
          <a:p>
            <a:r>
              <a:rPr lang="en-US" dirty="0"/>
              <a:t>Spontaneous breathing not allowed. </a:t>
            </a:r>
          </a:p>
          <a:p>
            <a:endParaRPr lang="en-US" dirty="0"/>
          </a:p>
          <a:p>
            <a:r>
              <a:rPr lang="en-US" dirty="0"/>
              <a:t>The breath cycles to exhalation once the tidal volume (Vt) has been delivered. </a:t>
            </a:r>
          </a:p>
          <a:p>
            <a:endParaRPr lang="en-US" dirty="0"/>
          </a:p>
        </p:txBody>
      </p:sp>
    </p:spTree>
    <p:extLst>
      <p:ext uri="{BB962C8B-B14F-4D97-AF65-F5344CB8AC3E}">
        <p14:creationId xmlns:p14="http://schemas.microsoft.com/office/powerpoint/2010/main" val="352328416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528637" y="1825625"/>
            <a:ext cx="8086725" cy="4351338"/>
          </a:xfrm>
        </p:spPr>
        <p:txBody>
          <a:bodyPr/>
          <a:lstStyle/>
          <a:p>
            <a:pPr lvl="0"/>
            <a:r>
              <a:rPr lang="en-US" dirty="0"/>
              <a:t>Fio</a:t>
            </a:r>
            <a:r>
              <a:rPr lang="en-US" baseline="-25000" dirty="0"/>
              <a:t>2</a:t>
            </a:r>
          </a:p>
          <a:p>
            <a:pPr lvl="0"/>
            <a:r>
              <a:rPr lang="en-US" dirty="0"/>
              <a:t>PEEP</a:t>
            </a:r>
          </a:p>
          <a:p>
            <a:pPr lvl="0"/>
            <a:r>
              <a:rPr lang="en-US" dirty="0"/>
              <a:t>Vt</a:t>
            </a:r>
          </a:p>
          <a:p>
            <a:pPr lvl="0"/>
            <a:r>
              <a:rPr lang="en-US" dirty="0"/>
              <a:t>Inspiratory flow</a:t>
            </a:r>
          </a:p>
          <a:p>
            <a:pPr lvl="0"/>
            <a:r>
              <a:rPr lang="en-US" dirty="0"/>
              <a:t>RR</a:t>
            </a:r>
          </a:p>
          <a:p>
            <a:pPr lvl="0"/>
            <a:endParaRPr lang="en-US" dirty="0"/>
          </a:p>
          <a:p>
            <a:r>
              <a:rPr lang="en-US" dirty="0"/>
              <a:t>Resulting pressure created is variable, depending on Vt, flow, and patient respiratory system mechanics.</a:t>
            </a:r>
            <a:r>
              <a:rPr lang="en-US" baseline="30000" dirty="0"/>
              <a:t>13</a:t>
            </a:r>
            <a:endParaRPr lang="en-US" dirty="0"/>
          </a:p>
        </p:txBody>
      </p:sp>
    </p:spTree>
    <p:extLst>
      <p:ext uri="{BB962C8B-B14F-4D97-AF65-F5344CB8AC3E}">
        <p14:creationId xmlns:p14="http://schemas.microsoft.com/office/powerpoint/2010/main" val="412992651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Volume SIMV</a:t>
            </a:r>
          </a:p>
        </p:txBody>
      </p:sp>
      <p:sp>
        <p:nvSpPr>
          <p:cNvPr id="3" name="Content Placeholder 2"/>
          <p:cNvSpPr>
            <a:spLocks noGrp="1"/>
          </p:cNvSpPr>
          <p:nvPr>
            <p:ph idx="1"/>
          </p:nvPr>
        </p:nvSpPr>
        <p:spPr/>
        <p:txBody>
          <a:bodyPr>
            <a:normAutofit/>
          </a:bodyPr>
          <a:lstStyle/>
          <a:p>
            <a:r>
              <a:rPr lang="en-US" sz="2400" dirty="0"/>
              <a:t>Combines two breath types, VAC and either PS or spontaneous breathing, while on CPAP.</a:t>
            </a:r>
            <a:r>
              <a:rPr lang="en-US" sz="2400" baseline="30000" dirty="0"/>
              <a:t>13</a:t>
            </a:r>
            <a:r>
              <a:rPr lang="en-US" sz="2400" dirty="0"/>
              <a:t> </a:t>
            </a:r>
          </a:p>
          <a:p>
            <a:r>
              <a:rPr lang="en-US" sz="2400" dirty="0"/>
              <a:t>Mandatory, time-triggered breaths, patient-assisted breaths, and spontaneous breaths are all provided. </a:t>
            </a:r>
          </a:p>
          <a:p>
            <a:r>
              <a:rPr lang="en-US" sz="2400" dirty="0"/>
              <a:t>The ventilator prevents “breath stacking” (a VAC breath compounded by a PS breath) through the use of “timing window.” </a:t>
            </a:r>
          </a:p>
          <a:p>
            <a:r>
              <a:rPr lang="en-US" sz="2400" dirty="0"/>
              <a:t>If patient attempts to trigger a breath in this timing window, then ventilator will deliver a VAC breath. </a:t>
            </a:r>
          </a:p>
          <a:p>
            <a:r>
              <a:rPr lang="en-US" sz="2400" dirty="0"/>
              <a:t>If patient attempts to trigger a breath outside the window, then spontaneous breath will occur. </a:t>
            </a:r>
          </a:p>
          <a:p>
            <a:endParaRPr lang="en-US" sz="2400" dirty="0"/>
          </a:p>
        </p:txBody>
      </p:sp>
    </p:spTree>
    <p:extLst>
      <p:ext uri="{BB962C8B-B14F-4D97-AF65-F5344CB8AC3E}">
        <p14:creationId xmlns:p14="http://schemas.microsoft.com/office/powerpoint/2010/main" val="143075396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9550"/>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419225"/>
            <a:ext cx="7886700" cy="4972050"/>
          </a:xfrm>
        </p:spPr>
        <p:txBody>
          <a:bodyPr>
            <a:noAutofit/>
          </a:bodyPr>
          <a:lstStyle/>
          <a:p>
            <a:pPr lvl="0">
              <a:lnSpc>
                <a:spcPct val="80000"/>
              </a:lnSpc>
            </a:pPr>
            <a:r>
              <a:rPr lang="en-US" sz="2400" dirty="0"/>
              <a:t>Fio</a:t>
            </a:r>
            <a:r>
              <a:rPr lang="en-US" sz="2400" baseline="-25000" dirty="0"/>
              <a:t>2</a:t>
            </a:r>
          </a:p>
          <a:p>
            <a:pPr lvl="0">
              <a:lnSpc>
                <a:spcPct val="80000"/>
              </a:lnSpc>
            </a:pPr>
            <a:r>
              <a:rPr lang="en-US" sz="2400" dirty="0"/>
              <a:t>PEEP </a:t>
            </a:r>
          </a:p>
          <a:p>
            <a:pPr lvl="0">
              <a:lnSpc>
                <a:spcPct val="80000"/>
              </a:lnSpc>
            </a:pPr>
            <a:r>
              <a:rPr lang="en-US" sz="2400" dirty="0"/>
              <a:t>Vt</a:t>
            </a:r>
          </a:p>
          <a:p>
            <a:pPr lvl="0">
              <a:lnSpc>
                <a:spcPct val="80000"/>
              </a:lnSpc>
            </a:pPr>
            <a:r>
              <a:rPr lang="en-US" sz="2400" dirty="0"/>
              <a:t>Flow</a:t>
            </a:r>
          </a:p>
          <a:p>
            <a:pPr lvl="0">
              <a:lnSpc>
                <a:spcPct val="80000"/>
              </a:lnSpc>
            </a:pPr>
            <a:r>
              <a:rPr lang="en-US" sz="2400" dirty="0"/>
              <a:t>SIMV rate</a:t>
            </a:r>
          </a:p>
          <a:p>
            <a:pPr lvl="0">
              <a:lnSpc>
                <a:spcPct val="80000"/>
              </a:lnSpc>
            </a:pPr>
            <a:r>
              <a:rPr lang="en-US" sz="2400" dirty="0"/>
              <a:t>Pressure support level</a:t>
            </a:r>
          </a:p>
          <a:p>
            <a:pPr lvl="0">
              <a:lnSpc>
                <a:spcPct val="80000"/>
              </a:lnSpc>
            </a:pPr>
            <a:r>
              <a:rPr lang="en-US" sz="2400" dirty="0"/>
              <a:t>Cycle sensitivity</a:t>
            </a:r>
          </a:p>
          <a:p>
            <a:pPr lvl="0">
              <a:lnSpc>
                <a:spcPct val="80000"/>
              </a:lnSpc>
            </a:pPr>
            <a:endParaRPr lang="en-US" sz="2400" dirty="0"/>
          </a:p>
          <a:p>
            <a:pPr lvl="0">
              <a:lnSpc>
                <a:spcPct val="80000"/>
              </a:lnSpc>
            </a:pPr>
            <a:r>
              <a:rPr lang="en-US" sz="2400" dirty="0"/>
              <a:t>During VAC breaths, resulting pressure created is variable and depends on Vt, flow, and patient mechanics.</a:t>
            </a:r>
            <a:r>
              <a:rPr lang="en-US" sz="2400" baseline="30000" dirty="0"/>
              <a:t>13 </a:t>
            </a:r>
            <a:endParaRPr lang="en-US" sz="2400" dirty="0"/>
          </a:p>
          <a:p>
            <a:pPr>
              <a:lnSpc>
                <a:spcPct val="80000"/>
              </a:lnSpc>
            </a:pPr>
            <a:r>
              <a:rPr lang="en-US" sz="2400" dirty="0"/>
              <a:t>During PS breaths, the volume will be variable and depend on PS level, patient effort, and patient respiratory system mechanics.</a:t>
            </a:r>
            <a:r>
              <a:rPr lang="en-US" sz="2400" baseline="30000" dirty="0"/>
              <a:t>13 </a:t>
            </a:r>
            <a:endParaRPr lang="en-US" sz="2400" dirty="0"/>
          </a:p>
          <a:p>
            <a:pPr>
              <a:lnSpc>
                <a:spcPct val="80000"/>
              </a:lnSpc>
            </a:pPr>
            <a:endParaRPr lang="en-US" sz="2400" dirty="0"/>
          </a:p>
        </p:txBody>
      </p:sp>
    </p:spTree>
    <p:extLst>
      <p:ext uri="{BB962C8B-B14F-4D97-AF65-F5344CB8AC3E}">
        <p14:creationId xmlns:p14="http://schemas.microsoft.com/office/powerpoint/2010/main" val="194283261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Pressure A/C</a:t>
            </a:r>
          </a:p>
        </p:txBody>
      </p:sp>
      <p:sp>
        <p:nvSpPr>
          <p:cNvPr id="3" name="Content Placeholder 2"/>
          <p:cNvSpPr>
            <a:spLocks noGrp="1"/>
          </p:cNvSpPr>
          <p:nvPr>
            <p:ph idx="1"/>
          </p:nvPr>
        </p:nvSpPr>
        <p:spPr/>
        <p:txBody>
          <a:bodyPr/>
          <a:lstStyle/>
          <a:p>
            <a:r>
              <a:rPr lang="en-US" dirty="0"/>
              <a:t>Pressure-targeted mode of ventilation that allows for mandatory, time-triggered breaths or patient-assisted breaths.</a:t>
            </a:r>
            <a:r>
              <a:rPr lang="en-US" baseline="30000" dirty="0"/>
              <a:t>13</a:t>
            </a:r>
            <a:r>
              <a:rPr lang="en-US" dirty="0"/>
              <a:t> </a:t>
            </a:r>
          </a:p>
          <a:p>
            <a:endParaRPr lang="en-US" dirty="0"/>
          </a:p>
          <a:p>
            <a:r>
              <a:rPr lang="en-US" dirty="0"/>
              <a:t>Spontaneous breaths not allowed. </a:t>
            </a:r>
          </a:p>
          <a:p>
            <a:endParaRPr lang="en-US" dirty="0"/>
          </a:p>
          <a:p>
            <a:r>
              <a:rPr lang="en-US" dirty="0"/>
              <a:t>Breath cycles to exhalation once inspiratory time has been reached.</a:t>
            </a:r>
          </a:p>
          <a:p>
            <a:endParaRPr lang="en-US" dirty="0"/>
          </a:p>
        </p:txBody>
      </p:sp>
    </p:spTree>
    <p:extLst>
      <p:ext uri="{BB962C8B-B14F-4D97-AF65-F5344CB8AC3E}">
        <p14:creationId xmlns:p14="http://schemas.microsoft.com/office/powerpoint/2010/main" val="316562375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normAutofit lnSpcReduction="10000"/>
          </a:bodyPr>
          <a:lstStyle/>
          <a:p>
            <a:pPr lvl="0"/>
            <a:r>
              <a:rPr lang="en-US" dirty="0"/>
              <a:t>Fio</a:t>
            </a:r>
            <a:r>
              <a:rPr lang="en-US" baseline="-25000" dirty="0"/>
              <a:t>2</a:t>
            </a:r>
          </a:p>
          <a:p>
            <a:pPr lvl="0"/>
            <a:r>
              <a:rPr lang="en-US" dirty="0"/>
              <a:t>PEEP</a:t>
            </a:r>
          </a:p>
          <a:p>
            <a:pPr lvl="0"/>
            <a:r>
              <a:rPr lang="en-US" dirty="0"/>
              <a:t>Inspiratory pressure level</a:t>
            </a:r>
          </a:p>
          <a:p>
            <a:pPr lvl="0"/>
            <a:r>
              <a:rPr lang="en-US" dirty="0"/>
              <a:t>Inspiratory time</a:t>
            </a:r>
          </a:p>
          <a:p>
            <a:pPr lvl="0"/>
            <a:r>
              <a:rPr lang="en-US" dirty="0"/>
              <a:t>RR</a:t>
            </a:r>
          </a:p>
          <a:p>
            <a:pPr lvl="0"/>
            <a:endParaRPr lang="en-US" dirty="0"/>
          </a:p>
          <a:p>
            <a:r>
              <a:rPr lang="en-US" dirty="0"/>
              <a:t>Pressure will be consistently delivered from breath to breath; Vt and flow are variable and will depend on the inspiratory pressure level, patient effort, and patient respiratory system mechanics.</a:t>
            </a:r>
            <a:r>
              <a:rPr lang="en-US" baseline="30000" dirty="0"/>
              <a:t>13</a:t>
            </a:r>
            <a:endParaRPr lang="en-US" dirty="0"/>
          </a:p>
          <a:p>
            <a:endParaRPr lang="en-US" dirty="0"/>
          </a:p>
        </p:txBody>
      </p:sp>
    </p:spTree>
    <p:extLst>
      <p:ext uri="{BB962C8B-B14F-4D97-AF65-F5344CB8AC3E}">
        <p14:creationId xmlns:p14="http://schemas.microsoft.com/office/powerpoint/2010/main" val="237240120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03227"/>
            <a:ext cx="7886700" cy="1120774"/>
          </a:xfrm>
        </p:spPr>
        <p:txBody>
          <a:bodyPr>
            <a:normAutofit/>
          </a:bodyPr>
          <a:lstStyle/>
          <a:p>
            <a:r>
              <a:rPr lang="en-US" sz="4000" b="0" cap="none" dirty="0"/>
              <a:t>Pressure SIMV</a:t>
            </a:r>
          </a:p>
        </p:txBody>
      </p:sp>
      <p:sp>
        <p:nvSpPr>
          <p:cNvPr id="3" name="Content Placeholder 2"/>
          <p:cNvSpPr>
            <a:spLocks noGrp="1"/>
          </p:cNvSpPr>
          <p:nvPr>
            <p:ph idx="1"/>
          </p:nvPr>
        </p:nvSpPr>
        <p:spPr>
          <a:xfrm>
            <a:off x="628650" y="1685924"/>
            <a:ext cx="7886700" cy="4657725"/>
          </a:xfrm>
        </p:spPr>
        <p:txBody>
          <a:bodyPr>
            <a:normAutofit lnSpcReduction="10000"/>
          </a:bodyPr>
          <a:lstStyle/>
          <a:p>
            <a:r>
              <a:rPr lang="en-US" sz="2400" dirty="0"/>
              <a:t>Similar to SIMV (Volume A/C) described above except that the target is now pressure instead of volume.</a:t>
            </a:r>
            <a:r>
              <a:rPr lang="en-US" sz="2400" baseline="30000" dirty="0"/>
              <a:t>13</a:t>
            </a:r>
            <a:r>
              <a:rPr lang="en-US" sz="2400" dirty="0"/>
              <a:t> </a:t>
            </a:r>
          </a:p>
          <a:p>
            <a:r>
              <a:rPr lang="en-US" sz="2400" dirty="0"/>
              <a:t>Pressure SIMV also combines two breath types, PAC and either PS or spontaneous breathing, while on CPAP. </a:t>
            </a:r>
          </a:p>
          <a:p>
            <a:r>
              <a:rPr lang="en-US" sz="2400" dirty="0"/>
              <a:t>Combination of mandatory, time-triggered breaths, patient-assisted breaths, and spontaneous breaths. </a:t>
            </a:r>
          </a:p>
          <a:p>
            <a:r>
              <a:rPr lang="en-US" sz="2400" dirty="0"/>
              <a:t>Ventilator prevents “breath stacking” (a PAC breath compounded by a PS breath) through the use of “timing window.” </a:t>
            </a:r>
          </a:p>
          <a:p>
            <a:r>
              <a:rPr lang="en-US" sz="2400" dirty="0"/>
              <a:t>If patient attempts to trigger a breath in this timing window, then ventilator will deliver a PAC breath. </a:t>
            </a:r>
          </a:p>
          <a:p>
            <a:r>
              <a:rPr lang="en-US" sz="2400" dirty="0"/>
              <a:t>If patient attempts to trigger a breath outside the window, then spontaneous breath will occur.</a:t>
            </a:r>
          </a:p>
          <a:p>
            <a:endParaRPr lang="en-US" sz="2400" dirty="0"/>
          </a:p>
        </p:txBody>
      </p:sp>
    </p:spTree>
    <p:extLst>
      <p:ext uri="{BB962C8B-B14F-4D97-AF65-F5344CB8AC3E}">
        <p14:creationId xmlns:p14="http://schemas.microsoft.com/office/powerpoint/2010/main" val="215958364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74626"/>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500189"/>
            <a:ext cx="7886700" cy="4719636"/>
          </a:xfrm>
        </p:spPr>
        <p:txBody>
          <a:bodyPr>
            <a:noAutofit/>
          </a:bodyPr>
          <a:lstStyle/>
          <a:p>
            <a:pPr lvl="0">
              <a:lnSpc>
                <a:spcPct val="80000"/>
              </a:lnSpc>
              <a:spcBef>
                <a:spcPts val="600"/>
              </a:spcBef>
            </a:pPr>
            <a:r>
              <a:rPr lang="en-US" sz="2400" dirty="0"/>
              <a:t>Fio</a:t>
            </a:r>
            <a:r>
              <a:rPr lang="en-US" sz="2400" baseline="-25000" dirty="0"/>
              <a:t>2</a:t>
            </a:r>
          </a:p>
          <a:p>
            <a:pPr lvl="0">
              <a:lnSpc>
                <a:spcPct val="80000"/>
              </a:lnSpc>
              <a:spcBef>
                <a:spcPts val="600"/>
              </a:spcBef>
            </a:pPr>
            <a:r>
              <a:rPr lang="en-US" sz="2400" dirty="0"/>
              <a:t>PEEP</a:t>
            </a:r>
          </a:p>
          <a:p>
            <a:pPr lvl="0">
              <a:lnSpc>
                <a:spcPct val="80000"/>
              </a:lnSpc>
              <a:spcBef>
                <a:spcPts val="600"/>
              </a:spcBef>
            </a:pPr>
            <a:r>
              <a:rPr lang="en-US" sz="2400" dirty="0"/>
              <a:t>Inspiratory pressure level</a:t>
            </a:r>
          </a:p>
          <a:p>
            <a:pPr lvl="0">
              <a:lnSpc>
                <a:spcPct val="80000"/>
              </a:lnSpc>
              <a:spcBef>
                <a:spcPts val="600"/>
              </a:spcBef>
            </a:pPr>
            <a:r>
              <a:rPr lang="en-US" sz="2400" dirty="0"/>
              <a:t>Inspiratory time</a:t>
            </a:r>
          </a:p>
          <a:p>
            <a:pPr lvl="0">
              <a:lnSpc>
                <a:spcPct val="80000"/>
              </a:lnSpc>
              <a:spcBef>
                <a:spcPts val="600"/>
              </a:spcBef>
            </a:pPr>
            <a:r>
              <a:rPr lang="en-US" sz="2400" dirty="0"/>
              <a:t>SIMV rate</a:t>
            </a:r>
          </a:p>
          <a:p>
            <a:pPr lvl="0">
              <a:lnSpc>
                <a:spcPct val="80000"/>
              </a:lnSpc>
              <a:spcBef>
                <a:spcPts val="600"/>
              </a:spcBef>
            </a:pPr>
            <a:r>
              <a:rPr lang="en-US" sz="2400" dirty="0"/>
              <a:t>Pressure support level</a:t>
            </a:r>
          </a:p>
          <a:p>
            <a:pPr lvl="0">
              <a:lnSpc>
                <a:spcPct val="80000"/>
              </a:lnSpc>
              <a:spcBef>
                <a:spcPts val="600"/>
              </a:spcBef>
            </a:pPr>
            <a:r>
              <a:rPr lang="en-US" sz="2400" dirty="0"/>
              <a:t>Cycle sensitivity </a:t>
            </a:r>
          </a:p>
          <a:p>
            <a:pPr>
              <a:lnSpc>
                <a:spcPct val="80000"/>
              </a:lnSpc>
              <a:spcBef>
                <a:spcPts val="600"/>
              </a:spcBef>
            </a:pPr>
            <a:endParaRPr lang="en-US" sz="2400" dirty="0"/>
          </a:p>
          <a:p>
            <a:pPr>
              <a:lnSpc>
                <a:spcPct val="80000"/>
              </a:lnSpc>
              <a:spcBef>
                <a:spcPts val="600"/>
              </a:spcBef>
            </a:pPr>
            <a:r>
              <a:rPr lang="en-US" sz="2400" dirty="0"/>
              <a:t>During PAC breaths, resulting Vt created is variable and depends on inspiratory pressure level, patient effort, and patient respiratory system mechanics.</a:t>
            </a:r>
            <a:r>
              <a:rPr lang="en-US" sz="2400" baseline="30000" dirty="0"/>
              <a:t> 13</a:t>
            </a:r>
            <a:endParaRPr lang="en-US" sz="2400" dirty="0"/>
          </a:p>
          <a:p>
            <a:pPr>
              <a:lnSpc>
                <a:spcPct val="80000"/>
              </a:lnSpc>
              <a:spcBef>
                <a:spcPts val="600"/>
              </a:spcBef>
            </a:pPr>
            <a:r>
              <a:rPr lang="en-US" sz="2400" dirty="0"/>
              <a:t>During PS breaths, the volume will be variable and depend on the PS level, patient effort, and patient respiratory system mechanics.</a:t>
            </a:r>
            <a:r>
              <a:rPr lang="en-US" sz="2400" baseline="30000" dirty="0"/>
              <a:t> 13</a:t>
            </a:r>
            <a:endParaRPr lang="en-US" sz="2400" dirty="0"/>
          </a:p>
          <a:p>
            <a:pPr>
              <a:lnSpc>
                <a:spcPct val="80000"/>
              </a:lnSpc>
              <a:spcBef>
                <a:spcPts val="600"/>
              </a:spcBef>
            </a:pPr>
            <a:endParaRPr lang="en-US" sz="2400" dirty="0"/>
          </a:p>
        </p:txBody>
      </p:sp>
    </p:spTree>
    <p:extLst>
      <p:ext uri="{BB962C8B-B14F-4D97-AF65-F5344CB8AC3E}">
        <p14:creationId xmlns:p14="http://schemas.microsoft.com/office/powerpoint/2010/main" val="52077597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CPAP/Pressure Support (CPAP/PSV)</a:t>
            </a:r>
          </a:p>
        </p:txBody>
      </p:sp>
      <p:sp>
        <p:nvSpPr>
          <p:cNvPr id="3" name="Content Placeholder 2"/>
          <p:cNvSpPr>
            <a:spLocks noGrp="1"/>
          </p:cNvSpPr>
          <p:nvPr>
            <p:ph idx="1"/>
          </p:nvPr>
        </p:nvSpPr>
        <p:spPr>
          <a:xfrm>
            <a:off x="628650" y="1939925"/>
            <a:ext cx="7886700" cy="4351338"/>
          </a:xfrm>
        </p:spPr>
        <p:txBody>
          <a:bodyPr>
            <a:normAutofit lnSpcReduction="10000"/>
          </a:bodyPr>
          <a:lstStyle/>
          <a:p>
            <a:r>
              <a:rPr lang="en-US" dirty="0"/>
              <a:t>Patient regulates the respiratory rate and the Vt with support from the ventilator.</a:t>
            </a:r>
            <a:r>
              <a:rPr lang="en-US" baseline="30000" dirty="0"/>
              <a:t>13</a:t>
            </a:r>
            <a:r>
              <a:rPr lang="en-US" dirty="0"/>
              <a:t> </a:t>
            </a:r>
          </a:p>
          <a:p>
            <a:endParaRPr lang="en-US" dirty="0"/>
          </a:p>
          <a:p>
            <a:r>
              <a:rPr lang="en-US" dirty="0"/>
              <a:t>Patient triggers all of the breaths and will receive the clinician-set PS level. </a:t>
            </a:r>
          </a:p>
          <a:p>
            <a:endParaRPr lang="en-US" dirty="0"/>
          </a:p>
          <a:p>
            <a:r>
              <a:rPr lang="en-US" dirty="0"/>
              <a:t>If a pressure support level &gt; 0 cm H</a:t>
            </a:r>
            <a:r>
              <a:rPr lang="en-US" baseline="-25000" dirty="0"/>
              <a:t>2</a:t>
            </a:r>
            <a:r>
              <a:rPr lang="en-US" dirty="0"/>
              <a:t>O is set, the breath cycles to expiration when the inspiratory flow decreases below a preset percentage of the inspiratory peak flow.</a:t>
            </a:r>
          </a:p>
          <a:p>
            <a:endParaRPr lang="en-US" dirty="0"/>
          </a:p>
        </p:txBody>
      </p:sp>
    </p:spTree>
    <p:extLst>
      <p:ext uri="{BB962C8B-B14F-4D97-AF65-F5344CB8AC3E}">
        <p14:creationId xmlns:p14="http://schemas.microsoft.com/office/powerpoint/2010/main" val="97112074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46076"/>
            <a:ext cx="7886700" cy="1325563"/>
          </a:xfrm>
        </p:spPr>
        <p:txBody>
          <a:bodyPr>
            <a:normAutofit/>
          </a:bodyPr>
          <a:lstStyle/>
          <a:p>
            <a:r>
              <a:rPr lang="en-US" sz="4000" b="0" cap="none" dirty="0"/>
              <a:t>Pressure-regulated Volume Control (A/C) PRVC A/C</a:t>
            </a:r>
          </a:p>
        </p:txBody>
      </p:sp>
      <p:sp>
        <p:nvSpPr>
          <p:cNvPr id="3" name="Content Placeholder 2"/>
          <p:cNvSpPr>
            <a:spLocks noGrp="1"/>
          </p:cNvSpPr>
          <p:nvPr>
            <p:ph idx="1"/>
          </p:nvPr>
        </p:nvSpPr>
        <p:spPr>
          <a:xfrm>
            <a:off x="533400" y="1873250"/>
            <a:ext cx="7886700" cy="4351338"/>
          </a:xfrm>
        </p:spPr>
        <p:txBody>
          <a:bodyPr>
            <a:normAutofit fontScale="92500" lnSpcReduction="10000"/>
          </a:bodyPr>
          <a:lstStyle/>
          <a:p>
            <a:r>
              <a:rPr lang="en-US" dirty="0"/>
              <a:t>Pressure-targeted (either PC or PA breaths) mode that uses its pressure breaths to achieve a clinician-set Vt.</a:t>
            </a:r>
            <a:r>
              <a:rPr lang="en-US" baseline="30000" dirty="0"/>
              <a:t>13</a:t>
            </a:r>
            <a:r>
              <a:rPr lang="en-US" dirty="0"/>
              <a:t> </a:t>
            </a:r>
          </a:p>
          <a:p>
            <a:endParaRPr lang="en-US" dirty="0"/>
          </a:p>
          <a:p>
            <a:r>
              <a:rPr lang="en-US" dirty="0"/>
              <a:t>Inspiratory pressure level however, is now adjusted by the ventilator instead of the clinician. </a:t>
            </a:r>
          </a:p>
          <a:p>
            <a:endParaRPr lang="en-US" dirty="0"/>
          </a:p>
          <a:p>
            <a:r>
              <a:rPr lang="en-US" dirty="0"/>
              <a:t>Since ventilator relies on a previous breath sequence to deliver the ensuing breath the Vt tends to be somewhat variable, especially in patients with inconsistent efforts. </a:t>
            </a:r>
          </a:p>
          <a:p>
            <a:endParaRPr lang="en-US" dirty="0"/>
          </a:p>
          <a:p>
            <a:r>
              <a:rPr lang="en-US" dirty="0"/>
              <a:t>No spontaneous breaths.</a:t>
            </a:r>
          </a:p>
          <a:p>
            <a:endParaRPr lang="en-US" dirty="0"/>
          </a:p>
        </p:txBody>
      </p:sp>
    </p:spTree>
    <p:extLst>
      <p:ext uri="{BB962C8B-B14F-4D97-AF65-F5344CB8AC3E}">
        <p14:creationId xmlns:p14="http://schemas.microsoft.com/office/powerpoint/2010/main" val="24874314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490" y="546101"/>
            <a:ext cx="8023860" cy="1325563"/>
          </a:xfrm>
        </p:spPr>
        <p:txBody>
          <a:bodyPr>
            <a:noAutofit/>
          </a:bodyPr>
          <a:lstStyle/>
          <a:p>
            <a:r>
              <a:rPr lang="en-US" sz="4000" b="0" cap="none" dirty="0"/>
              <a:t>Adaptive Pressure Ventilation with Synchronized, Intermittent Mandatory Ventilation (APV</a:t>
            </a:r>
            <a:r>
              <a:rPr lang="en-US" sz="4000" b="0" cap="none" baseline="-25000" dirty="0"/>
              <a:t>simv</a:t>
            </a:r>
            <a:r>
              <a:rPr lang="en-US" sz="4000" b="0" cap="none" dirty="0"/>
              <a:t>)</a:t>
            </a:r>
          </a:p>
        </p:txBody>
      </p:sp>
      <p:sp>
        <p:nvSpPr>
          <p:cNvPr id="3" name="Content Placeholder 2"/>
          <p:cNvSpPr>
            <a:spLocks noGrp="1"/>
          </p:cNvSpPr>
          <p:nvPr>
            <p:ph idx="1"/>
          </p:nvPr>
        </p:nvSpPr>
        <p:spPr>
          <a:xfrm>
            <a:off x="491490" y="2392362"/>
            <a:ext cx="7886700" cy="4351338"/>
          </a:xfrm>
        </p:spPr>
        <p:txBody>
          <a:bodyPr/>
          <a:lstStyle/>
          <a:p>
            <a:r>
              <a:rPr lang="en-US" dirty="0"/>
              <a:t>Referred to as SIMV+.</a:t>
            </a:r>
            <a:r>
              <a:rPr lang="en-US" baseline="30000" dirty="0"/>
              <a:t>5</a:t>
            </a:r>
            <a:r>
              <a:rPr lang="en-US" dirty="0"/>
              <a:t> </a:t>
            </a:r>
          </a:p>
          <a:p>
            <a:endParaRPr lang="en-US" dirty="0"/>
          </a:p>
          <a:p>
            <a:r>
              <a:rPr lang="en-US" dirty="0"/>
              <a:t>Combines a Vt targeted PAC breath with spontaneous PS breaths in between. </a:t>
            </a:r>
          </a:p>
          <a:p>
            <a:endParaRPr lang="en-US" dirty="0"/>
          </a:p>
          <a:p>
            <a:r>
              <a:rPr lang="en-US" dirty="0"/>
              <a:t>Type of breaths delivered are same as P-SIMV; difference is inspiratory pressure level is controlled by ventilator (variable) in APV</a:t>
            </a:r>
            <a:r>
              <a:rPr lang="en-US" baseline="-25000" dirty="0"/>
              <a:t>simv</a:t>
            </a:r>
            <a:r>
              <a:rPr lang="en-US" dirty="0"/>
              <a:t> as to clinician-set (P-SIMV).</a:t>
            </a:r>
          </a:p>
          <a:p>
            <a:endParaRPr lang="en-US" dirty="0"/>
          </a:p>
        </p:txBody>
      </p:sp>
    </p:spTree>
    <p:extLst>
      <p:ext uri="{BB962C8B-B14F-4D97-AF65-F5344CB8AC3E}">
        <p14:creationId xmlns:p14="http://schemas.microsoft.com/office/powerpoint/2010/main" val="176812056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a:t>PRVC SIMV</a:t>
            </a:r>
          </a:p>
        </p:txBody>
      </p:sp>
      <p:sp>
        <p:nvSpPr>
          <p:cNvPr id="3" name="Content Placeholder 2"/>
          <p:cNvSpPr>
            <a:spLocks noGrp="1"/>
          </p:cNvSpPr>
          <p:nvPr>
            <p:ph idx="1"/>
          </p:nvPr>
        </p:nvSpPr>
        <p:spPr>
          <a:xfrm>
            <a:off x="628650" y="1690689"/>
            <a:ext cx="7886700" cy="4594225"/>
          </a:xfrm>
        </p:spPr>
        <p:txBody>
          <a:bodyPr>
            <a:normAutofit/>
          </a:bodyPr>
          <a:lstStyle/>
          <a:p>
            <a:r>
              <a:rPr lang="en-US" sz="2400" dirty="0"/>
              <a:t>Combines two breath types, PAC (ventilator-controlled inspiratory pressure) and either PS or spontaneous breathing, while on CPAP.</a:t>
            </a:r>
            <a:r>
              <a:rPr lang="en-US" sz="2400" baseline="30000" dirty="0"/>
              <a:t>13</a:t>
            </a:r>
            <a:r>
              <a:rPr lang="en-US" sz="2400" dirty="0"/>
              <a:t> </a:t>
            </a:r>
          </a:p>
          <a:p>
            <a:r>
              <a:rPr lang="en-US" sz="2400" dirty="0"/>
              <a:t>Combination of mandatory, time-triggered breaths, patient-assisted breaths, and spontaneous breaths. </a:t>
            </a:r>
          </a:p>
          <a:p>
            <a:r>
              <a:rPr lang="en-US" sz="2400" dirty="0"/>
              <a:t>Ventilator prevents “breath stacking” (a PAC breath compounded by a PS breath) through the use of “timing window.” </a:t>
            </a:r>
          </a:p>
          <a:p>
            <a:r>
              <a:rPr lang="en-US" sz="2400" dirty="0"/>
              <a:t>If patient attempts to trigger a breath in timing window, then ventilator will deliver a PAC breath. </a:t>
            </a:r>
          </a:p>
          <a:p>
            <a:r>
              <a:rPr lang="en-US" sz="2400" dirty="0"/>
              <a:t>If patient attempts to trigger a breath outside window, then  spontaneous breath will occur.</a:t>
            </a:r>
          </a:p>
          <a:p>
            <a:endParaRPr lang="en-US" sz="2400" dirty="0"/>
          </a:p>
        </p:txBody>
      </p:sp>
    </p:spTree>
    <p:extLst>
      <p:ext uri="{BB962C8B-B14F-4D97-AF65-F5344CB8AC3E}">
        <p14:creationId xmlns:p14="http://schemas.microsoft.com/office/powerpoint/2010/main" val="275523803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17501"/>
            <a:ext cx="7886700" cy="1325563"/>
          </a:xfrm>
        </p:spPr>
        <p:txBody>
          <a:bodyPr>
            <a:normAutofit fontScale="90000"/>
          </a:bodyPr>
          <a:lstStyle/>
          <a:p>
            <a:r>
              <a:rPr lang="en-US" b="0" cap="none" dirty="0"/>
              <a:t>Airway Pressure Release Ventilation/Biphasic APRV/Biphasic</a:t>
            </a:r>
          </a:p>
        </p:txBody>
      </p:sp>
      <p:sp>
        <p:nvSpPr>
          <p:cNvPr id="3" name="Content Placeholder 2"/>
          <p:cNvSpPr>
            <a:spLocks noGrp="1"/>
          </p:cNvSpPr>
          <p:nvPr>
            <p:ph idx="1"/>
          </p:nvPr>
        </p:nvSpPr>
        <p:spPr>
          <a:xfrm>
            <a:off x="628650" y="1949449"/>
            <a:ext cx="7886700" cy="4498975"/>
          </a:xfrm>
        </p:spPr>
        <p:txBody>
          <a:bodyPr>
            <a:normAutofit fontScale="85000" lnSpcReduction="10000"/>
          </a:bodyPr>
          <a:lstStyle/>
          <a:p>
            <a:pPr>
              <a:spcBef>
                <a:spcPts val="1200"/>
              </a:spcBef>
            </a:pPr>
            <a:r>
              <a:rPr lang="en-US" dirty="0"/>
              <a:t>Mode of ventilation allowing for spontaneous breathing at two different clinician-set pressure levels.</a:t>
            </a:r>
            <a:r>
              <a:rPr lang="en-US" baseline="30000" dirty="0"/>
              <a:t>13</a:t>
            </a:r>
            <a:r>
              <a:rPr lang="en-US" dirty="0"/>
              <a:t> </a:t>
            </a:r>
          </a:p>
          <a:p>
            <a:pPr>
              <a:spcBef>
                <a:spcPts val="1200"/>
              </a:spcBef>
            </a:pPr>
            <a:r>
              <a:rPr lang="en-US" dirty="0"/>
              <a:t>Ventilator switches between two different clinician-set pressure levels (the lower of which can be CPAP). </a:t>
            </a:r>
          </a:p>
          <a:p>
            <a:pPr>
              <a:spcBef>
                <a:spcPts val="1200"/>
              </a:spcBef>
            </a:pPr>
            <a:r>
              <a:rPr lang="en-US" dirty="0"/>
              <a:t>These pressure levels are referred as P</a:t>
            </a:r>
            <a:r>
              <a:rPr lang="en-US" baseline="-25000" dirty="0"/>
              <a:t>high</a:t>
            </a:r>
            <a:r>
              <a:rPr lang="en-US" dirty="0"/>
              <a:t> and P</a:t>
            </a:r>
            <a:r>
              <a:rPr lang="en-US" baseline="-25000" dirty="0"/>
              <a:t>low</a:t>
            </a:r>
            <a:r>
              <a:rPr lang="en-US" dirty="0"/>
              <a:t>. T</a:t>
            </a:r>
            <a:r>
              <a:rPr lang="en-US" baseline="-25000" dirty="0"/>
              <a:t>high</a:t>
            </a:r>
            <a:r>
              <a:rPr lang="en-US" dirty="0"/>
              <a:t> is length of time at P</a:t>
            </a:r>
            <a:r>
              <a:rPr lang="en-US" baseline="-25000" dirty="0"/>
              <a:t>high</a:t>
            </a:r>
            <a:r>
              <a:rPr lang="en-US" dirty="0"/>
              <a:t> and T</a:t>
            </a:r>
            <a:r>
              <a:rPr lang="en-US" baseline="-25000" dirty="0"/>
              <a:t>low</a:t>
            </a:r>
            <a:r>
              <a:rPr lang="en-US" dirty="0"/>
              <a:t> is length of time spent at P</a:t>
            </a:r>
            <a:r>
              <a:rPr lang="en-US" baseline="-25000" dirty="0"/>
              <a:t>low</a:t>
            </a:r>
            <a:r>
              <a:rPr lang="en-US" dirty="0"/>
              <a:t>. </a:t>
            </a:r>
          </a:p>
          <a:p>
            <a:pPr>
              <a:spcBef>
                <a:spcPts val="1200"/>
              </a:spcBef>
            </a:pPr>
            <a:r>
              <a:rPr lang="en-US" dirty="0"/>
              <a:t>Mainly used in an inverse I:E ratio. </a:t>
            </a:r>
          </a:p>
          <a:p>
            <a:pPr>
              <a:spcBef>
                <a:spcPts val="1200"/>
              </a:spcBef>
            </a:pPr>
            <a:r>
              <a:rPr lang="en-US" dirty="0"/>
              <a:t>Difference from pressure-targeted modes is that the P</a:t>
            </a:r>
            <a:r>
              <a:rPr lang="en-US" baseline="-25000" dirty="0"/>
              <a:t>high</a:t>
            </a:r>
            <a:r>
              <a:rPr lang="en-US" dirty="0"/>
              <a:t> level is now referenced to atmosphere as to the P</a:t>
            </a:r>
            <a:r>
              <a:rPr lang="en-US" baseline="-25000" dirty="0"/>
              <a:t>low</a:t>
            </a:r>
            <a:r>
              <a:rPr lang="en-US" dirty="0"/>
              <a:t>. </a:t>
            </a:r>
          </a:p>
          <a:p>
            <a:pPr>
              <a:spcBef>
                <a:spcPts val="1200"/>
              </a:spcBef>
            </a:pPr>
            <a:r>
              <a:rPr lang="en-US" dirty="0"/>
              <a:t>Increases in P</a:t>
            </a:r>
            <a:r>
              <a:rPr lang="en-US" baseline="-25000" dirty="0"/>
              <a:t>low</a:t>
            </a:r>
            <a:r>
              <a:rPr lang="en-US" dirty="0"/>
              <a:t> will decrease distending pressure. Additional ventilator support can also be added in form of PS at both pressure levels to augment the patient effort.</a:t>
            </a:r>
          </a:p>
        </p:txBody>
      </p:sp>
    </p:spTree>
    <p:extLst>
      <p:ext uri="{BB962C8B-B14F-4D97-AF65-F5344CB8AC3E}">
        <p14:creationId xmlns:p14="http://schemas.microsoft.com/office/powerpoint/2010/main" val="79839885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8926"/>
            <a:ext cx="7886700" cy="1325563"/>
          </a:xfrm>
        </p:spPr>
        <p:txBody>
          <a:bodyPr>
            <a:normAutofit/>
          </a:bodyPr>
          <a:lstStyle/>
          <a:p>
            <a:r>
              <a:rPr lang="en-US" sz="4000" b="0" cap="none" dirty="0"/>
              <a:t>Noninvasive Positive Pressure Ventilation A/C (NPPV A/C)</a:t>
            </a:r>
          </a:p>
        </p:txBody>
      </p:sp>
      <p:sp>
        <p:nvSpPr>
          <p:cNvPr id="3" name="Content Placeholder 2"/>
          <p:cNvSpPr>
            <a:spLocks noGrp="1"/>
          </p:cNvSpPr>
          <p:nvPr>
            <p:ph idx="1"/>
          </p:nvPr>
        </p:nvSpPr>
        <p:spPr>
          <a:xfrm>
            <a:off x="628650" y="2006600"/>
            <a:ext cx="7886700" cy="4351338"/>
          </a:xfrm>
        </p:spPr>
        <p:txBody>
          <a:bodyPr>
            <a:normAutofit fontScale="92500" lnSpcReduction="20000"/>
          </a:bodyPr>
          <a:lstStyle/>
          <a:p>
            <a:r>
              <a:rPr lang="en-US" dirty="0"/>
              <a:t>Pressure A/C delivered through a mask instead of an endotracheal tube.</a:t>
            </a:r>
            <a:r>
              <a:rPr lang="en-US" baseline="30000" dirty="0"/>
              <a:t>13</a:t>
            </a:r>
            <a:endParaRPr lang="en-US" dirty="0"/>
          </a:p>
          <a:p>
            <a:endParaRPr lang="en-US" dirty="0"/>
          </a:p>
          <a:p>
            <a:r>
              <a:rPr lang="en-US" dirty="0"/>
              <a:t>Pressure-targeted mode of ventilation that allows for mandatory, time-triggered breaths or patient-assisted breaths. </a:t>
            </a:r>
          </a:p>
          <a:p>
            <a:endParaRPr lang="en-US" dirty="0"/>
          </a:p>
          <a:p>
            <a:r>
              <a:rPr lang="en-US" dirty="0"/>
              <a:t>Spontaneous breaths not allowed. </a:t>
            </a:r>
          </a:p>
          <a:p>
            <a:endParaRPr lang="en-US" dirty="0"/>
          </a:p>
          <a:p>
            <a:r>
              <a:rPr lang="en-US" dirty="0"/>
              <a:t>Breath cycles to exhalation once the inspiratory time has been reached or when the high-pressure alarm is tripped.</a:t>
            </a:r>
          </a:p>
          <a:p>
            <a:endParaRPr lang="en-US" dirty="0"/>
          </a:p>
        </p:txBody>
      </p:sp>
    </p:spTree>
    <p:extLst>
      <p:ext uri="{BB962C8B-B14F-4D97-AF65-F5344CB8AC3E}">
        <p14:creationId xmlns:p14="http://schemas.microsoft.com/office/powerpoint/2010/main" val="74549391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r>
              <a:rPr lang="en-US" sz="4000" b="0" cap="none" dirty="0"/>
              <a:t>Noninvasive Positive Pressure Ventilation/SIMV (NPPV/SIMV)</a:t>
            </a:r>
          </a:p>
        </p:txBody>
      </p:sp>
      <p:sp>
        <p:nvSpPr>
          <p:cNvPr id="3" name="Content Placeholder 2"/>
          <p:cNvSpPr>
            <a:spLocks noGrp="1"/>
          </p:cNvSpPr>
          <p:nvPr>
            <p:ph idx="1"/>
          </p:nvPr>
        </p:nvSpPr>
        <p:spPr>
          <a:xfrm>
            <a:off x="628650" y="1924050"/>
            <a:ext cx="7886700" cy="4568824"/>
          </a:xfrm>
        </p:spPr>
        <p:txBody>
          <a:bodyPr>
            <a:normAutofit lnSpcReduction="10000"/>
          </a:bodyPr>
          <a:lstStyle/>
          <a:p>
            <a:r>
              <a:rPr lang="en-US" sz="2400" dirty="0"/>
              <a:t>Pressure SIMV delivered through a mask instead of an endotracheal tube.</a:t>
            </a:r>
            <a:r>
              <a:rPr lang="en-US" sz="2400" baseline="30000" dirty="0"/>
              <a:t>13</a:t>
            </a:r>
            <a:r>
              <a:rPr lang="en-US" sz="2400" dirty="0"/>
              <a:t> </a:t>
            </a:r>
          </a:p>
          <a:p>
            <a:r>
              <a:rPr lang="en-US" sz="2400" dirty="0"/>
              <a:t>NPPV/SIMV combines two breath types, PAC and either PS or spontaneous breathing, while on CPAP. </a:t>
            </a:r>
          </a:p>
          <a:p>
            <a:r>
              <a:rPr lang="en-US" sz="2400" dirty="0"/>
              <a:t>Combination of mandatory, time-triggered breaths, patient-assisted breaths, and spontaneous breaths. </a:t>
            </a:r>
          </a:p>
          <a:p>
            <a:r>
              <a:rPr lang="en-US" sz="2400" dirty="0"/>
              <a:t>Ventilator prevents “breath stacking” (a PAC breath compounded by a PS breath) through the use of “timing window.”</a:t>
            </a:r>
          </a:p>
          <a:p>
            <a:r>
              <a:rPr lang="en-US" sz="2400" dirty="0"/>
              <a:t>If patient attempts to trigger a breath in this timing window, then the ventilator will deliver a PAC breath. </a:t>
            </a:r>
          </a:p>
          <a:p>
            <a:r>
              <a:rPr lang="en-US" sz="2400" dirty="0"/>
              <a:t>If patient attempts to trigger a breath outside window, then spontaneous breath will occur.</a:t>
            </a:r>
          </a:p>
          <a:p>
            <a:endParaRPr lang="en-US" sz="2400" dirty="0"/>
          </a:p>
        </p:txBody>
      </p:sp>
    </p:spTree>
    <p:extLst>
      <p:ext uri="{BB962C8B-B14F-4D97-AF65-F5344CB8AC3E}">
        <p14:creationId xmlns:p14="http://schemas.microsoft.com/office/powerpoint/2010/main" val="302096617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975" y="426086"/>
            <a:ext cx="7886700" cy="1325563"/>
          </a:xfrm>
        </p:spPr>
        <p:txBody>
          <a:bodyPr>
            <a:noAutofit/>
          </a:bodyPr>
          <a:lstStyle/>
          <a:p>
            <a:r>
              <a:rPr lang="en-US" sz="4000" b="0" cap="none" dirty="0"/>
              <a:t>Noninvasive Positive Pressure Ventilation/CPAP/Pressure Support </a:t>
            </a:r>
            <a:br>
              <a:rPr lang="en-US" sz="4000" b="0" cap="none" dirty="0"/>
            </a:br>
            <a:r>
              <a:rPr lang="en-US" sz="4000" b="0" cap="none" dirty="0"/>
              <a:t>(NPPV/CPAP/PS)</a:t>
            </a:r>
          </a:p>
        </p:txBody>
      </p:sp>
      <p:sp>
        <p:nvSpPr>
          <p:cNvPr id="3" name="Content Placeholder 2"/>
          <p:cNvSpPr>
            <a:spLocks noGrp="1"/>
          </p:cNvSpPr>
          <p:nvPr>
            <p:ph idx="1"/>
          </p:nvPr>
        </p:nvSpPr>
        <p:spPr>
          <a:xfrm>
            <a:off x="628650" y="2204401"/>
            <a:ext cx="7886700" cy="4063049"/>
          </a:xfrm>
        </p:spPr>
        <p:txBody>
          <a:bodyPr>
            <a:normAutofit fontScale="85000" lnSpcReduction="20000"/>
          </a:bodyPr>
          <a:lstStyle/>
          <a:p>
            <a:r>
              <a:rPr lang="en-US" dirty="0"/>
              <a:t>NPPV/CPAP/PS is CPAP/PS delivered through a mask instead of an endotracheal tube.</a:t>
            </a:r>
            <a:r>
              <a:rPr lang="en-US" baseline="30000" dirty="0"/>
              <a:t>13</a:t>
            </a:r>
            <a:r>
              <a:rPr lang="en-US" dirty="0"/>
              <a:t> </a:t>
            </a:r>
          </a:p>
          <a:p>
            <a:endParaRPr lang="en-US" dirty="0"/>
          </a:p>
          <a:p>
            <a:r>
              <a:rPr lang="en-US" dirty="0"/>
              <a:t>During NPPV/CPAP/PSV the patient regulates the respiratory rate and the Vt with support from the ventilator. </a:t>
            </a:r>
          </a:p>
          <a:p>
            <a:endParaRPr lang="en-US" dirty="0"/>
          </a:p>
          <a:p>
            <a:r>
              <a:rPr lang="en-US" dirty="0"/>
              <a:t>Patient triggers all of the breaths and will receive the clinician-set PS level. </a:t>
            </a:r>
          </a:p>
          <a:p>
            <a:endParaRPr lang="en-US" dirty="0"/>
          </a:p>
          <a:p>
            <a:r>
              <a:rPr lang="en-US" dirty="0"/>
              <a:t>If a pressure support level &gt; 0 cm H</a:t>
            </a:r>
            <a:r>
              <a:rPr lang="en-US" baseline="-25000" dirty="0"/>
              <a:t>2</a:t>
            </a:r>
            <a:r>
              <a:rPr lang="en-US" dirty="0"/>
              <a:t>O is set, the breath cycles to expiration when the inspiratory flow decreases below a preset percentage of the inspiratory peak flow.</a:t>
            </a:r>
          </a:p>
        </p:txBody>
      </p:sp>
    </p:spTree>
    <p:extLst>
      <p:ext uri="{BB962C8B-B14F-4D97-AF65-F5344CB8AC3E}">
        <p14:creationId xmlns:p14="http://schemas.microsoft.com/office/powerpoint/2010/main" val="253702510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3201"/>
            <a:ext cx="7886700" cy="1325563"/>
          </a:xfrm>
        </p:spPr>
        <p:txBody>
          <a:bodyPr>
            <a:normAutofit/>
          </a:bodyPr>
          <a:lstStyle/>
          <a:p>
            <a:r>
              <a:rPr lang="en-US" sz="4000" b="0" cap="none" dirty="0"/>
              <a:t>Apnea Backup Ventilation   </a:t>
            </a:r>
            <a:br>
              <a:rPr lang="en-US" sz="4000" b="0" cap="none" dirty="0"/>
            </a:br>
            <a:r>
              <a:rPr lang="en-US" sz="4000" b="0" cap="none" dirty="0"/>
              <a:t>Special Features</a:t>
            </a:r>
          </a:p>
        </p:txBody>
      </p:sp>
      <p:sp>
        <p:nvSpPr>
          <p:cNvPr id="3" name="Content Placeholder 2"/>
          <p:cNvSpPr>
            <a:spLocks noGrp="1"/>
          </p:cNvSpPr>
          <p:nvPr>
            <p:ph idx="1"/>
          </p:nvPr>
        </p:nvSpPr>
        <p:spPr>
          <a:xfrm>
            <a:off x="485775" y="1528764"/>
            <a:ext cx="8305800" cy="4654549"/>
          </a:xfrm>
        </p:spPr>
        <p:txBody>
          <a:bodyPr>
            <a:noAutofit/>
          </a:bodyPr>
          <a:lstStyle/>
          <a:p>
            <a:pPr>
              <a:lnSpc>
                <a:spcPct val="80000"/>
              </a:lnSpc>
              <a:spcBef>
                <a:spcPts val="600"/>
              </a:spcBef>
            </a:pPr>
            <a:r>
              <a:rPr lang="en-US" sz="2400" dirty="0"/>
              <a:t>The ventilator engages apnea backup ventilation when no breath has been delivered by the time the clinician-selected apnea interval elapses.</a:t>
            </a:r>
            <a:r>
              <a:rPr lang="en-US" sz="2400" baseline="30000" dirty="0"/>
              <a:t>13</a:t>
            </a:r>
            <a:r>
              <a:rPr lang="en-US" sz="2400" dirty="0"/>
              <a:t> </a:t>
            </a:r>
          </a:p>
          <a:p>
            <a:pPr>
              <a:lnSpc>
                <a:spcPct val="80000"/>
              </a:lnSpc>
              <a:spcBef>
                <a:spcPts val="600"/>
              </a:spcBef>
            </a:pPr>
            <a:r>
              <a:rPr lang="en-US" sz="2400" dirty="0"/>
              <a:t>It can be adjusted in either volume A/C or pressure A/C. </a:t>
            </a:r>
          </a:p>
          <a:p>
            <a:pPr>
              <a:lnSpc>
                <a:spcPct val="80000"/>
              </a:lnSpc>
              <a:spcBef>
                <a:spcPts val="600"/>
              </a:spcBef>
            </a:pPr>
            <a:r>
              <a:rPr lang="en-US" sz="2400" dirty="0"/>
              <a:t>Apnea backup ventilation is available in CPAP/PS and APRV/Biphasic.</a:t>
            </a:r>
          </a:p>
          <a:p>
            <a:pPr>
              <a:lnSpc>
                <a:spcPct val="80000"/>
              </a:lnSpc>
              <a:spcBef>
                <a:spcPts val="600"/>
              </a:spcBef>
            </a:pPr>
            <a:r>
              <a:rPr lang="en-US" sz="2400" dirty="0"/>
              <a:t>When in A/C or SIMV modes, the apnea backup rate is determined by the operator-set mandatory breath Rate or the Apnea Interval setting (whichever provides the highest respiratory rate). </a:t>
            </a:r>
          </a:p>
          <a:p>
            <a:pPr>
              <a:lnSpc>
                <a:spcPct val="80000"/>
              </a:lnSpc>
              <a:spcBef>
                <a:spcPts val="600"/>
              </a:spcBef>
            </a:pPr>
            <a:r>
              <a:rPr lang="en-US" sz="2400" dirty="0"/>
              <a:t>When the Apnea Interval setting (found in the Alarm Limits window) determines the backup rate, the ventilator will continue to ventilate at this rate until the apnea has been resolved. </a:t>
            </a:r>
          </a:p>
          <a:p>
            <a:pPr>
              <a:lnSpc>
                <a:spcPct val="80000"/>
              </a:lnSpc>
              <a:spcBef>
                <a:spcPts val="600"/>
              </a:spcBef>
            </a:pPr>
            <a:r>
              <a:rPr lang="en-US" sz="2400" dirty="0"/>
              <a:t>All other controls for apnea ventilation in A/C and SIMV are set when the primary control values for these modes are selected.</a:t>
            </a:r>
          </a:p>
          <a:p>
            <a:pPr>
              <a:lnSpc>
                <a:spcPct val="80000"/>
              </a:lnSpc>
              <a:spcBef>
                <a:spcPts val="600"/>
              </a:spcBef>
            </a:pPr>
            <a:endParaRPr lang="en-US" sz="2400" dirty="0"/>
          </a:p>
        </p:txBody>
      </p:sp>
    </p:spTree>
    <p:extLst>
      <p:ext uri="{BB962C8B-B14F-4D97-AF65-F5344CB8AC3E}">
        <p14:creationId xmlns:p14="http://schemas.microsoft.com/office/powerpoint/2010/main" val="323177038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A7CFE9-1A8C-4790-A758-4DCD1D4C17EC}"/>
              </a:ext>
            </a:extLst>
          </p:cNvPr>
          <p:cNvSpPr>
            <a:spLocks noGrp="1"/>
          </p:cNvSpPr>
          <p:nvPr>
            <p:ph type="title"/>
          </p:nvPr>
        </p:nvSpPr>
        <p:spPr/>
        <p:txBody>
          <a:bodyPr>
            <a:normAutofit/>
          </a:bodyPr>
          <a:lstStyle/>
          <a:p>
            <a:r>
              <a:rPr lang="en-US" sz="4000" b="0" cap="none" dirty="0"/>
              <a:t>Advanced Settings</a:t>
            </a:r>
            <a:endParaRPr lang="en-US" sz="4000" dirty="0"/>
          </a:p>
        </p:txBody>
      </p:sp>
      <p:sp>
        <p:nvSpPr>
          <p:cNvPr id="3" name="Content Placeholder 2">
            <a:extLst>
              <a:ext uri="{FF2B5EF4-FFF2-40B4-BE49-F238E27FC236}">
                <a16:creationId xmlns="" xmlns:a16="http://schemas.microsoft.com/office/drawing/2014/main" id="{99638700-F1EC-4792-AC7F-7ABEDE371192}"/>
              </a:ext>
            </a:extLst>
          </p:cNvPr>
          <p:cNvSpPr>
            <a:spLocks noGrp="1"/>
          </p:cNvSpPr>
          <p:nvPr>
            <p:ph idx="1"/>
          </p:nvPr>
        </p:nvSpPr>
        <p:spPr/>
        <p:txBody>
          <a:bodyPr>
            <a:normAutofit/>
          </a:bodyPr>
          <a:lstStyle/>
          <a:p>
            <a:r>
              <a:rPr lang="en-US" sz="2400" dirty="0"/>
              <a:t>The advanced settings and the modes that are available are depicted in Table 4-23. These advance settings serve to give the clinician modes options and possibly more control of the delivered breaths. </a:t>
            </a:r>
          </a:p>
          <a:p>
            <a:r>
              <a:rPr lang="en-US" sz="2400" dirty="0"/>
              <a:t>Assured volume: sets the minimum tidal volume in pressure control breaths.</a:t>
            </a:r>
          </a:p>
          <a:p>
            <a:pPr lvl="0"/>
            <a:r>
              <a:rPr lang="en-US" sz="2400" dirty="0"/>
              <a:t>Volume limit: sets the volume limit for a pressure-targeted breath.</a:t>
            </a:r>
          </a:p>
          <a:p>
            <a:pPr lvl="0"/>
            <a:r>
              <a:rPr lang="en-US" sz="2400" dirty="0"/>
              <a:t>Insp Rise: controls the slope of the pressure rise during a mandatory breath.</a:t>
            </a:r>
          </a:p>
          <a:p>
            <a:pPr lvl="0"/>
            <a:r>
              <a:rPr lang="en-US" sz="2400" dirty="0"/>
              <a:t>Waveform: square or decelerating flow pattern</a:t>
            </a:r>
          </a:p>
          <a:p>
            <a:pPr lvl="0"/>
            <a:endParaRPr lang="en-US" sz="2400" dirty="0"/>
          </a:p>
          <a:p>
            <a:endParaRPr lang="en-US" sz="2400" dirty="0"/>
          </a:p>
        </p:txBody>
      </p:sp>
    </p:spTree>
    <p:extLst>
      <p:ext uri="{BB962C8B-B14F-4D97-AF65-F5344CB8AC3E}">
        <p14:creationId xmlns:p14="http://schemas.microsoft.com/office/powerpoint/2010/main" val="96441434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11FBBF-B196-4D1B-B303-7949A0A60A12}"/>
              </a:ext>
            </a:extLst>
          </p:cNvPr>
          <p:cNvSpPr>
            <a:spLocks noGrp="1"/>
          </p:cNvSpPr>
          <p:nvPr>
            <p:ph type="title"/>
          </p:nvPr>
        </p:nvSpPr>
        <p:spPr/>
        <p:txBody>
          <a:bodyPr>
            <a:normAutofit/>
          </a:bodyPr>
          <a:lstStyle/>
          <a:p>
            <a:r>
              <a:rPr lang="en-US" sz="4000" b="0" cap="none" dirty="0"/>
              <a:t>Advanced Settings (cont’d)</a:t>
            </a:r>
            <a:endParaRPr lang="en-US" sz="4000" dirty="0"/>
          </a:p>
        </p:txBody>
      </p:sp>
      <p:sp>
        <p:nvSpPr>
          <p:cNvPr id="3" name="Content Placeholder 2">
            <a:extLst>
              <a:ext uri="{FF2B5EF4-FFF2-40B4-BE49-F238E27FC236}">
                <a16:creationId xmlns="" xmlns:a16="http://schemas.microsoft.com/office/drawing/2014/main" id="{E067F5E1-9E5F-420C-9054-343743E8B9D2}"/>
              </a:ext>
            </a:extLst>
          </p:cNvPr>
          <p:cNvSpPr>
            <a:spLocks noGrp="1"/>
          </p:cNvSpPr>
          <p:nvPr>
            <p:ph idx="1"/>
          </p:nvPr>
        </p:nvSpPr>
        <p:spPr/>
        <p:txBody>
          <a:bodyPr>
            <a:normAutofit/>
          </a:bodyPr>
          <a:lstStyle/>
          <a:p>
            <a:r>
              <a:rPr lang="en-US" sz="2400" dirty="0"/>
              <a:t>Sigh: when activated the ventilator delivers a sigh volume breath (1.5 times the Vt) every 100th breath.</a:t>
            </a:r>
          </a:p>
          <a:p>
            <a:pPr lvl="0"/>
            <a:r>
              <a:rPr lang="en-US" sz="2400" dirty="0"/>
              <a:t>Bias flow: sets the background flow available between breaths as well as establishing the base flow that is used for flow triggering.</a:t>
            </a:r>
          </a:p>
          <a:p>
            <a:pPr lvl="0"/>
            <a:r>
              <a:rPr lang="en-US" sz="2400" dirty="0"/>
              <a:t>PC Flow Cycle: Sets the percentage of peak inspiratory flow at which the inspiratory phase of a PC breath is terminated.</a:t>
            </a:r>
          </a:p>
          <a:p>
            <a:pPr lvl="0"/>
            <a:r>
              <a:rPr lang="en-US" sz="2400" dirty="0"/>
              <a:t>Vsync: changes the target from volume to pressure with a set Vt.</a:t>
            </a:r>
          </a:p>
          <a:p>
            <a:pPr lvl="0"/>
            <a:r>
              <a:rPr lang="en-US" sz="2400" dirty="0"/>
              <a:t>PSV Cycle: sets the percentage of peak inspiratory flow at which a pressure support breath will cycle to exhalation.</a:t>
            </a:r>
          </a:p>
          <a:p>
            <a:endParaRPr lang="en-US" sz="2400" dirty="0"/>
          </a:p>
        </p:txBody>
      </p:sp>
    </p:spTree>
    <p:extLst>
      <p:ext uri="{BB962C8B-B14F-4D97-AF65-F5344CB8AC3E}">
        <p14:creationId xmlns:p14="http://schemas.microsoft.com/office/powerpoint/2010/main" val="31698528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Advanced Settings (cont’d)</a:t>
            </a:r>
          </a:p>
        </p:txBody>
      </p:sp>
      <p:sp>
        <p:nvSpPr>
          <p:cNvPr id="3" name="Content Placeholder 2"/>
          <p:cNvSpPr>
            <a:spLocks noGrp="1"/>
          </p:cNvSpPr>
          <p:nvPr>
            <p:ph idx="1"/>
          </p:nvPr>
        </p:nvSpPr>
        <p:spPr>
          <a:xfrm>
            <a:off x="628650" y="1882775"/>
            <a:ext cx="7886700" cy="4137025"/>
          </a:xfrm>
        </p:spPr>
        <p:txBody>
          <a:bodyPr>
            <a:normAutofit/>
          </a:bodyPr>
          <a:lstStyle/>
          <a:p>
            <a:pPr lvl="0">
              <a:spcBef>
                <a:spcPts val="1800"/>
              </a:spcBef>
            </a:pPr>
            <a:r>
              <a:rPr lang="en-US" sz="2600" dirty="0"/>
              <a:t>PSVTmax: sets the maximum inspiratory time for a pressure support breath.</a:t>
            </a:r>
          </a:p>
          <a:p>
            <a:pPr lvl="0">
              <a:spcBef>
                <a:spcPts val="1800"/>
              </a:spcBef>
            </a:pPr>
            <a:r>
              <a:rPr lang="en-US" sz="2600" dirty="0"/>
              <a:t>% T</a:t>
            </a:r>
            <a:r>
              <a:rPr lang="en-US" sz="2600" baseline="-25000" dirty="0"/>
              <a:t>high</a:t>
            </a:r>
            <a:r>
              <a:rPr lang="en-US" sz="2600" dirty="0"/>
              <a:t> Sync: sets the trigger (sync) window to transition from Pressure high to Pressure low.</a:t>
            </a:r>
          </a:p>
          <a:p>
            <a:pPr lvl="0">
              <a:spcBef>
                <a:spcPts val="1800"/>
              </a:spcBef>
            </a:pPr>
            <a:r>
              <a:rPr lang="en-US" sz="2600" dirty="0"/>
              <a:t>T</a:t>
            </a:r>
            <a:r>
              <a:rPr lang="en-US" sz="2600" baseline="-25000" dirty="0"/>
              <a:t>high</a:t>
            </a:r>
            <a:r>
              <a:rPr lang="en-US" sz="2600" dirty="0"/>
              <a:t> PSV: makes pressure support breaths available during T</a:t>
            </a:r>
            <a:r>
              <a:rPr lang="en-US" sz="2600" baseline="-25000" dirty="0"/>
              <a:t>high</a:t>
            </a:r>
            <a:r>
              <a:rPr lang="en-US" sz="2600" dirty="0"/>
              <a:t> in APRV/BiPhasic.</a:t>
            </a:r>
          </a:p>
          <a:p>
            <a:pPr lvl="0">
              <a:spcBef>
                <a:spcPts val="1800"/>
              </a:spcBef>
            </a:pPr>
            <a:r>
              <a:rPr lang="en-US" sz="2600" dirty="0"/>
              <a:t>% T</a:t>
            </a:r>
            <a:r>
              <a:rPr lang="en-US" sz="2600" baseline="-25000" dirty="0"/>
              <a:t>low</a:t>
            </a:r>
            <a:r>
              <a:rPr lang="en-US" sz="2600" dirty="0"/>
              <a:t> Sync: sets the trigger (sync) window to transition from P</a:t>
            </a:r>
            <a:r>
              <a:rPr lang="en-US" sz="2600" baseline="-25000" dirty="0"/>
              <a:t>low</a:t>
            </a:r>
            <a:r>
              <a:rPr lang="en-US" sz="2600" dirty="0"/>
              <a:t> to P</a:t>
            </a:r>
            <a:r>
              <a:rPr lang="en-US" sz="2600" baseline="-25000" dirty="0"/>
              <a:t>high</a:t>
            </a:r>
            <a:r>
              <a:rPr lang="en-US" sz="2600" dirty="0"/>
              <a:t>.</a:t>
            </a:r>
          </a:p>
        </p:txBody>
      </p:sp>
    </p:spTree>
    <p:extLst>
      <p:ext uri="{BB962C8B-B14F-4D97-AF65-F5344CB8AC3E}">
        <p14:creationId xmlns:p14="http://schemas.microsoft.com/office/powerpoint/2010/main" val="172633629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10.1.1.17\productions\ART\ART PROCESS\PPT Process\JBL_PPT\Shelledy_171101_Ancillaries\Images\Chapter 04\Tab04_0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794" y="1044575"/>
            <a:ext cx="8380413" cy="476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88381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Duo Positive Airway Pressure </a:t>
            </a:r>
          </a:p>
        </p:txBody>
      </p:sp>
      <p:sp>
        <p:nvSpPr>
          <p:cNvPr id="3" name="Content Placeholder 2"/>
          <p:cNvSpPr>
            <a:spLocks noGrp="1"/>
          </p:cNvSpPr>
          <p:nvPr>
            <p:ph idx="1"/>
          </p:nvPr>
        </p:nvSpPr>
        <p:spPr/>
        <p:txBody>
          <a:bodyPr>
            <a:normAutofit/>
          </a:bodyPr>
          <a:lstStyle/>
          <a:p>
            <a:r>
              <a:rPr lang="en-US" sz="2400" dirty="0"/>
              <a:t>Pressure-targeted mode of ventilation allows for spontaneous breathing at two different pressure levels.</a:t>
            </a:r>
            <a:r>
              <a:rPr lang="en-US" sz="2400" baseline="30000" dirty="0"/>
              <a:t>5</a:t>
            </a:r>
            <a:r>
              <a:rPr lang="en-US" sz="2400" dirty="0"/>
              <a:t> </a:t>
            </a:r>
          </a:p>
          <a:p>
            <a:r>
              <a:rPr lang="en-US" sz="2400" dirty="0"/>
              <a:t>Ventilator switches between different clinician-set pressure levels (the lower of which can be CPAP). </a:t>
            </a:r>
          </a:p>
          <a:p>
            <a:r>
              <a:rPr lang="en-US" sz="2400" dirty="0"/>
              <a:t>Pressure levels referred to as P</a:t>
            </a:r>
            <a:r>
              <a:rPr lang="en-US" sz="2400" baseline="-25000" dirty="0"/>
              <a:t>high</a:t>
            </a:r>
            <a:r>
              <a:rPr lang="en-US" sz="2400" dirty="0"/>
              <a:t> and P</a:t>
            </a:r>
            <a:r>
              <a:rPr lang="en-US" sz="2400" baseline="-25000" dirty="0"/>
              <a:t>low</a:t>
            </a:r>
            <a:r>
              <a:rPr lang="en-US" sz="2400" dirty="0"/>
              <a:t>. T</a:t>
            </a:r>
            <a:r>
              <a:rPr lang="en-US" sz="2400" baseline="-25000" dirty="0"/>
              <a:t>high</a:t>
            </a:r>
            <a:r>
              <a:rPr lang="en-US" sz="2400" dirty="0"/>
              <a:t> is length of time at P</a:t>
            </a:r>
            <a:r>
              <a:rPr lang="en-US" sz="2400" baseline="-25000" dirty="0"/>
              <a:t>high</a:t>
            </a:r>
            <a:r>
              <a:rPr lang="en-US" sz="2400" dirty="0"/>
              <a:t> and T</a:t>
            </a:r>
            <a:r>
              <a:rPr lang="en-US" sz="2400" baseline="-25000" dirty="0"/>
              <a:t>low</a:t>
            </a:r>
            <a:r>
              <a:rPr lang="en-US" sz="2400" dirty="0"/>
              <a:t> is length of time spent at T</a:t>
            </a:r>
            <a:r>
              <a:rPr lang="en-US" sz="2400" baseline="-25000" dirty="0"/>
              <a:t>low</a:t>
            </a:r>
            <a:r>
              <a:rPr lang="en-US" sz="2400" dirty="0"/>
              <a:t>. </a:t>
            </a:r>
          </a:p>
          <a:p>
            <a:r>
              <a:rPr lang="en-US" sz="2400" dirty="0"/>
              <a:t>Difference is the P</a:t>
            </a:r>
            <a:r>
              <a:rPr lang="en-US" sz="2400" baseline="-25000" dirty="0"/>
              <a:t>high</a:t>
            </a:r>
            <a:r>
              <a:rPr lang="en-US" sz="2400" dirty="0"/>
              <a:t> level is now referenced to atmosphere as to PEEP level. </a:t>
            </a:r>
          </a:p>
          <a:p>
            <a:r>
              <a:rPr lang="en-US" sz="2400" dirty="0"/>
              <a:t>Increases in P</a:t>
            </a:r>
            <a:r>
              <a:rPr lang="en-US" sz="2400" baseline="-25000" dirty="0"/>
              <a:t>low</a:t>
            </a:r>
            <a:r>
              <a:rPr lang="en-US" sz="2400" dirty="0"/>
              <a:t> will decrease distending pressure. </a:t>
            </a:r>
          </a:p>
          <a:p>
            <a:r>
              <a:rPr lang="en-US" sz="2400" dirty="0"/>
              <a:t>Additional ventilator support can be added in form of PS at both pressure levels to augment patient effort.</a:t>
            </a:r>
          </a:p>
          <a:p>
            <a:endParaRPr lang="en-US" sz="2400" dirty="0"/>
          </a:p>
        </p:txBody>
      </p:sp>
    </p:spTree>
    <p:extLst>
      <p:ext uri="{BB962C8B-B14F-4D97-AF65-F5344CB8AC3E}">
        <p14:creationId xmlns:p14="http://schemas.microsoft.com/office/powerpoint/2010/main" val="125060501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NPPV Leak Compensation</a:t>
            </a:r>
          </a:p>
        </p:txBody>
      </p:sp>
      <p:sp>
        <p:nvSpPr>
          <p:cNvPr id="3" name="Content Placeholder 2"/>
          <p:cNvSpPr>
            <a:spLocks noGrp="1"/>
          </p:cNvSpPr>
          <p:nvPr>
            <p:ph idx="1"/>
          </p:nvPr>
        </p:nvSpPr>
        <p:spPr>
          <a:xfrm>
            <a:off x="628650" y="2197100"/>
            <a:ext cx="7886700" cy="3098800"/>
          </a:xfrm>
        </p:spPr>
        <p:txBody>
          <a:bodyPr/>
          <a:lstStyle/>
          <a:p>
            <a:r>
              <a:rPr lang="en-US" dirty="0"/>
              <a:t>Adjusts bias flow to maintain the set PEEP level if there is a leak present in the system. </a:t>
            </a:r>
          </a:p>
          <a:p>
            <a:endParaRPr lang="en-US" dirty="0"/>
          </a:p>
          <a:p>
            <a:r>
              <a:rPr lang="en-US" dirty="0"/>
              <a:t>Can compensate up to 40 L/min.</a:t>
            </a:r>
            <a:r>
              <a:rPr lang="en-US" baseline="30000" dirty="0"/>
              <a:t>13</a:t>
            </a:r>
            <a:r>
              <a:rPr lang="en-US" dirty="0"/>
              <a:t> </a:t>
            </a:r>
          </a:p>
        </p:txBody>
      </p:sp>
    </p:spTree>
    <p:extLst>
      <p:ext uri="{BB962C8B-B14F-4D97-AF65-F5344CB8AC3E}">
        <p14:creationId xmlns:p14="http://schemas.microsoft.com/office/powerpoint/2010/main" val="238062692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Maneuvers</a:t>
            </a:r>
          </a:p>
        </p:txBody>
      </p:sp>
      <p:sp>
        <p:nvSpPr>
          <p:cNvPr id="3" name="Content Placeholder 2"/>
          <p:cNvSpPr>
            <a:spLocks noGrp="1"/>
          </p:cNvSpPr>
          <p:nvPr>
            <p:ph idx="1"/>
          </p:nvPr>
        </p:nvSpPr>
        <p:spPr>
          <a:xfrm>
            <a:off x="628650" y="2244725"/>
            <a:ext cx="7886700" cy="3013075"/>
          </a:xfrm>
        </p:spPr>
        <p:txBody>
          <a:bodyPr/>
          <a:lstStyle/>
          <a:p>
            <a:r>
              <a:rPr lang="en-US" dirty="0"/>
              <a:t>The Vyaire Vela has a number of maneuvers available including: MIP/NIF, AutoPEEP detection, static compliance, circuit resistance and capnometry (optional).</a:t>
            </a:r>
            <a:r>
              <a:rPr lang="en-US" baseline="30000" dirty="0"/>
              <a:t>13</a:t>
            </a:r>
          </a:p>
          <a:p>
            <a:endParaRPr lang="en-US" dirty="0"/>
          </a:p>
        </p:txBody>
      </p:sp>
    </p:spTree>
    <p:extLst>
      <p:ext uri="{BB962C8B-B14F-4D97-AF65-F5344CB8AC3E}">
        <p14:creationId xmlns:p14="http://schemas.microsoft.com/office/powerpoint/2010/main" val="377618589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10.1.1.17\productions\ART\ART PROCESS\PPT Process\JBL_PPT\Shelledy_171101_Ancillaries\Images\Chapter 04\Tab04_024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2669" y="369888"/>
            <a:ext cx="1998662" cy="5788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94481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10.1.1.17\productions\ART\ART PROCESS\PPT Process\JBL_PPT\Shelledy_171101_Ancillaries\Images\Chapter 04\Tab04_024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744" y="418306"/>
            <a:ext cx="6894512" cy="5792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7810868"/>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0" cap="none" dirty="0"/>
              <a:t>Accessories</a:t>
            </a:r>
            <a:endParaRPr lang="en-US" b="0" dirty="0"/>
          </a:p>
        </p:txBody>
      </p:sp>
      <p:sp>
        <p:nvSpPr>
          <p:cNvPr id="3" name="Content Placeholder 2"/>
          <p:cNvSpPr>
            <a:spLocks noGrp="1"/>
          </p:cNvSpPr>
          <p:nvPr>
            <p:ph idx="1"/>
          </p:nvPr>
        </p:nvSpPr>
        <p:spPr>
          <a:xfrm>
            <a:off x="628650" y="2044700"/>
            <a:ext cx="7886700" cy="3527425"/>
          </a:xfrm>
        </p:spPr>
        <p:txBody>
          <a:bodyPr/>
          <a:lstStyle/>
          <a:p>
            <a:r>
              <a:rPr lang="en-US" dirty="0"/>
              <a:t>VELA supplies blended gas to power a jet nebulizer (not provided) which is synchronized with inspiration.</a:t>
            </a:r>
            <a:r>
              <a:rPr lang="en-US" baseline="30000" dirty="0"/>
              <a:t>13</a:t>
            </a:r>
            <a:r>
              <a:rPr lang="en-US" dirty="0"/>
              <a:t> </a:t>
            </a:r>
          </a:p>
          <a:p>
            <a:endParaRPr lang="en-US" dirty="0"/>
          </a:p>
          <a:p>
            <a:r>
              <a:rPr lang="en-US" dirty="0"/>
              <a:t>Volumetric capnometry is optional.</a:t>
            </a:r>
            <a:r>
              <a:rPr lang="en-US" baseline="30000" dirty="0"/>
              <a:t>13</a:t>
            </a:r>
            <a:endParaRPr lang="en-US" dirty="0"/>
          </a:p>
          <a:p>
            <a:endParaRPr lang="en-US" dirty="0"/>
          </a:p>
        </p:txBody>
      </p:sp>
    </p:spTree>
    <p:extLst>
      <p:ext uri="{BB962C8B-B14F-4D97-AF65-F5344CB8AC3E}">
        <p14:creationId xmlns:p14="http://schemas.microsoft.com/office/powerpoint/2010/main" val="272400604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1776"/>
            <a:ext cx="7886700" cy="1325563"/>
          </a:xfrm>
        </p:spPr>
        <p:txBody>
          <a:bodyPr>
            <a:normAutofit/>
          </a:bodyPr>
          <a:lstStyle/>
          <a:p>
            <a:r>
              <a:rPr lang="en-US" sz="4000" b="0" cap="none" dirty="0"/>
              <a:t>Dräger Evita XL</a:t>
            </a:r>
          </a:p>
        </p:txBody>
      </p:sp>
      <p:sp>
        <p:nvSpPr>
          <p:cNvPr id="3" name="Content Placeholder 2"/>
          <p:cNvSpPr>
            <a:spLocks noGrp="1"/>
          </p:cNvSpPr>
          <p:nvPr>
            <p:ph idx="1"/>
          </p:nvPr>
        </p:nvSpPr>
        <p:spPr>
          <a:xfrm>
            <a:off x="628650" y="1457324"/>
            <a:ext cx="7886700" cy="4924425"/>
          </a:xfrm>
        </p:spPr>
        <p:txBody>
          <a:bodyPr>
            <a:normAutofit/>
          </a:bodyPr>
          <a:lstStyle/>
          <a:p>
            <a:pPr>
              <a:spcBef>
                <a:spcPts val="1800"/>
              </a:spcBef>
            </a:pPr>
            <a:r>
              <a:rPr lang="en-US" sz="2400" dirty="0"/>
              <a:t>The Dräger Evita XL ventilator is a critical care ventilator designed for use in adult, pediatric, and neonatal patients in both acute and subacute clinical locations.</a:t>
            </a:r>
            <a:r>
              <a:rPr lang="en-US" sz="2400" baseline="30000" dirty="0"/>
              <a:t>15</a:t>
            </a:r>
            <a:r>
              <a:rPr lang="en-US" sz="2400" dirty="0"/>
              <a:t> </a:t>
            </a:r>
          </a:p>
          <a:p>
            <a:pPr>
              <a:spcBef>
                <a:spcPts val="1800"/>
              </a:spcBef>
            </a:pPr>
            <a:r>
              <a:rPr lang="en-US" sz="2400" dirty="0"/>
              <a:t>The Evita Infinity is electrically powered and controlled; designed to use in acute and subacute clinical settings and requires an external compressor if piped air is not available. (pictured in Figure 4-24)</a:t>
            </a:r>
          </a:p>
          <a:p>
            <a:pPr>
              <a:spcBef>
                <a:spcPts val="1800"/>
              </a:spcBef>
            </a:pPr>
            <a:r>
              <a:rPr lang="en-US" sz="2400" dirty="0"/>
              <a:t>Consists of a flat panel touch screen, buttons and a control dial to change and confirm settings. Settings are entered by pressing a button on the touch screen to select the parameter to be changed, then the control dial is turned to select the new value, and the control dial is pressed to confirm. (The Evita operator interface is depicted in Figure 4-25)</a:t>
            </a:r>
          </a:p>
          <a:p>
            <a:pPr>
              <a:spcBef>
                <a:spcPts val="1800"/>
              </a:spcBef>
            </a:pPr>
            <a:endParaRPr lang="en-US" sz="2400" dirty="0"/>
          </a:p>
        </p:txBody>
      </p:sp>
    </p:spTree>
    <p:extLst>
      <p:ext uri="{BB962C8B-B14F-4D97-AF65-F5344CB8AC3E}">
        <p14:creationId xmlns:p14="http://schemas.microsoft.com/office/powerpoint/2010/main" val="336926588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594555" y="5985669"/>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4.24</a:t>
            </a:r>
            <a:endParaRPr lang="en-US" altLang="en-US" sz="2000" dirty="0">
              <a:latin typeface="+mn-lt"/>
              <a:cs typeface="Arial" panose="020B0604020202020204" pitchFamily="34" charset="0"/>
            </a:endParaRPr>
          </a:p>
        </p:txBody>
      </p:sp>
      <p:pic>
        <p:nvPicPr>
          <p:cNvPr id="26627" name="Picture 3" descr="\\10.1.1.17\productions\ART\ART PROCESS\PPT Process\JBL_PPT\Shelledy_171101_Ancillaries\Images\Chapter 04\Fig4.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0306" y="190500"/>
            <a:ext cx="4243388"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879534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594555" y="5934869"/>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4.25</a:t>
            </a:r>
            <a:endParaRPr lang="en-US" altLang="en-US" sz="2000" dirty="0">
              <a:latin typeface="+mn-lt"/>
              <a:cs typeface="Arial" panose="020B0604020202020204" pitchFamily="34" charset="0"/>
            </a:endParaRPr>
          </a:p>
        </p:txBody>
      </p:sp>
      <p:pic>
        <p:nvPicPr>
          <p:cNvPr id="27651" name="Picture 3" descr="\\10.1.1.17\productions\ART\ART PROCESS\PPT Process\JBL_PPT\Shelledy_171101_Ancillaries\Images\Chapter 04\Fig4.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575" y="203200"/>
            <a:ext cx="5784850"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2768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10.1.1.17\productions\ART\ART PROCESS\PPT Process\JBL_PPT\Shelledy_171101_Ancillaries\Images\Chapter 04\Tab04_0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3319" y="443706"/>
            <a:ext cx="4297362" cy="5792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1500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cap="none" dirty="0"/>
              <a:t>Continuous Mandatory Ventilation </a:t>
            </a:r>
            <a:br>
              <a:rPr lang="en-US" b="0" cap="none" dirty="0"/>
            </a:br>
            <a:r>
              <a:rPr lang="en-US" b="0" cap="none" dirty="0"/>
              <a:t>(CMV)</a:t>
            </a:r>
          </a:p>
        </p:txBody>
      </p:sp>
      <p:sp>
        <p:nvSpPr>
          <p:cNvPr id="3" name="Content Placeholder 2"/>
          <p:cNvSpPr>
            <a:spLocks noGrp="1"/>
          </p:cNvSpPr>
          <p:nvPr>
            <p:ph idx="1"/>
          </p:nvPr>
        </p:nvSpPr>
        <p:spPr>
          <a:xfrm>
            <a:off x="628650" y="2178050"/>
            <a:ext cx="7886700" cy="4003675"/>
          </a:xfrm>
        </p:spPr>
        <p:txBody>
          <a:bodyPr/>
          <a:lstStyle/>
          <a:p>
            <a:r>
              <a:rPr lang="en-US" dirty="0"/>
              <a:t>Volume-targeted mode of ventilation (VAC) allowing for mandatory, time-triggered breaths and patient-assisted breaths.</a:t>
            </a:r>
            <a:r>
              <a:rPr lang="en-US" baseline="30000" dirty="0"/>
              <a:t>15</a:t>
            </a:r>
            <a:r>
              <a:rPr lang="en-US" dirty="0"/>
              <a:t> </a:t>
            </a:r>
          </a:p>
          <a:p>
            <a:endParaRPr lang="en-US" dirty="0"/>
          </a:p>
          <a:p>
            <a:r>
              <a:rPr lang="en-US" dirty="0"/>
              <a:t>Spontaneous breathing not allowed. </a:t>
            </a:r>
          </a:p>
          <a:p>
            <a:endParaRPr lang="en-US" dirty="0"/>
          </a:p>
          <a:p>
            <a:r>
              <a:rPr lang="en-US" dirty="0"/>
              <a:t>Breath cycles to exhalation once the tidal volume (Vt) has been delivered. </a:t>
            </a:r>
          </a:p>
          <a:p>
            <a:endParaRPr lang="en-US" dirty="0"/>
          </a:p>
        </p:txBody>
      </p:sp>
    </p:spTree>
    <p:extLst>
      <p:ext uri="{BB962C8B-B14F-4D97-AF65-F5344CB8AC3E}">
        <p14:creationId xmlns:p14="http://schemas.microsoft.com/office/powerpoint/2010/main" val="106921388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cap="none" dirty="0"/>
              <a:t>Airway Pressure-release Ventilation </a:t>
            </a:r>
            <a:br>
              <a:rPr lang="en-US" b="0" cap="none" dirty="0"/>
            </a:br>
            <a:r>
              <a:rPr lang="en-US" b="0" cap="none" dirty="0"/>
              <a:t>(APRV)</a:t>
            </a:r>
          </a:p>
        </p:txBody>
      </p:sp>
      <p:sp>
        <p:nvSpPr>
          <p:cNvPr id="3" name="Content Placeholder 2"/>
          <p:cNvSpPr>
            <a:spLocks noGrp="1"/>
          </p:cNvSpPr>
          <p:nvPr>
            <p:ph idx="1"/>
          </p:nvPr>
        </p:nvSpPr>
        <p:spPr>
          <a:xfrm>
            <a:off x="628650" y="1825624"/>
            <a:ext cx="7886700" cy="4575175"/>
          </a:xfrm>
        </p:spPr>
        <p:txBody>
          <a:bodyPr>
            <a:normAutofit fontScale="85000" lnSpcReduction="10000"/>
          </a:bodyPr>
          <a:lstStyle/>
          <a:p>
            <a:pPr>
              <a:lnSpc>
                <a:spcPct val="95000"/>
              </a:lnSpc>
            </a:pPr>
            <a:r>
              <a:rPr lang="en-US" dirty="0"/>
              <a:t>Mode of ventilation that is similar to DuoPAP, allows for spontaneous breathing at two different pressure levels.</a:t>
            </a:r>
            <a:r>
              <a:rPr lang="en-US" baseline="30000" dirty="0"/>
              <a:t>5 </a:t>
            </a:r>
            <a:r>
              <a:rPr lang="en-US" dirty="0"/>
              <a:t> </a:t>
            </a:r>
          </a:p>
          <a:p>
            <a:pPr>
              <a:lnSpc>
                <a:spcPct val="95000"/>
              </a:lnSpc>
            </a:pPr>
            <a:r>
              <a:rPr lang="en-US" dirty="0"/>
              <a:t>Ventilator switches between two different clinician-set pressure levels (the lower of which can be CPAP). </a:t>
            </a:r>
          </a:p>
          <a:p>
            <a:pPr>
              <a:lnSpc>
                <a:spcPct val="95000"/>
              </a:lnSpc>
            </a:pPr>
            <a:r>
              <a:rPr lang="en-US" dirty="0"/>
              <a:t>Pressure levels referred to as P</a:t>
            </a:r>
            <a:r>
              <a:rPr lang="en-US" baseline="-25000" dirty="0"/>
              <a:t>high</a:t>
            </a:r>
            <a:r>
              <a:rPr lang="en-US" dirty="0"/>
              <a:t> and P</a:t>
            </a:r>
            <a:r>
              <a:rPr lang="en-US" baseline="-25000" dirty="0"/>
              <a:t>low</a:t>
            </a:r>
            <a:r>
              <a:rPr lang="en-US" dirty="0"/>
              <a:t>. T</a:t>
            </a:r>
            <a:r>
              <a:rPr lang="en-US" baseline="-25000" dirty="0"/>
              <a:t>high</a:t>
            </a:r>
            <a:r>
              <a:rPr lang="en-US" dirty="0"/>
              <a:t> is length of time at P</a:t>
            </a:r>
            <a:r>
              <a:rPr lang="en-US" baseline="-25000" dirty="0"/>
              <a:t>high</a:t>
            </a:r>
            <a:r>
              <a:rPr lang="en-US" dirty="0"/>
              <a:t> and T</a:t>
            </a:r>
            <a:r>
              <a:rPr lang="en-US" baseline="-25000" dirty="0"/>
              <a:t>low</a:t>
            </a:r>
            <a:r>
              <a:rPr lang="en-US" dirty="0"/>
              <a:t> is length of time spent at T</a:t>
            </a:r>
            <a:r>
              <a:rPr lang="en-US" baseline="-25000" dirty="0"/>
              <a:t>low</a:t>
            </a:r>
            <a:r>
              <a:rPr lang="en-US" dirty="0"/>
              <a:t>. Unlike DuoPAP, APRV used in inverse ratio fashion. Most of time spent at P</a:t>
            </a:r>
            <a:r>
              <a:rPr lang="en-US" baseline="-25000" dirty="0"/>
              <a:t>high</a:t>
            </a:r>
            <a:r>
              <a:rPr lang="en-US" dirty="0"/>
              <a:t> with brief, periodic releases to P</a:t>
            </a:r>
            <a:r>
              <a:rPr lang="en-US" baseline="-25000" dirty="0"/>
              <a:t>low</a:t>
            </a:r>
            <a:r>
              <a:rPr lang="en-US" dirty="0"/>
              <a:t>. </a:t>
            </a:r>
          </a:p>
          <a:p>
            <a:pPr>
              <a:lnSpc>
                <a:spcPct val="95000"/>
              </a:lnSpc>
            </a:pPr>
            <a:r>
              <a:rPr lang="en-US" dirty="0"/>
              <a:t>P</a:t>
            </a:r>
            <a:r>
              <a:rPr lang="en-US" baseline="-25000" dirty="0"/>
              <a:t>high</a:t>
            </a:r>
            <a:r>
              <a:rPr lang="en-US" dirty="0"/>
              <a:t> level is now referenced to atmosphere as to PEEP level. </a:t>
            </a:r>
          </a:p>
          <a:p>
            <a:pPr>
              <a:lnSpc>
                <a:spcPct val="95000"/>
              </a:lnSpc>
            </a:pPr>
            <a:r>
              <a:rPr lang="en-US" dirty="0"/>
              <a:t>Increases in P</a:t>
            </a:r>
            <a:r>
              <a:rPr lang="en-US" baseline="-25000" dirty="0"/>
              <a:t>low</a:t>
            </a:r>
            <a:r>
              <a:rPr lang="en-US" dirty="0"/>
              <a:t> will decrease distending pressure. </a:t>
            </a:r>
          </a:p>
          <a:p>
            <a:pPr>
              <a:lnSpc>
                <a:spcPct val="95000"/>
              </a:lnSpc>
            </a:pPr>
            <a:r>
              <a:rPr lang="en-US" dirty="0"/>
              <a:t>Additional ventilator support can be added in form of PS at both pressure levels to augment patient effort.</a:t>
            </a:r>
          </a:p>
          <a:p>
            <a:pPr>
              <a:lnSpc>
                <a:spcPct val="95000"/>
              </a:lnSpc>
            </a:pPr>
            <a:endParaRPr lang="en-US" dirty="0"/>
          </a:p>
        </p:txBody>
      </p:sp>
    </p:spTree>
    <p:extLst>
      <p:ext uri="{BB962C8B-B14F-4D97-AF65-F5344CB8AC3E}">
        <p14:creationId xmlns:p14="http://schemas.microsoft.com/office/powerpoint/2010/main" val="129993803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normAutofit fontScale="92500"/>
          </a:bodyPr>
          <a:lstStyle/>
          <a:p>
            <a:pPr lvl="0"/>
            <a:r>
              <a:rPr lang="en-US" dirty="0"/>
              <a:t>Fio</a:t>
            </a:r>
            <a:r>
              <a:rPr lang="en-US" baseline="-25000" dirty="0"/>
              <a:t>2</a:t>
            </a:r>
          </a:p>
          <a:p>
            <a:pPr lvl="0"/>
            <a:r>
              <a:rPr lang="en-US" dirty="0"/>
              <a:t>PEEP</a:t>
            </a:r>
          </a:p>
          <a:p>
            <a:pPr lvl="0"/>
            <a:r>
              <a:rPr lang="en-US" dirty="0"/>
              <a:t>Vt</a:t>
            </a:r>
          </a:p>
          <a:p>
            <a:pPr lvl="0"/>
            <a:r>
              <a:rPr lang="en-US" dirty="0"/>
              <a:t>Inspiratory flow</a:t>
            </a:r>
          </a:p>
          <a:p>
            <a:pPr lvl="0"/>
            <a:r>
              <a:rPr lang="en-US" dirty="0"/>
              <a:t>RR</a:t>
            </a:r>
          </a:p>
          <a:p>
            <a:pPr lvl="0"/>
            <a:r>
              <a:rPr lang="en-US" dirty="0"/>
              <a:t>Inspiratory time</a:t>
            </a:r>
          </a:p>
          <a:p>
            <a:pPr lvl="0"/>
            <a:endParaRPr lang="en-US" dirty="0"/>
          </a:p>
          <a:p>
            <a:r>
              <a:rPr lang="en-US" dirty="0"/>
              <a:t>The resulting pressure created is variable and depends on Vt, flow, and patient respiratory system mechanics.</a:t>
            </a:r>
            <a:r>
              <a:rPr lang="en-US" baseline="30000" dirty="0"/>
              <a:t>15</a:t>
            </a:r>
            <a:endParaRPr lang="en-US" dirty="0"/>
          </a:p>
        </p:txBody>
      </p:sp>
    </p:spTree>
    <p:extLst>
      <p:ext uri="{BB962C8B-B14F-4D97-AF65-F5344CB8AC3E}">
        <p14:creationId xmlns:p14="http://schemas.microsoft.com/office/powerpoint/2010/main" val="274219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Synchronized, Intermittent Mandatory Ventilation </a:t>
            </a:r>
          </a:p>
        </p:txBody>
      </p:sp>
      <p:sp>
        <p:nvSpPr>
          <p:cNvPr id="3" name="Content Placeholder 2"/>
          <p:cNvSpPr>
            <a:spLocks noGrp="1"/>
          </p:cNvSpPr>
          <p:nvPr>
            <p:ph idx="1"/>
          </p:nvPr>
        </p:nvSpPr>
        <p:spPr/>
        <p:txBody>
          <a:bodyPr>
            <a:normAutofit/>
          </a:bodyPr>
          <a:lstStyle/>
          <a:p>
            <a:r>
              <a:rPr lang="en-US" sz="2400" dirty="0"/>
              <a:t>SIMV combines two breath types, VAC and spontaneous breathing, while on CPAP.</a:t>
            </a:r>
            <a:r>
              <a:rPr lang="en-US" sz="2400" baseline="30000" dirty="0"/>
              <a:t>15</a:t>
            </a:r>
            <a:r>
              <a:rPr lang="en-US" sz="2400" dirty="0"/>
              <a:t> </a:t>
            </a:r>
          </a:p>
          <a:p>
            <a:r>
              <a:rPr lang="en-US" sz="2400" dirty="0"/>
              <a:t>Mandatory, time-triggered breaths, patient-assisted breaths, and spontaneous breaths are all provided. </a:t>
            </a:r>
          </a:p>
          <a:p>
            <a:r>
              <a:rPr lang="en-US" sz="2400" dirty="0"/>
              <a:t>Ventilator prevents “breath stacking” (a VAC breath compounded by a PS breath) through the use of a “timing window.” </a:t>
            </a:r>
          </a:p>
          <a:p>
            <a:r>
              <a:rPr lang="en-US" sz="2400" dirty="0"/>
              <a:t>If patient attempts to trigger a breath in timing window, then ventilator will deliver a VAC breath. </a:t>
            </a:r>
          </a:p>
          <a:p>
            <a:r>
              <a:rPr lang="en-US" sz="2400" dirty="0"/>
              <a:t>If patient attempts to trigger a breath outside the window, then a spontaneous breath will occur. </a:t>
            </a:r>
          </a:p>
          <a:p>
            <a:endParaRPr lang="en-US" sz="2400" dirty="0"/>
          </a:p>
          <a:p>
            <a:endParaRPr lang="en-US" sz="2400" dirty="0"/>
          </a:p>
        </p:txBody>
      </p:sp>
    </p:spTree>
    <p:extLst>
      <p:ext uri="{BB962C8B-B14F-4D97-AF65-F5344CB8AC3E}">
        <p14:creationId xmlns:p14="http://schemas.microsoft.com/office/powerpoint/2010/main" val="240002745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normAutofit fontScale="85000" lnSpcReduction="20000"/>
          </a:bodyPr>
          <a:lstStyle/>
          <a:p>
            <a:pPr lvl="0"/>
            <a:r>
              <a:rPr lang="en-US" dirty="0"/>
              <a:t>Fio</a:t>
            </a:r>
            <a:r>
              <a:rPr lang="en-US" baseline="-25000" dirty="0"/>
              <a:t>2</a:t>
            </a:r>
          </a:p>
          <a:p>
            <a:pPr lvl="0"/>
            <a:r>
              <a:rPr lang="en-US" dirty="0"/>
              <a:t>PEEP</a:t>
            </a:r>
          </a:p>
          <a:p>
            <a:pPr lvl="0"/>
            <a:r>
              <a:rPr lang="en-US" dirty="0"/>
              <a:t>Vt</a:t>
            </a:r>
          </a:p>
          <a:p>
            <a:pPr lvl="0"/>
            <a:r>
              <a:rPr lang="en-US" dirty="0"/>
              <a:t>Flow</a:t>
            </a:r>
          </a:p>
          <a:p>
            <a:pPr lvl="0"/>
            <a:r>
              <a:rPr lang="en-US" dirty="0"/>
              <a:t>SIMV rate</a:t>
            </a:r>
          </a:p>
          <a:p>
            <a:pPr lvl="0"/>
            <a:r>
              <a:rPr lang="en-US" dirty="0"/>
              <a:t>Inspiratory time</a:t>
            </a:r>
          </a:p>
          <a:p>
            <a:pPr lvl="0"/>
            <a:endParaRPr lang="en-US" dirty="0"/>
          </a:p>
          <a:p>
            <a:r>
              <a:rPr lang="en-US" dirty="0"/>
              <a:t>During VAC breaths, resulting pressure created is variable and depends on Vt, flow, and patient mechanics.</a:t>
            </a:r>
            <a:r>
              <a:rPr lang="en-US" baseline="30000" dirty="0"/>
              <a:t>15</a:t>
            </a:r>
            <a:endParaRPr lang="en-US" dirty="0"/>
          </a:p>
          <a:p>
            <a:r>
              <a:rPr lang="en-US" dirty="0"/>
              <a:t>During CPAP spontaneous breaths, volume will be variable and depend on patient effort, and patient respiratory system mechanics.</a:t>
            </a:r>
            <a:r>
              <a:rPr lang="en-US" baseline="30000" dirty="0"/>
              <a:t>15</a:t>
            </a:r>
            <a:endParaRPr lang="en-US" dirty="0"/>
          </a:p>
          <a:p>
            <a:endParaRPr lang="en-US" dirty="0"/>
          </a:p>
        </p:txBody>
      </p:sp>
    </p:spTree>
    <p:extLst>
      <p:ext uri="{BB962C8B-B14F-4D97-AF65-F5344CB8AC3E}">
        <p14:creationId xmlns:p14="http://schemas.microsoft.com/office/powerpoint/2010/main" val="83691043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64186"/>
            <a:ext cx="7886700" cy="1325563"/>
          </a:xfrm>
        </p:spPr>
        <p:txBody>
          <a:bodyPr>
            <a:noAutofit/>
          </a:bodyPr>
          <a:lstStyle/>
          <a:p>
            <a:r>
              <a:rPr lang="en-US" sz="4000" b="0" cap="none" dirty="0"/>
              <a:t>Synchronized, Intermittent Mandatory Ventilation/Pressure Support (SIMV/PSupp)</a:t>
            </a:r>
          </a:p>
        </p:txBody>
      </p:sp>
      <p:sp>
        <p:nvSpPr>
          <p:cNvPr id="3" name="Content Placeholder 2"/>
          <p:cNvSpPr>
            <a:spLocks noGrp="1"/>
          </p:cNvSpPr>
          <p:nvPr>
            <p:ph idx="1"/>
          </p:nvPr>
        </p:nvSpPr>
        <p:spPr>
          <a:xfrm>
            <a:off x="628650" y="2122805"/>
            <a:ext cx="7886700" cy="4351338"/>
          </a:xfrm>
        </p:spPr>
        <p:txBody>
          <a:bodyPr>
            <a:normAutofit/>
          </a:bodyPr>
          <a:lstStyle/>
          <a:p>
            <a:r>
              <a:rPr lang="en-US" sz="2400" dirty="0"/>
              <a:t>SIMV/PSupp combines two breath types, VAC and PS or spontaneous breathing, while on CPAP.</a:t>
            </a:r>
            <a:r>
              <a:rPr lang="en-US" sz="2400" baseline="30000" dirty="0"/>
              <a:t>15</a:t>
            </a:r>
            <a:endParaRPr lang="en-US" sz="2400" dirty="0"/>
          </a:p>
          <a:p>
            <a:r>
              <a:rPr lang="en-US" sz="2400" dirty="0"/>
              <a:t>Mandatory, time-triggered breaths, patient-assisted breaths, and spontaneous breaths are all provided. </a:t>
            </a:r>
          </a:p>
          <a:p>
            <a:r>
              <a:rPr lang="en-US" sz="2400" dirty="0"/>
              <a:t>The ventilator prevents “breath stacking” (a VAC breath compounded by a PS breath) through use of a “timing window.” </a:t>
            </a:r>
          </a:p>
          <a:p>
            <a:r>
              <a:rPr lang="en-US" sz="2400" dirty="0"/>
              <a:t>If the patient attempts to trigger a breath in this timing window, then ventilator will deliver a VAC breath. </a:t>
            </a:r>
          </a:p>
          <a:p>
            <a:r>
              <a:rPr lang="en-US" sz="2400" dirty="0"/>
              <a:t>If the patient attempts to trigger a breath outside window, then a spontaneous breath will occur. </a:t>
            </a:r>
          </a:p>
          <a:p>
            <a:endParaRPr lang="en-US" sz="2400" dirty="0"/>
          </a:p>
        </p:txBody>
      </p:sp>
    </p:spTree>
    <p:extLst>
      <p:ext uri="{BB962C8B-B14F-4D97-AF65-F5344CB8AC3E}">
        <p14:creationId xmlns:p14="http://schemas.microsoft.com/office/powerpoint/2010/main" val="213754984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533400" y="1597025"/>
            <a:ext cx="8077200" cy="4351338"/>
          </a:xfrm>
        </p:spPr>
        <p:txBody>
          <a:bodyPr>
            <a:noAutofit/>
          </a:bodyPr>
          <a:lstStyle/>
          <a:p>
            <a:pPr lvl="0">
              <a:lnSpc>
                <a:spcPct val="80000"/>
              </a:lnSpc>
              <a:spcBef>
                <a:spcPts val="600"/>
              </a:spcBef>
            </a:pPr>
            <a:r>
              <a:rPr lang="en-US" sz="2400" dirty="0"/>
              <a:t>Fio</a:t>
            </a:r>
            <a:r>
              <a:rPr lang="en-US" sz="2400" baseline="-25000" dirty="0"/>
              <a:t>2</a:t>
            </a:r>
          </a:p>
          <a:p>
            <a:pPr lvl="0">
              <a:lnSpc>
                <a:spcPct val="80000"/>
              </a:lnSpc>
              <a:spcBef>
                <a:spcPts val="600"/>
              </a:spcBef>
            </a:pPr>
            <a:r>
              <a:rPr lang="en-US" sz="2400" dirty="0"/>
              <a:t>PEEP</a:t>
            </a:r>
          </a:p>
          <a:p>
            <a:pPr lvl="0">
              <a:lnSpc>
                <a:spcPct val="80000"/>
              </a:lnSpc>
              <a:spcBef>
                <a:spcPts val="600"/>
              </a:spcBef>
            </a:pPr>
            <a:r>
              <a:rPr lang="en-US" sz="2400" dirty="0"/>
              <a:t>Vt</a:t>
            </a:r>
          </a:p>
          <a:p>
            <a:pPr lvl="0">
              <a:lnSpc>
                <a:spcPct val="80000"/>
              </a:lnSpc>
              <a:spcBef>
                <a:spcPts val="600"/>
              </a:spcBef>
            </a:pPr>
            <a:r>
              <a:rPr lang="en-US" sz="2400" dirty="0"/>
              <a:t>Flow</a:t>
            </a:r>
          </a:p>
          <a:p>
            <a:pPr lvl="0">
              <a:lnSpc>
                <a:spcPct val="80000"/>
              </a:lnSpc>
              <a:spcBef>
                <a:spcPts val="600"/>
              </a:spcBef>
            </a:pPr>
            <a:r>
              <a:rPr lang="en-US" sz="2400" dirty="0"/>
              <a:t>SIMV rate</a:t>
            </a:r>
          </a:p>
          <a:p>
            <a:pPr lvl="0">
              <a:lnSpc>
                <a:spcPct val="80000"/>
              </a:lnSpc>
              <a:spcBef>
                <a:spcPts val="600"/>
              </a:spcBef>
            </a:pPr>
            <a:r>
              <a:rPr lang="en-US" sz="2400" dirty="0"/>
              <a:t>Inspiratory time</a:t>
            </a:r>
          </a:p>
          <a:p>
            <a:pPr lvl="0">
              <a:lnSpc>
                <a:spcPct val="80000"/>
              </a:lnSpc>
              <a:spcBef>
                <a:spcPts val="600"/>
              </a:spcBef>
            </a:pPr>
            <a:r>
              <a:rPr lang="en-US" sz="2400" dirty="0"/>
              <a:t>Pressure support level</a:t>
            </a:r>
          </a:p>
          <a:p>
            <a:pPr lvl="0">
              <a:lnSpc>
                <a:spcPct val="80000"/>
              </a:lnSpc>
              <a:spcBef>
                <a:spcPts val="600"/>
              </a:spcBef>
            </a:pPr>
            <a:r>
              <a:rPr lang="en-US" sz="2400" dirty="0"/>
              <a:t>Cycle sensitivity</a:t>
            </a:r>
          </a:p>
          <a:p>
            <a:pPr lvl="0">
              <a:lnSpc>
                <a:spcPct val="80000"/>
              </a:lnSpc>
              <a:spcBef>
                <a:spcPts val="600"/>
              </a:spcBef>
            </a:pPr>
            <a:endParaRPr lang="en-US" sz="2400" dirty="0"/>
          </a:p>
          <a:p>
            <a:pPr>
              <a:lnSpc>
                <a:spcPct val="80000"/>
              </a:lnSpc>
              <a:spcBef>
                <a:spcPts val="600"/>
              </a:spcBef>
            </a:pPr>
            <a:r>
              <a:rPr lang="en-US" sz="2400" dirty="0"/>
              <a:t>During VAC breaths, the resulting pressure created is variable and depends on Vt, flow, and patient mechanics.</a:t>
            </a:r>
            <a:r>
              <a:rPr lang="en-US" sz="2400" baseline="30000" dirty="0"/>
              <a:t>15</a:t>
            </a:r>
          </a:p>
          <a:p>
            <a:pPr>
              <a:lnSpc>
                <a:spcPct val="80000"/>
              </a:lnSpc>
              <a:spcBef>
                <a:spcPts val="600"/>
              </a:spcBef>
            </a:pPr>
            <a:r>
              <a:rPr lang="en-US" sz="2400" dirty="0"/>
              <a:t>During PS breaths, the volume will be variable and depend on the PS level, patient effort, and patient respiratory system mechanics.</a:t>
            </a:r>
            <a:r>
              <a:rPr lang="en-US" sz="2400" baseline="30000" dirty="0"/>
              <a:t>15</a:t>
            </a:r>
            <a:endParaRPr lang="en-US" sz="2400" dirty="0"/>
          </a:p>
          <a:p>
            <a:pPr>
              <a:lnSpc>
                <a:spcPct val="80000"/>
              </a:lnSpc>
              <a:spcBef>
                <a:spcPts val="600"/>
              </a:spcBef>
            </a:pPr>
            <a:endParaRPr lang="en-US" sz="2400" dirty="0"/>
          </a:p>
        </p:txBody>
      </p:sp>
    </p:spTree>
    <p:extLst>
      <p:ext uri="{BB962C8B-B14F-4D97-AF65-F5344CB8AC3E}">
        <p14:creationId xmlns:p14="http://schemas.microsoft.com/office/powerpoint/2010/main" val="84484215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Mandatory Minute Volume Ventilation (MMV)</a:t>
            </a:r>
          </a:p>
        </p:txBody>
      </p:sp>
      <p:sp>
        <p:nvSpPr>
          <p:cNvPr id="3" name="Content Placeholder 2"/>
          <p:cNvSpPr>
            <a:spLocks noGrp="1"/>
          </p:cNvSpPr>
          <p:nvPr>
            <p:ph idx="1"/>
          </p:nvPr>
        </p:nvSpPr>
        <p:spPr>
          <a:xfrm>
            <a:off x="628650" y="1949450"/>
            <a:ext cx="7886700" cy="4351338"/>
          </a:xfrm>
        </p:spPr>
        <p:txBody>
          <a:bodyPr>
            <a:normAutofit lnSpcReduction="10000"/>
          </a:bodyPr>
          <a:lstStyle/>
          <a:p>
            <a:r>
              <a:rPr lang="en-US" sz="2400" dirty="0"/>
              <a:t>MMV guarantees the patient always receives at least the set minute volume MV.</a:t>
            </a:r>
            <a:r>
              <a:rPr lang="en-US" sz="2400" baseline="30000" dirty="0"/>
              <a:t>15</a:t>
            </a:r>
            <a:r>
              <a:rPr lang="en-US" sz="2400" dirty="0"/>
              <a:t> </a:t>
            </a:r>
          </a:p>
          <a:p>
            <a:endParaRPr lang="en-US" sz="2400" dirty="0"/>
          </a:p>
          <a:p>
            <a:r>
              <a:rPr lang="en-US" sz="2400" dirty="0"/>
              <a:t>Patient can always breathe spontaneously at PEEP level (with or without pressure support). </a:t>
            </a:r>
          </a:p>
          <a:p>
            <a:endParaRPr lang="en-US" sz="2400" dirty="0"/>
          </a:p>
          <a:p>
            <a:r>
              <a:rPr lang="en-US" sz="2400" dirty="0"/>
              <a:t>If spontaneous breathing of patient is insufficient to achieve the set minute ventilation, VAC breaths are applied. </a:t>
            </a:r>
          </a:p>
          <a:p>
            <a:endParaRPr lang="en-US" sz="2400" dirty="0"/>
          </a:p>
          <a:p>
            <a:r>
              <a:rPr lang="en-US" sz="2400" dirty="0"/>
              <a:t>These mandatory breaths are synchronized with patient’s own breathing attempts.</a:t>
            </a:r>
          </a:p>
          <a:p>
            <a:endParaRPr lang="en-US" sz="2400" dirty="0"/>
          </a:p>
        </p:txBody>
      </p:sp>
    </p:spTree>
    <p:extLst>
      <p:ext uri="{BB962C8B-B14F-4D97-AF65-F5344CB8AC3E}">
        <p14:creationId xmlns:p14="http://schemas.microsoft.com/office/powerpoint/2010/main" val="14258847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1776"/>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428750"/>
            <a:ext cx="7886700" cy="4748213"/>
          </a:xfrm>
        </p:spPr>
        <p:txBody>
          <a:bodyPr>
            <a:normAutofit fontScale="85000" lnSpcReduction="20000"/>
          </a:bodyPr>
          <a:lstStyle/>
          <a:p>
            <a:pPr lvl="0"/>
            <a:r>
              <a:rPr lang="en-US" dirty="0"/>
              <a:t>Fio</a:t>
            </a:r>
            <a:r>
              <a:rPr lang="en-US" baseline="-25000" dirty="0"/>
              <a:t>2</a:t>
            </a:r>
          </a:p>
          <a:p>
            <a:pPr lvl="0"/>
            <a:r>
              <a:rPr lang="en-US" dirty="0"/>
              <a:t>PEEP</a:t>
            </a:r>
          </a:p>
          <a:p>
            <a:pPr lvl="0"/>
            <a:r>
              <a:rPr lang="en-US" dirty="0"/>
              <a:t>Vt </a:t>
            </a:r>
          </a:p>
          <a:p>
            <a:pPr lvl="0"/>
            <a:r>
              <a:rPr lang="en-US" dirty="0"/>
              <a:t>Inspiratory flow</a:t>
            </a:r>
          </a:p>
          <a:p>
            <a:pPr lvl="0"/>
            <a:r>
              <a:rPr lang="en-US" dirty="0"/>
              <a:t>RR</a:t>
            </a:r>
          </a:p>
          <a:p>
            <a:pPr lvl="0"/>
            <a:r>
              <a:rPr lang="en-US" dirty="0"/>
              <a:t>Inspiratory time</a:t>
            </a:r>
          </a:p>
          <a:p>
            <a:pPr lvl="0"/>
            <a:r>
              <a:rPr lang="en-US" dirty="0"/>
              <a:t>PS level</a:t>
            </a:r>
          </a:p>
          <a:p>
            <a:pPr lvl="0"/>
            <a:r>
              <a:rPr lang="en-US" dirty="0"/>
              <a:t>Cycle sensitivity</a:t>
            </a:r>
          </a:p>
          <a:p>
            <a:pPr lvl="0"/>
            <a:endParaRPr lang="en-US" dirty="0"/>
          </a:p>
          <a:p>
            <a:r>
              <a:rPr lang="en-US" dirty="0"/>
              <a:t>During VAC breaths, resulting pressure created is variable and depends on Vt, flow, and patient mechanics.</a:t>
            </a:r>
            <a:r>
              <a:rPr lang="en-US" baseline="30000" dirty="0"/>
              <a:t>15</a:t>
            </a:r>
            <a:endParaRPr lang="en-US" dirty="0"/>
          </a:p>
          <a:p>
            <a:r>
              <a:rPr lang="en-US" dirty="0"/>
              <a:t>During PS breaths, volume will be variable and depend on the PS level, patient effort, and patient respiratory system.</a:t>
            </a:r>
            <a:r>
              <a:rPr lang="en-US" baseline="30000" dirty="0"/>
              <a:t>15</a:t>
            </a:r>
            <a:endParaRPr lang="en-US" dirty="0"/>
          </a:p>
          <a:p>
            <a:endParaRPr lang="en-US" dirty="0"/>
          </a:p>
        </p:txBody>
      </p:sp>
    </p:spTree>
    <p:extLst>
      <p:ext uri="{BB962C8B-B14F-4D97-AF65-F5344CB8AC3E}">
        <p14:creationId xmlns:p14="http://schemas.microsoft.com/office/powerpoint/2010/main" val="124424893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09587"/>
            <a:ext cx="7886700" cy="1325563"/>
          </a:xfrm>
        </p:spPr>
        <p:txBody>
          <a:bodyPr>
            <a:normAutofit/>
          </a:bodyPr>
          <a:lstStyle/>
          <a:p>
            <a:r>
              <a:rPr lang="en-US" sz="4000" b="0" cap="none" dirty="0"/>
              <a:t>Pressure Control Ventilation+ </a:t>
            </a:r>
            <a:br>
              <a:rPr lang="en-US" sz="4000" b="0" cap="none" dirty="0"/>
            </a:br>
            <a:r>
              <a:rPr lang="en-US" sz="4000" b="0" cap="none" dirty="0"/>
              <a:t>(PCV+)</a:t>
            </a:r>
          </a:p>
        </p:txBody>
      </p:sp>
      <p:sp>
        <p:nvSpPr>
          <p:cNvPr id="3" name="Content Placeholder 2"/>
          <p:cNvSpPr>
            <a:spLocks noGrp="1"/>
          </p:cNvSpPr>
          <p:nvPr>
            <p:ph idx="1"/>
          </p:nvPr>
        </p:nvSpPr>
        <p:spPr>
          <a:xfrm>
            <a:off x="628650" y="2092325"/>
            <a:ext cx="8124825" cy="4041775"/>
          </a:xfrm>
        </p:spPr>
        <p:txBody>
          <a:bodyPr/>
          <a:lstStyle/>
          <a:p>
            <a:r>
              <a:rPr lang="en-US" dirty="0"/>
              <a:t>PCV+ is a pressure-targeted mode of ventilation that delivers mandatory, time-triggered breaths only.</a:t>
            </a:r>
            <a:r>
              <a:rPr lang="en-US" baseline="30000" dirty="0"/>
              <a:t> 15</a:t>
            </a:r>
            <a:r>
              <a:rPr lang="en-US" dirty="0"/>
              <a:t> </a:t>
            </a:r>
          </a:p>
          <a:p>
            <a:endParaRPr lang="en-US" dirty="0"/>
          </a:p>
          <a:p>
            <a:r>
              <a:rPr lang="en-US" dirty="0"/>
              <a:t>Spontaneous breathing is permitted during whole breathing cycle. </a:t>
            </a:r>
          </a:p>
          <a:p>
            <a:endParaRPr lang="en-US" dirty="0"/>
          </a:p>
          <a:p>
            <a:r>
              <a:rPr lang="en-US" dirty="0"/>
              <a:t>The mandatory breaths cycle to exhalation once inspiratory time has been reached.</a:t>
            </a:r>
          </a:p>
          <a:p>
            <a:endParaRPr lang="en-US" dirty="0"/>
          </a:p>
        </p:txBody>
      </p:sp>
    </p:spTree>
    <p:extLst>
      <p:ext uri="{BB962C8B-B14F-4D97-AF65-F5344CB8AC3E}">
        <p14:creationId xmlns:p14="http://schemas.microsoft.com/office/powerpoint/2010/main" val="174361696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776" y="511811"/>
            <a:ext cx="8334374" cy="1325563"/>
          </a:xfrm>
        </p:spPr>
        <p:txBody>
          <a:bodyPr>
            <a:noAutofit/>
          </a:bodyPr>
          <a:lstStyle/>
          <a:p>
            <a:r>
              <a:rPr lang="en-US" sz="4000" b="0" cap="none" dirty="0"/>
              <a:t>Pressure-controlled Ventilation+/Pressure-supported Spontaneous Breathing (PCV+/PSUPP)</a:t>
            </a:r>
          </a:p>
        </p:txBody>
      </p:sp>
      <p:sp>
        <p:nvSpPr>
          <p:cNvPr id="3" name="Content Placeholder 2"/>
          <p:cNvSpPr>
            <a:spLocks noGrp="1"/>
          </p:cNvSpPr>
          <p:nvPr>
            <p:ph idx="1"/>
          </p:nvPr>
        </p:nvSpPr>
        <p:spPr>
          <a:xfrm>
            <a:off x="628650" y="2374265"/>
            <a:ext cx="7886700" cy="4351338"/>
          </a:xfrm>
        </p:spPr>
        <p:txBody>
          <a:bodyPr/>
          <a:lstStyle/>
          <a:p>
            <a:r>
              <a:rPr lang="en-US" dirty="0"/>
              <a:t>Pressure-targeted mode of ventilation that delivers mandatory, time-triggered breaths and pressure support breaths.</a:t>
            </a:r>
            <a:r>
              <a:rPr lang="en-US" baseline="30000" dirty="0"/>
              <a:t>15</a:t>
            </a:r>
            <a:endParaRPr lang="en-US" dirty="0"/>
          </a:p>
          <a:p>
            <a:endParaRPr lang="en-US" dirty="0"/>
          </a:p>
          <a:p>
            <a:r>
              <a:rPr lang="en-US" dirty="0"/>
              <a:t>Spontaneous breathing is permitted during whole breathing cycle. </a:t>
            </a:r>
          </a:p>
          <a:p>
            <a:endParaRPr lang="en-US" dirty="0"/>
          </a:p>
          <a:p>
            <a:r>
              <a:rPr lang="en-US" dirty="0"/>
              <a:t>The mandatory breaths cycle to exhalation once the inspiratory time has been reached. </a:t>
            </a:r>
          </a:p>
          <a:p>
            <a:endParaRPr lang="en-US" dirty="0"/>
          </a:p>
        </p:txBody>
      </p:sp>
    </p:spTree>
    <p:extLst>
      <p:ext uri="{BB962C8B-B14F-4D97-AF65-F5344CB8AC3E}">
        <p14:creationId xmlns:p14="http://schemas.microsoft.com/office/powerpoint/2010/main" val="141179932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3662"/>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461962" y="1390650"/>
            <a:ext cx="8220075" cy="5010150"/>
          </a:xfrm>
        </p:spPr>
        <p:txBody>
          <a:bodyPr>
            <a:noAutofit/>
          </a:bodyPr>
          <a:lstStyle/>
          <a:p>
            <a:pPr lvl="0">
              <a:lnSpc>
                <a:spcPct val="80000"/>
              </a:lnSpc>
              <a:spcBef>
                <a:spcPts val="200"/>
              </a:spcBef>
            </a:pPr>
            <a:r>
              <a:rPr lang="en-US" sz="2400" dirty="0"/>
              <a:t>Fio</a:t>
            </a:r>
            <a:r>
              <a:rPr lang="en-US" sz="2400" baseline="-25000" dirty="0"/>
              <a:t>2</a:t>
            </a:r>
          </a:p>
          <a:p>
            <a:pPr lvl="0">
              <a:lnSpc>
                <a:spcPct val="80000"/>
              </a:lnSpc>
              <a:spcBef>
                <a:spcPts val="200"/>
              </a:spcBef>
            </a:pPr>
            <a:r>
              <a:rPr lang="en-US" sz="2400" dirty="0"/>
              <a:t>PEEP</a:t>
            </a:r>
          </a:p>
          <a:p>
            <a:pPr lvl="0">
              <a:lnSpc>
                <a:spcPct val="80000"/>
              </a:lnSpc>
              <a:spcBef>
                <a:spcPts val="200"/>
              </a:spcBef>
            </a:pPr>
            <a:r>
              <a:rPr lang="en-US" sz="2400" dirty="0"/>
              <a:t>Inspiratory pressure level</a:t>
            </a:r>
          </a:p>
          <a:p>
            <a:pPr lvl="0">
              <a:lnSpc>
                <a:spcPct val="80000"/>
              </a:lnSpc>
              <a:spcBef>
                <a:spcPts val="200"/>
              </a:spcBef>
            </a:pPr>
            <a:r>
              <a:rPr lang="en-US" sz="2400" dirty="0"/>
              <a:t>Inspiratory time</a:t>
            </a:r>
          </a:p>
          <a:p>
            <a:pPr lvl="0">
              <a:lnSpc>
                <a:spcPct val="80000"/>
              </a:lnSpc>
              <a:spcBef>
                <a:spcPts val="200"/>
              </a:spcBef>
            </a:pPr>
            <a:r>
              <a:rPr lang="en-US" sz="2400" dirty="0"/>
              <a:t>RR</a:t>
            </a:r>
          </a:p>
          <a:p>
            <a:pPr lvl="0">
              <a:lnSpc>
                <a:spcPct val="80000"/>
              </a:lnSpc>
              <a:spcBef>
                <a:spcPts val="200"/>
              </a:spcBef>
            </a:pPr>
            <a:r>
              <a:rPr lang="en-US" sz="2400" dirty="0"/>
              <a:t>PS level</a:t>
            </a:r>
          </a:p>
          <a:p>
            <a:pPr lvl="0">
              <a:lnSpc>
                <a:spcPct val="80000"/>
              </a:lnSpc>
              <a:spcBef>
                <a:spcPts val="200"/>
              </a:spcBef>
            </a:pPr>
            <a:r>
              <a:rPr lang="en-US" sz="2400" dirty="0"/>
              <a:t>Cycle sensitivity</a:t>
            </a:r>
          </a:p>
          <a:p>
            <a:pPr lvl="0">
              <a:lnSpc>
                <a:spcPct val="80000"/>
              </a:lnSpc>
              <a:spcBef>
                <a:spcPts val="200"/>
              </a:spcBef>
            </a:pPr>
            <a:endParaRPr lang="en-US" sz="2400" dirty="0"/>
          </a:p>
          <a:p>
            <a:pPr>
              <a:lnSpc>
                <a:spcPct val="80000"/>
              </a:lnSpc>
              <a:spcBef>
                <a:spcPts val="200"/>
              </a:spcBef>
            </a:pPr>
            <a:r>
              <a:rPr lang="en-US" sz="2400" dirty="0"/>
              <a:t>During PAC breaths, resulting Vt created is variable and depends on inspiratory pressure level, patient effort, and patient respiratory system mechanics.</a:t>
            </a:r>
            <a:r>
              <a:rPr lang="en-US" sz="2400" baseline="30000" dirty="0"/>
              <a:t>15</a:t>
            </a:r>
            <a:r>
              <a:rPr lang="en-US" sz="2400" dirty="0"/>
              <a:t> </a:t>
            </a:r>
          </a:p>
          <a:p>
            <a:pPr>
              <a:lnSpc>
                <a:spcPct val="80000"/>
              </a:lnSpc>
              <a:spcBef>
                <a:spcPts val="200"/>
              </a:spcBef>
            </a:pPr>
            <a:r>
              <a:rPr lang="en-US" sz="2400" dirty="0"/>
              <a:t>During PS breaths, the volume will be variable and depend on the PS level, patient effort, and patient respiratory system mechanics.</a:t>
            </a:r>
            <a:r>
              <a:rPr lang="en-US" sz="2400" baseline="30000" dirty="0"/>
              <a:t>15</a:t>
            </a:r>
            <a:r>
              <a:rPr lang="en-US" sz="2400" dirty="0"/>
              <a:t> Inspiratory pressure level is not automatically adjusted for PEEP and an increase in PEEP will decrease delta P (ΔP) and tidal volume, if pressure control is not also adjusted. </a:t>
            </a:r>
          </a:p>
          <a:p>
            <a:pPr>
              <a:lnSpc>
                <a:spcPct val="80000"/>
              </a:lnSpc>
              <a:spcBef>
                <a:spcPts val="200"/>
              </a:spcBef>
            </a:pPr>
            <a:endParaRPr lang="en-US" sz="2400" dirty="0"/>
          </a:p>
        </p:txBody>
      </p:sp>
    </p:spTree>
    <p:extLst>
      <p:ext uri="{BB962C8B-B14F-4D97-AF65-F5344CB8AC3E}">
        <p14:creationId xmlns:p14="http://schemas.microsoft.com/office/powerpoint/2010/main" val="332600922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79426"/>
            <a:ext cx="7886700" cy="1325563"/>
          </a:xfrm>
        </p:spPr>
        <p:txBody>
          <a:bodyPr/>
          <a:lstStyle/>
          <a:p>
            <a:r>
              <a:rPr lang="en-US" dirty="0"/>
              <a:t>HAMILTON-C3</a:t>
            </a:r>
            <a:br>
              <a:rPr lang="en-US" dirty="0"/>
            </a:br>
            <a:endParaRPr lang="en-US" dirty="0"/>
          </a:p>
        </p:txBody>
      </p:sp>
      <p:sp>
        <p:nvSpPr>
          <p:cNvPr id="3" name="Content Placeholder 2"/>
          <p:cNvSpPr>
            <a:spLocks noGrp="1"/>
          </p:cNvSpPr>
          <p:nvPr>
            <p:ph idx="1"/>
          </p:nvPr>
        </p:nvSpPr>
        <p:spPr>
          <a:xfrm>
            <a:off x="533400" y="1358105"/>
            <a:ext cx="7886700" cy="4918869"/>
          </a:xfrm>
        </p:spPr>
        <p:txBody>
          <a:bodyPr>
            <a:noAutofit/>
          </a:bodyPr>
          <a:lstStyle/>
          <a:p>
            <a:pPr>
              <a:lnSpc>
                <a:spcPct val="100000"/>
              </a:lnSpc>
              <a:spcBef>
                <a:spcPts val="1200"/>
              </a:spcBef>
            </a:pPr>
            <a:r>
              <a:rPr lang="en-US" sz="2400" dirty="0"/>
              <a:t>Ventilator is intended to provide positive pressure ventilatory support to adults and pediatrics, and optionally infants and neonates.</a:t>
            </a:r>
            <a:r>
              <a:rPr lang="en-US" sz="2400" baseline="30000" dirty="0"/>
              <a:t>5</a:t>
            </a:r>
            <a:r>
              <a:rPr lang="en-US" sz="2400" dirty="0"/>
              <a:t> (pictured in Figure 4-4) </a:t>
            </a:r>
          </a:p>
          <a:p>
            <a:pPr>
              <a:lnSpc>
                <a:spcPct val="100000"/>
              </a:lnSpc>
              <a:spcBef>
                <a:spcPts val="1200"/>
              </a:spcBef>
            </a:pPr>
            <a:r>
              <a:rPr lang="en-US" sz="2400" dirty="0"/>
              <a:t>Electrically powered and pneumatically driven and also incorporates an air compressor and internal battery backup which facilitate intrahospital transport. </a:t>
            </a:r>
          </a:p>
          <a:p>
            <a:pPr>
              <a:lnSpc>
                <a:spcPct val="100000"/>
              </a:lnSpc>
              <a:spcBef>
                <a:spcPts val="1200"/>
              </a:spcBef>
            </a:pPr>
            <a:r>
              <a:rPr lang="en-US" sz="2400" dirty="0"/>
              <a:t>C3 also incorporates a proximal flow sensor that facilitates measurement at  patient wye.</a:t>
            </a:r>
          </a:p>
          <a:p>
            <a:pPr>
              <a:lnSpc>
                <a:spcPct val="100000"/>
              </a:lnSpc>
              <a:spcBef>
                <a:spcPts val="1200"/>
              </a:spcBef>
            </a:pPr>
            <a:r>
              <a:rPr lang="en-US" sz="2400" dirty="0"/>
              <a:t>Consists of  touch screen, some keys, and a turn-and-press knob. Turning the knob changes the values of the parameter chosen and pressing the knob confirms the selection. (depicted in Figure 4-5)</a:t>
            </a:r>
          </a:p>
          <a:p>
            <a:pPr>
              <a:lnSpc>
                <a:spcPct val="100000"/>
              </a:lnSpc>
              <a:spcBef>
                <a:spcPts val="1200"/>
              </a:spcBef>
            </a:pPr>
            <a:endParaRPr lang="en-US" sz="2400" dirty="0"/>
          </a:p>
          <a:p>
            <a:pPr>
              <a:lnSpc>
                <a:spcPct val="100000"/>
              </a:lnSpc>
              <a:spcBef>
                <a:spcPts val="1200"/>
              </a:spcBef>
            </a:pPr>
            <a:endParaRPr lang="en-US" sz="2400" dirty="0"/>
          </a:p>
        </p:txBody>
      </p:sp>
    </p:spTree>
    <p:extLst>
      <p:ext uri="{BB962C8B-B14F-4D97-AF65-F5344CB8AC3E}">
        <p14:creationId xmlns:p14="http://schemas.microsoft.com/office/powerpoint/2010/main" val="9355436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0" cap="none" dirty="0"/>
              <a:t>Adaptive Support Ventilation</a:t>
            </a:r>
            <a:br>
              <a:rPr lang="en-US" sz="4000" b="0" cap="none" dirty="0"/>
            </a:br>
            <a:r>
              <a:rPr lang="en-US" sz="4000" b="0" cap="none" dirty="0"/>
              <a:t>(ASV)</a:t>
            </a:r>
          </a:p>
        </p:txBody>
      </p:sp>
      <p:sp>
        <p:nvSpPr>
          <p:cNvPr id="3" name="Content Placeholder 2"/>
          <p:cNvSpPr>
            <a:spLocks noGrp="1"/>
          </p:cNvSpPr>
          <p:nvPr>
            <p:ph idx="1"/>
          </p:nvPr>
        </p:nvSpPr>
        <p:spPr>
          <a:xfrm>
            <a:off x="628650" y="1968500"/>
            <a:ext cx="7886700" cy="4351338"/>
          </a:xfrm>
        </p:spPr>
        <p:txBody>
          <a:bodyPr>
            <a:normAutofit fontScale="85000" lnSpcReduction="20000"/>
          </a:bodyPr>
          <a:lstStyle/>
          <a:p>
            <a:r>
              <a:rPr lang="en-US" dirty="0"/>
              <a:t>Adjusts inspiratory pressure and RR to meet minimum minute volume set by clinician.</a:t>
            </a:r>
            <a:r>
              <a:rPr lang="en-US" baseline="30000" dirty="0"/>
              <a:t>5</a:t>
            </a:r>
            <a:endParaRPr lang="en-US" dirty="0"/>
          </a:p>
          <a:p>
            <a:endParaRPr lang="en-US" dirty="0"/>
          </a:p>
          <a:p>
            <a:r>
              <a:rPr lang="en-US" dirty="0"/>
              <a:t>This results in variable form of P-SIMV. </a:t>
            </a:r>
          </a:p>
          <a:p>
            <a:endParaRPr lang="en-US" dirty="0"/>
          </a:p>
          <a:p>
            <a:r>
              <a:rPr lang="en-US" dirty="0"/>
              <a:t>Machine-timed breaths are PAC while spontaneously generated breaths are PS. </a:t>
            </a:r>
          </a:p>
          <a:p>
            <a:endParaRPr lang="en-US" dirty="0"/>
          </a:p>
          <a:p>
            <a:r>
              <a:rPr lang="en-US" dirty="0"/>
              <a:t>Amount of breathing that patient does determines how many machine-generated breaths will be delivered. </a:t>
            </a:r>
          </a:p>
          <a:p>
            <a:endParaRPr lang="en-US" dirty="0"/>
          </a:p>
          <a:p>
            <a:r>
              <a:rPr lang="en-US" dirty="0"/>
              <a:t>Algorithm for ASV is centered around lung protection. </a:t>
            </a:r>
          </a:p>
          <a:p>
            <a:endParaRPr lang="en-US" dirty="0"/>
          </a:p>
        </p:txBody>
      </p:sp>
    </p:spTree>
    <p:extLst>
      <p:ext uri="{BB962C8B-B14F-4D97-AF65-F5344CB8AC3E}">
        <p14:creationId xmlns:p14="http://schemas.microsoft.com/office/powerpoint/2010/main" val="310404908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Pressure Controlled Ventilation+ </a:t>
            </a:r>
            <a:br>
              <a:rPr lang="en-US" sz="4000" b="0" cap="none" dirty="0"/>
            </a:br>
            <a:r>
              <a:rPr lang="en-US" sz="4000" b="0" cap="none" dirty="0"/>
              <a:t>(PCV+ Assist)</a:t>
            </a:r>
          </a:p>
        </p:txBody>
      </p:sp>
      <p:sp>
        <p:nvSpPr>
          <p:cNvPr id="3" name="Content Placeholder 2"/>
          <p:cNvSpPr>
            <a:spLocks noGrp="1"/>
          </p:cNvSpPr>
          <p:nvPr>
            <p:ph idx="1"/>
          </p:nvPr>
        </p:nvSpPr>
        <p:spPr>
          <a:xfrm>
            <a:off x="628650" y="2016125"/>
            <a:ext cx="7886700" cy="4351338"/>
          </a:xfrm>
        </p:spPr>
        <p:txBody>
          <a:bodyPr>
            <a:normAutofit fontScale="92500" lnSpcReduction="20000"/>
          </a:bodyPr>
          <a:lstStyle/>
          <a:p>
            <a:r>
              <a:rPr lang="en-US" dirty="0"/>
              <a:t>Pressure-targeted mode of ventilation that delivers mandatory, time-triggered patient-assisted breaths.</a:t>
            </a:r>
            <a:r>
              <a:rPr lang="en-US" baseline="30000" dirty="0"/>
              <a:t>15</a:t>
            </a:r>
            <a:endParaRPr lang="en-US" dirty="0"/>
          </a:p>
          <a:p>
            <a:endParaRPr lang="en-US" dirty="0"/>
          </a:p>
          <a:p>
            <a:r>
              <a:rPr lang="en-US" dirty="0"/>
              <a:t>Spontaneous breathing is permitted during whole breathing cycle. </a:t>
            </a:r>
          </a:p>
          <a:p>
            <a:endParaRPr lang="en-US" dirty="0"/>
          </a:p>
          <a:p>
            <a:r>
              <a:rPr lang="en-US" dirty="0"/>
              <a:t>Mandatory breaths cycle to exhalation once inspiratory time has been reached. </a:t>
            </a:r>
          </a:p>
          <a:p>
            <a:endParaRPr lang="en-US" dirty="0"/>
          </a:p>
          <a:p>
            <a:r>
              <a:rPr lang="en-US" dirty="0"/>
              <a:t>Inspiratory breaths are equivalent to those of PCV+, the switch from P</a:t>
            </a:r>
            <a:r>
              <a:rPr lang="en-US" baseline="-25000" dirty="0"/>
              <a:t>insp</a:t>
            </a:r>
            <a:r>
              <a:rPr lang="en-US" dirty="0"/>
              <a:t> to PEEP is not synchronized with patient expiration.</a:t>
            </a:r>
          </a:p>
          <a:p>
            <a:endParaRPr lang="en-US" dirty="0"/>
          </a:p>
        </p:txBody>
      </p:sp>
    </p:spTree>
    <p:extLst>
      <p:ext uri="{BB962C8B-B14F-4D97-AF65-F5344CB8AC3E}">
        <p14:creationId xmlns:p14="http://schemas.microsoft.com/office/powerpoint/2010/main" val="254225985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919289"/>
            <a:ext cx="7886700" cy="4486274"/>
          </a:xfrm>
        </p:spPr>
        <p:txBody>
          <a:bodyPr>
            <a:normAutofit fontScale="62500" lnSpcReduction="20000"/>
          </a:bodyPr>
          <a:lstStyle/>
          <a:p>
            <a:pPr lvl="0"/>
            <a:r>
              <a:rPr lang="en-US" sz="3800" dirty="0"/>
              <a:t>Fio</a:t>
            </a:r>
            <a:r>
              <a:rPr lang="en-US" sz="3800" baseline="-25000" dirty="0"/>
              <a:t>2</a:t>
            </a:r>
          </a:p>
          <a:p>
            <a:pPr lvl="0"/>
            <a:r>
              <a:rPr lang="en-US" sz="3800" dirty="0"/>
              <a:t>PEEP</a:t>
            </a:r>
          </a:p>
          <a:p>
            <a:pPr lvl="0"/>
            <a:r>
              <a:rPr lang="en-US" sz="3800" dirty="0"/>
              <a:t>Inspiratory pressure level</a:t>
            </a:r>
          </a:p>
          <a:p>
            <a:pPr lvl="0"/>
            <a:r>
              <a:rPr lang="en-US" sz="3800" dirty="0"/>
              <a:t>Inspiratory time</a:t>
            </a:r>
          </a:p>
          <a:p>
            <a:pPr lvl="0"/>
            <a:r>
              <a:rPr lang="en-US" sz="3800" dirty="0"/>
              <a:t>RR</a:t>
            </a:r>
          </a:p>
          <a:p>
            <a:pPr lvl="0"/>
            <a:endParaRPr lang="en-US" sz="3800" dirty="0"/>
          </a:p>
          <a:p>
            <a:pPr>
              <a:lnSpc>
                <a:spcPct val="100000"/>
              </a:lnSpc>
            </a:pPr>
            <a:r>
              <a:rPr lang="en-US" sz="3800" dirty="0"/>
              <a:t>Pressure will be consistently delivered from breath to breath; Vt and flow are variable and will depend on the inspiratory pressure level, patient effort, and patient respiratory system mechanics.</a:t>
            </a:r>
            <a:r>
              <a:rPr lang="en-US" sz="3800" baseline="30000" dirty="0"/>
              <a:t>15</a:t>
            </a:r>
            <a:r>
              <a:rPr lang="en-US" sz="3800" dirty="0"/>
              <a:t> Inspiratory pressure level is not automatically adjusted for PEEP and an increase in PEEP will decrease delta P (ΔP) and tidal volume, if pressure control is not also adjusted. </a:t>
            </a:r>
          </a:p>
          <a:p>
            <a:endParaRPr lang="en-US" dirty="0"/>
          </a:p>
        </p:txBody>
      </p:sp>
    </p:spTree>
    <p:extLst>
      <p:ext uri="{BB962C8B-B14F-4D97-AF65-F5344CB8AC3E}">
        <p14:creationId xmlns:p14="http://schemas.microsoft.com/office/powerpoint/2010/main" val="187000983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Airway Pressure Release Ventilation</a:t>
            </a:r>
          </a:p>
        </p:txBody>
      </p:sp>
      <p:sp>
        <p:nvSpPr>
          <p:cNvPr id="3" name="Content Placeholder 2"/>
          <p:cNvSpPr>
            <a:spLocks noGrp="1"/>
          </p:cNvSpPr>
          <p:nvPr>
            <p:ph idx="1"/>
          </p:nvPr>
        </p:nvSpPr>
        <p:spPr>
          <a:xfrm>
            <a:off x="628650" y="1863725"/>
            <a:ext cx="7886700" cy="4351338"/>
          </a:xfrm>
        </p:spPr>
        <p:txBody>
          <a:bodyPr>
            <a:normAutofit/>
          </a:bodyPr>
          <a:lstStyle/>
          <a:p>
            <a:r>
              <a:rPr lang="en-US" sz="2400" dirty="0"/>
              <a:t>Mode of ventilation allowing for spontaneous breathing at two different clinician-set pressure levels.</a:t>
            </a:r>
            <a:r>
              <a:rPr lang="en-US" sz="2400" baseline="30000" dirty="0"/>
              <a:t>15</a:t>
            </a:r>
            <a:r>
              <a:rPr lang="en-US" sz="2400" dirty="0"/>
              <a:t> </a:t>
            </a:r>
          </a:p>
          <a:p>
            <a:r>
              <a:rPr lang="en-US" sz="2400" dirty="0"/>
              <a:t>Ventilator switches between two different clinician-set pressure levels (the lower of which can be CPAP). </a:t>
            </a:r>
          </a:p>
          <a:p>
            <a:r>
              <a:rPr lang="en-US" sz="2400" dirty="0"/>
              <a:t>These pressure levels are referred to as P</a:t>
            </a:r>
            <a:r>
              <a:rPr lang="en-US" sz="2400" baseline="-25000" dirty="0"/>
              <a:t>high</a:t>
            </a:r>
            <a:r>
              <a:rPr lang="en-US" sz="2400" dirty="0"/>
              <a:t> and P</a:t>
            </a:r>
            <a:r>
              <a:rPr lang="en-US" sz="2400" baseline="-25000" dirty="0"/>
              <a:t>low</a:t>
            </a:r>
            <a:r>
              <a:rPr lang="en-US" sz="2400" dirty="0"/>
              <a:t>. T</a:t>
            </a:r>
            <a:r>
              <a:rPr lang="en-US" sz="2400" baseline="-25000" dirty="0"/>
              <a:t>high</a:t>
            </a:r>
            <a:r>
              <a:rPr lang="en-US" sz="2400" dirty="0"/>
              <a:t> is length of time at P</a:t>
            </a:r>
            <a:r>
              <a:rPr lang="en-US" sz="2400" baseline="-25000" dirty="0"/>
              <a:t>high</a:t>
            </a:r>
            <a:r>
              <a:rPr lang="en-US" sz="2400" dirty="0"/>
              <a:t> and T</a:t>
            </a:r>
            <a:r>
              <a:rPr lang="en-US" sz="2400" baseline="-25000" dirty="0"/>
              <a:t>low</a:t>
            </a:r>
            <a:r>
              <a:rPr lang="en-US" sz="2400" dirty="0"/>
              <a:t> is the length of time spent at P</a:t>
            </a:r>
            <a:r>
              <a:rPr lang="en-US" sz="2400" baseline="-25000" dirty="0"/>
              <a:t>low</a:t>
            </a:r>
            <a:r>
              <a:rPr lang="en-US" sz="2400" dirty="0"/>
              <a:t>. APRV is mainly used in an inverse I:E ratio. </a:t>
            </a:r>
          </a:p>
          <a:p>
            <a:r>
              <a:rPr lang="en-US" sz="2400" dirty="0"/>
              <a:t>An important difference from pressure-targeted modes is the P</a:t>
            </a:r>
            <a:r>
              <a:rPr lang="en-US" sz="2400" baseline="-25000" dirty="0"/>
              <a:t>high</a:t>
            </a:r>
            <a:r>
              <a:rPr lang="en-US" sz="2400" dirty="0"/>
              <a:t> level is now referenced to atmosphere as to the P</a:t>
            </a:r>
            <a:r>
              <a:rPr lang="en-US" sz="2400" baseline="-25000" dirty="0"/>
              <a:t>low</a:t>
            </a:r>
            <a:r>
              <a:rPr lang="en-US" sz="2400" dirty="0"/>
              <a:t>. </a:t>
            </a:r>
          </a:p>
          <a:p>
            <a:r>
              <a:rPr lang="en-US" sz="2400" dirty="0"/>
              <a:t>Important: increases in P</a:t>
            </a:r>
            <a:r>
              <a:rPr lang="en-US" sz="2400" baseline="-25000" dirty="0"/>
              <a:t>low</a:t>
            </a:r>
            <a:r>
              <a:rPr lang="en-US" sz="2400" dirty="0"/>
              <a:t> will decrease the distending pressure. </a:t>
            </a:r>
          </a:p>
          <a:p>
            <a:endParaRPr lang="en-US" sz="2400" dirty="0"/>
          </a:p>
        </p:txBody>
      </p:sp>
    </p:spTree>
    <p:extLst>
      <p:ext uri="{BB962C8B-B14F-4D97-AF65-F5344CB8AC3E}">
        <p14:creationId xmlns:p14="http://schemas.microsoft.com/office/powerpoint/2010/main" val="109709389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27026"/>
            <a:ext cx="7886700" cy="1325563"/>
          </a:xfrm>
        </p:spPr>
        <p:txBody>
          <a:bodyPr>
            <a:normAutofit/>
          </a:bodyPr>
          <a:lstStyle/>
          <a:p>
            <a:r>
              <a:rPr lang="en-US" sz="4000" b="0" cap="none" dirty="0"/>
              <a:t>Apnea Ventilation</a:t>
            </a:r>
            <a:br>
              <a:rPr lang="en-US" sz="4000" b="0" cap="none" dirty="0"/>
            </a:br>
            <a:r>
              <a:rPr lang="en-US" sz="4000" b="0" cap="none" dirty="0"/>
              <a:t>Special Features</a:t>
            </a:r>
          </a:p>
        </p:txBody>
      </p:sp>
      <p:sp>
        <p:nvSpPr>
          <p:cNvPr id="3" name="Content Placeholder 2"/>
          <p:cNvSpPr>
            <a:spLocks noGrp="1"/>
          </p:cNvSpPr>
          <p:nvPr>
            <p:ph idx="1"/>
          </p:nvPr>
        </p:nvSpPr>
        <p:spPr>
          <a:xfrm>
            <a:off x="628650" y="1825625"/>
            <a:ext cx="7886700" cy="4351338"/>
          </a:xfrm>
        </p:spPr>
        <p:txBody>
          <a:bodyPr>
            <a:noAutofit/>
          </a:bodyPr>
          <a:lstStyle/>
          <a:p>
            <a:pPr>
              <a:lnSpc>
                <a:spcPct val="80000"/>
              </a:lnSpc>
            </a:pPr>
            <a:r>
              <a:rPr lang="en-US" sz="2400" dirty="0"/>
              <a:t>Ventilator engages apnea ventilation when no breath has been delivered by the time the apnea interval elapses.</a:t>
            </a:r>
            <a:r>
              <a:rPr lang="en-US" sz="2400" baseline="30000" dirty="0"/>
              <a:t>15</a:t>
            </a:r>
            <a:r>
              <a:rPr lang="en-US" sz="2400" dirty="0"/>
              <a:t> </a:t>
            </a:r>
          </a:p>
          <a:p>
            <a:pPr>
              <a:lnSpc>
                <a:spcPct val="80000"/>
              </a:lnSpc>
            </a:pPr>
            <a:endParaRPr lang="en-US" sz="2400" dirty="0"/>
          </a:p>
          <a:p>
            <a:pPr>
              <a:lnSpc>
                <a:spcPct val="80000"/>
              </a:lnSpc>
            </a:pPr>
            <a:r>
              <a:rPr lang="en-US" sz="2400" dirty="0"/>
              <a:t>When apnea ventilation has been triggered the ventilator switches over to CMV and ventilates with the set respiratory rate and Vt. </a:t>
            </a:r>
          </a:p>
          <a:p>
            <a:pPr>
              <a:lnSpc>
                <a:spcPct val="80000"/>
              </a:lnSpc>
            </a:pPr>
            <a:endParaRPr lang="en-US" sz="2400" dirty="0"/>
          </a:p>
          <a:p>
            <a:pPr>
              <a:lnSpc>
                <a:spcPct val="80000"/>
              </a:lnSpc>
            </a:pPr>
            <a:r>
              <a:rPr lang="en-US" sz="2400" dirty="0"/>
              <a:t>As in SIMV, patient can breathe spontaneously during apnea ventilation and mandatory breaths will be synchronized with patient's spontaneous breathing. </a:t>
            </a:r>
          </a:p>
          <a:p>
            <a:pPr>
              <a:lnSpc>
                <a:spcPct val="80000"/>
              </a:lnSpc>
            </a:pPr>
            <a:endParaRPr lang="en-US" sz="2400" dirty="0"/>
          </a:p>
          <a:p>
            <a:pPr>
              <a:lnSpc>
                <a:spcPct val="80000"/>
              </a:lnSpc>
            </a:pPr>
            <a:r>
              <a:rPr lang="en-US" sz="2400" dirty="0"/>
              <a:t>Apnea respiratory rate remains constant. </a:t>
            </a:r>
          </a:p>
          <a:p>
            <a:pPr>
              <a:lnSpc>
                <a:spcPct val="80000"/>
              </a:lnSpc>
            </a:pPr>
            <a:endParaRPr lang="en-US" sz="2400" dirty="0"/>
          </a:p>
        </p:txBody>
      </p:sp>
    </p:spTree>
    <p:extLst>
      <p:ext uri="{BB962C8B-B14F-4D97-AF65-F5344CB8AC3E}">
        <p14:creationId xmlns:p14="http://schemas.microsoft.com/office/powerpoint/2010/main" val="93498933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0" cap="none" dirty="0"/>
              <a:t>Autoflow</a:t>
            </a:r>
            <a:endParaRPr lang="en-US" b="0" dirty="0"/>
          </a:p>
        </p:txBody>
      </p:sp>
      <p:sp>
        <p:nvSpPr>
          <p:cNvPr id="3" name="Content Placeholder 2"/>
          <p:cNvSpPr>
            <a:spLocks noGrp="1"/>
          </p:cNvSpPr>
          <p:nvPr>
            <p:ph idx="1"/>
          </p:nvPr>
        </p:nvSpPr>
        <p:spPr/>
        <p:txBody>
          <a:bodyPr>
            <a:normAutofit/>
          </a:bodyPr>
          <a:lstStyle/>
          <a:p>
            <a:pPr>
              <a:spcBef>
                <a:spcPts val="1800"/>
              </a:spcBef>
            </a:pPr>
            <a:r>
              <a:rPr lang="en-US" sz="2400" dirty="0"/>
              <a:t>AutoFlow is a supplemental function that controls inspiratory flow during mandatory breaths in volume-controlled ventilation modes CMV, SIMV, and MMV.</a:t>
            </a:r>
            <a:r>
              <a:rPr lang="en-US" sz="2400" baseline="30000" dirty="0"/>
              <a:t>15</a:t>
            </a:r>
            <a:r>
              <a:rPr lang="en-US" sz="2400" dirty="0"/>
              <a:t> </a:t>
            </a:r>
          </a:p>
          <a:p>
            <a:pPr>
              <a:spcBef>
                <a:spcPts val="1800"/>
              </a:spcBef>
            </a:pPr>
            <a:r>
              <a:rPr lang="en-US" sz="2400" dirty="0"/>
              <a:t>Breaths become pressure-targeted with a volume guarantee. </a:t>
            </a:r>
          </a:p>
          <a:p>
            <a:pPr>
              <a:spcBef>
                <a:spcPts val="1800"/>
              </a:spcBef>
            </a:pPr>
            <a:r>
              <a:rPr lang="en-US" sz="2400" dirty="0"/>
              <a:t>The ventilator determines what pressure to use in order to achieve the set tidal volume. </a:t>
            </a:r>
          </a:p>
          <a:p>
            <a:pPr>
              <a:spcBef>
                <a:spcPts val="1800"/>
              </a:spcBef>
            </a:pPr>
            <a:r>
              <a:rPr lang="en-US" sz="2400" dirty="0"/>
              <a:t>In neonatal population AutoFlow is automatically activated in all volume-controlled modes. </a:t>
            </a:r>
          </a:p>
          <a:p>
            <a:pPr>
              <a:spcBef>
                <a:spcPts val="1800"/>
              </a:spcBef>
            </a:pPr>
            <a:r>
              <a:rPr lang="en-US" sz="2400" dirty="0"/>
              <a:t>A neonatal flow sensor is required.</a:t>
            </a:r>
          </a:p>
          <a:p>
            <a:pPr>
              <a:spcBef>
                <a:spcPts val="1800"/>
              </a:spcBef>
            </a:pPr>
            <a:endParaRPr lang="en-US" sz="2400" dirty="0"/>
          </a:p>
        </p:txBody>
      </p:sp>
    </p:spTree>
    <p:extLst>
      <p:ext uri="{BB962C8B-B14F-4D97-AF65-F5344CB8AC3E}">
        <p14:creationId xmlns:p14="http://schemas.microsoft.com/office/powerpoint/2010/main" val="366866567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Automatic Tube Compensation</a:t>
            </a:r>
          </a:p>
        </p:txBody>
      </p:sp>
      <p:sp>
        <p:nvSpPr>
          <p:cNvPr id="3" name="Content Placeholder 2"/>
          <p:cNvSpPr>
            <a:spLocks noGrp="1"/>
          </p:cNvSpPr>
          <p:nvPr>
            <p:ph idx="1"/>
          </p:nvPr>
        </p:nvSpPr>
        <p:spPr/>
        <p:txBody>
          <a:bodyPr>
            <a:normAutofit fontScale="92500" lnSpcReduction="10000"/>
          </a:bodyPr>
          <a:lstStyle/>
          <a:p>
            <a:r>
              <a:rPr lang="en-US" dirty="0"/>
              <a:t>When Automatic Tube Compensation is activated ; ventilator calculates pressure drop from the proximal to the distal end of the ETT and ventilation pressure in the breathing circuit is increased during inspiration or decreased during expiration.</a:t>
            </a:r>
            <a:r>
              <a:rPr lang="en-US" baseline="30000" dirty="0"/>
              <a:t>15</a:t>
            </a:r>
            <a:r>
              <a:rPr lang="en-US" dirty="0"/>
              <a:t> </a:t>
            </a:r>
          </a:p>
          <a:p>
            <a:endParaRPr lang="en-US" dirty="0"/>
          </a:p>
          <a:p>
            <a:r>
              <a:rPr lang="en-US" dirty="0"/>
              <a:t>Airway pressure is adjusted to the tracheal level if 100 % compensation of the tube resistance has been selected. </a:t>
            </a:r>
          </a:p>
          <a:p>
            <a:endParaRPr lang="en-US" dirty="0"/>
          </a:p>
          <a:p>
            <a:r>
              <a:rPr lang="en-US" dirty="0"/>
              <a:t>Clinician has to input ETT diameter and length. </a:t>
            </a:r>
          </a:p>
          <a:p>
            <a:endParaRPr lang="en-US" dirty="0"/>
          </a:p>
        </p:txBody>
      </p:sp>
    </p:spTree>
    <p:extLst>
      <p:ext uri="{BB962C8B-B14F-4D97-AF65-F5344CB8AC3E}">
        <p14:creationId xmlns:p14="http://schemas.microsoft.com/office/powerpoint/2010/main" val="322191852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Low-flow PV Loop</a:t>
            </a:r>
          </a:p>
        </p:txBody>
      </p:sp>
      <p:sp>
        <p:nvSpPr>
          <p:cNvPr id="3" name="Content Placeholder 2"/>
          <p:cNvSpPr>
            <a:spLocks noGrp="1"/>
          </p:cNvSpPr>
          <p:nvPr>
            <p:ph idx="1"/>
          </p:nvPr>
        </p:nvSpPr>
        <p:spPr>
          <a:xfrm>
            <a:off x="628650" y="2273300"/>
            <a:ext cx="7886700" cy="3270250"/>
          </a:xfrm>
        </p:spPr>
        <p:txBody>
          <a:bodyPr/>
          <a:lstStyle/>
          <a:p>
            <a:r>
              <a:rPr lang="en-US" dirty="0"/>
              <a:t>Low-flow PV Loop measuring procedure records a static pressure-volume curve, which can be used to assess the mechanical properties of the lungs.</a:t>
            </a:r>
            <a:r>
              <a:rPr lang="en-US" baseline="30000" dirty="0"/>
              <a:t>15</a:t>
            </a:r>
            <a:endParaRPr lang="en-US" dirty="0"/>
          </a:p>
        </p:txBody>
      </p:sp>
    </p:spTree>
    <p:extLst>
      <p:ext uri="{BB962C8B-B14F-4D97-AF65-F5344CB8AC3E}">
        <p14:creationId xmlns:p14="http://schemas.microsoft.com/office/powerpoint/2010/main" val="278477387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Nebulizer</a:t>
            </a:r>
          </a:p>
        </p:txBody>
      </p:sp>
      <p:sp>
        <p:nvSpPr>
          <p:cNvPr id="3" name="Content Placeholder 2"/>
          <p:cNvSpPr>
            <a:spLocks noGrp="1"/>
          </p:cNvSpPr>
          <p:nvPr>
            <p:ph idx="1"/>
          </p:nvPr>
        </p:nvSpPr>
        <p:spPr>
          <a:xfrm>
            <a:off x="628650" y="1949450"/>
            <a:ext cx="7886700" cy="4351338"/>
          </a:xfrm>
        </p:spPr>
        <p:txBody>
          <a:bodyPr>
            <a:normAutofit fontScale="85000" lnSpcReduction="20000"/>
          </a:bodyPr>
          <a:lstStyle/>
          <a:p>
            <a:r>
              <a:rPr lang="en-US" dirty="0"/>
              <a:t>The Evita XL employs a pneumatic nebulizer for delivery of medication.</a:t>
            </a:r>
            <a:r>
              <a:rPr lang="en-US" baseline="30000" dirty="0"/>
              <a:t>15</a:t>
            </a:r>
            <a:r>
              <a:rPr lang="en-US" dirty="0"/>
              <a:t> </a:t>
            </a:r>
          </a:p>
          <a:p>
            <a:endParaRPr lang="en-US" dirty="0"/>
          </a:p>
          <a:p>
            <a:r>
              <a:rPr lang="en-US" dirty="0"/>
              <a:t>In adult patient category nebulization is available in all modes. </a:t>
            </a:r>
          </a:p>
          <a:p>
            <a:endParaRPr lang="en-US" dirty="0"/>
          </a:p>
          <a:p>
            <a:r>
              <a:rPr lang="en-US" dirty="0"/>
              <a:t>The nebulizer synchronizes with inspiratory phase and adds no additional flow while keeping the Fio</a:t>
            </a:r>
            <a:r>
              <a:rPr lang="en-US" baseline="-25000" dirty="0"/>
              <a:t>2</a:t>
            </a:r>
            <a:r>
              <a:rPr lang="en-US" dirty="0"/>
              <a:t> is constant. </a:t>
            </a:r>
          </a:p>
          <a:p>
            <a:endParaRPr lang="en-US" dirty="0"/>
          </a:p>
          <a:p>
            <a:r>
              <a:rPr lang="en-US" dirty="0"/>
              <a:t>In Neonatal and Pediatric patient categories, medication nebulization is only possible in volume controlled ventilation modes. </a:t>
            </a:r>
          </a:p>
          <a:p>
            <a:endParaRPr lang="en-US" dirty="0"/>
          </a:p>
        </p:txBody>
      </p:sp>
    </p:spTree>
    <p:extLst>
      <p:ext uri="{BB962C8B-B14F-4D97-AF65-F5344CB8AC3E}">
        <p14:creationId xmlns:p14="http://schemas.microsoft.com/office/powerpoint/2010/main" val="247078550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Noninvasive Ventilation</a:t>
            </a:r>
          </a:p>
        </p:txBody>
      </p:sp>
      <p:sp>
        <p:nvSpPr>
          <p:cNvPr id="3" name="Content Placeholder 2"/>
          <p:cNvSpPr>
            <a:spLocks noGrp="1"/>
          </p:cNvSpPr>
          <p:nvPr>
            <p:ph idx="1"/>
          </p:nvPr>
        </p:nvSpPr>
        <p:spPr>
          <a:xfrm>
            <a:off x="628650" y="1968500"/>
            <a:ext cx="7886700" cy="3984625"/>
          </a:xfrm>
        </p:spPr>
        <p:txBody>
          <a:bodyPr/>
          <a:lstStyle/>
          <a:p>
            <a:r>
              <a:rPr lang="en-US" dirty="0"/>
              <a:t>NIV is activated when Mask Ventilation application mode is selected.</a:t>
            </a:r>
            <a:r>
              <a:rPr lang="en-US" baseline="30000" dirty="0"/>
              <a:t>15</a:t>
            </a:r>
            <a:r>
              <a:rPr lang="en-US" dirty="0"/>
              <a:t> </a:t>
            </a:r>
          </a:p>
          <a:p>
            <a:endParaRPr lang="en-US" dirty="0"/>
          </a:p>
          <a:p>
            <a:r>
              <a:rPr lang="en-US" dirty="0"/>
              <a:t>All ventilation modes can be used. </a:t>
            </a:r>
          </a:p>
          <a:p>
            <a:endParaRPr lang="en-US" dirty="0"/>
          </a:p>
          <a:p>
            <a:r>
              <a:rPr lang="en-US" dirty="0"/>
              <a:t>Patients with spontaneous breathing are supported with noninvasive ventilation therapies via a nasal or facial mask.</a:t>
            </a:r>
          </a:p>
          <a:p>
            <a:endParaRPr lang="en-US" dirty="0"/>
          </a:p>
        </p:txBody>
      </p:sp>
    </p:spTree>
    <p:extLst>
      <p:ext uri="{BB962C8B-B14F-4D97-AF65-F5344CB8AC3E}">
        <p14:creationId xmlns:p14="http://schemas.microsoft.com/office/powerpoint/2010/main" val="40023648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Neonatal Ventilation</a:t>
            </a:r>
          </a:p>
        </p:txBody>
      </p:sp>
      <p:sp>
        <p:nvSpPr>
          <p:cNvPr id="3" name="Content Placeholder 2"/>
          <p:cNvSpPr>
            <a:spLocks noGrp="1"/>
          </p:cNvSpPr>
          <p:nvPr>
            <p:ph idx="1"/>
          </p:nvPr>
        </p:nvSpPr>
        <p:spPr>
          <a:xfrm>
            <a:off x="628650" y="2130425"/>
            <a:ext cx="7886700" cy="3032125"/>
          </a:xfrm>
        </p:spPr>
        <p:txBody>
          <a:bodyPr/>
          <a:lstStyle/>
          <a:p>
            <a:r>
              <a:rPr lang="en-US" dirty="0"/>
              <a:t>Ventilation of neonates is accomplished through the use of NeoFlow option which offers flow measurement at wye.</a:t>
            </a:r>
            <a:r>
              <a:rPr lang="en-US" baseline="30000" dirty="0"/>
              <a:t>15</a:t>
            </a:r>
            <a:endParaRPr lang="en-US" dirty="0"/>
          </a:p>
        </p:txBody>
      </p:sp>
    </p:spTree>
    <p:extLst>
      <p:ext uri="{BB962C8B-B14F-4D97-AF65-F5344CB8AC3E}">
        <p14:creationId xmlns:p14="http://schemas.microsoft.com/office/powerpoint/2010/main" val="225702247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Noninvasive Ventilation</a:t>
            </a:r>
            <a:br>
              <a:rPr lang="en-US" sz="4000" b="0" cap="none" dirty="0"/>
            </a:br>
            <a:r>
              <a:rPr lang="en-US" sz="4000" b="0" cap="none" dirty="0"/>
              <a:t>(NIV)</a:t>
            </a:r>
          </a:p>
        </p:txBody>
      </p:sp>
      <p:sp>
        <p:nvSpPr>
          <p:cNvPr id="3" name="Content Placeholder 2"/>
          <p:cNvSpPr>
            <a:spLocks noGrp="1"/>
          </p:cNvSpPr>
          <p:nvPr>
            <p:ph idx="1"/>
          </p:nvPr>
        </p:nvSpPr>
        <p:spPr>
          <a:xfrm>
            <a:off x="628650" y="2206625"/>
            <a:ext cx="7886700" cy="3489325"/>
          </a:xfrm>
        </p:spPr>
        <p:txBody>
          <a:bodyPr/>
          <a:lstStyle/>
          <a:p>
            <a:r>
              <a:rPr lang="en-US" dirty="0"/>
              <a:t>Patient triggers all breaths and may receive PS  with/without CPAP or CPAP alone.</a:t>
            </a:r>
            <a:r>
              <a:rPr lang="en-US" baseline="30000" dirty="0"/>
              <a:t>5</a:t>
            </a:r>
            <a:r>
              <a:rPr lang="en-US" dirty="0"/>
              <a:t> </a:t>
            </a:r>
          </a:p>
          <a:p>
            <a:endParaRPr lang="en-US" dirty="0"/>
          </a:p>
          <a:p>
            <a:r>
              <a:rPr lang="en-US" dirty="0"/>
              <a:t>NIV is designed for use with mask or other noninvasive patient interface.</a:t>
            </a:r>
          </a:p>
          <a:p>
            <a:endParaRPr lang="en-US" dirty="0"/>
          </a:p>
        </p:txBody>
      </p:sp>
    </p:spTree>
    <p:extLst>
      <p:ext uri="{BB962C8B-B14F-4D97-AF65-F5344CB8AC3E}">
        <p14:creationId xmlns:p14="http://schemas.microsoft.com/office/powerpoint/2010/main" val="327852818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10.1.1.17\productions\ART\ART PROCESS\PPT Process\JBL_PPT\Shelledy_171101_Ancillaries\Images\Chapter 04\Tab04_028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9050" y="218229"/>
            <a:ext cx="6565900" cy="5989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66567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10.1.1.17\productions\ART\ART PROCESS\PPT Process\JBL_PPT\Shelledy_171101_Ancillaries\Images\Chapter 04\Tab04_028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3306" y="407988"/>
            <a:ext cx="1957388" cy="5788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52227"/>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Accessories</a:t>
            </a:r>
          </a:p>
        </p:txBody>
      </p:sp>
      <p:sp>
        <p:nvSpPr>
          <p:cNvPr id="3" name="Content Placeholder 2"/>
          <p:cNvSpPr>
            <a:spLocks noGrp="1"/>
          </p:cNvSpPr>
          <p:nvPr>
            <p:ph idx="1"/>
          </p:nvPr>
        </p:nvSpPr>
        <p:spPr/>
        <p:txBody>
          <a:bodyPr/>
          <a:lstStyle/>
          <a:p>
            <a:r>
              <a:rPr lang="en-US" dirty="0"/>
              <a:t>Accessories include: optional CO</a:t>
            </a:r>
            <a:r>
              <a:rPr lang="en-US" baseline="-25000" dirty="0"/>
              <a:t>2</a:t>
            </a:r>
            <a:r>
              <a:rPr lang="en-US" dirty="0"/>
              <a:t> monitoring with the CapnoPlus.</a:t>
            </a:r>
            <a:r>
              <a:rPr lang="en-US" baseline="30000" dirty="0"/>
              <a:t>15</a:t>
            </a:r>
            <a:r>
              <a:rPr lang="en-US" dirty="0"/>
              <a:t> </a:t>
            </a:r>
          </a:p>
          <a:p>
            <a:endParaRPr lang="en-US" dirty="0"/>
          </a:p>
          <a:p>
            <a:r>
              <a:rPr lang="en-US" dirty="0"/>
              <a:t>In neonatal mode, a neonatal sensor provides flow measurement at the wye.</a:t>
            </a:r>
            <a:r>
              <a:rPr lang="en-US" baseline="30000" dirty="0"/>
              <a:t>15</a:t>
            </a:r>
            <a:r>
              <a:rPr lang="en-US" dirty="0"/>
              <a:t> </a:t>
            </a:r>
          </a:p>
          <a:p>
            <a:endParaRPr lang="en-US" dirty="0"/>
          </a:p>
          <a:p>
            <a:r>
              <a:rPr lang="en-US" dirty="0"/>
              <a:t>SmartCare offers an optional weaning mode that gradually reduces the PS level based on inputs from ETco</a:t>
            </a:r>
            <a:r>
              <a:rPr lang="en-US" baseline="-25000" dirty="0"/>
              <a:t>2</a:t>
            </a:r>
            <a:r>
              <a:rPr lang="en-US" dirty="0"/>
              <a:t>, RR, and Vt.</a:t>
            </a:r>
            <a:r>
              <a:rPr lang="en-US" baseline="30000" dirty="0"/>
              <a:t>15 </a:t>
            </a:r>
            <a:endParaRPr lang="en-US" dirty="0"/>
          </a:p>
          <a:p>
            <a:endParaRPr lang="en-US" dirty="0"/>
          </a:p>
        </p:txBody>
      </p:sp>
    </p:spTree>
    <p:extLst>
      <p:ext uri="{BB962C8B-B14F-4D97-AF65-F5344CB8AC3E}">
        <p14:creationId xmlns:p14="http://schemas.microsoft.com/office/powerpoint/2010/main" val="386762456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25" y="355602"/>
            <a:ext cx="7886700" cy="1325563"/>
          </a:xfrm>
        </p:spPr>
        <p:txBody>
          <a:bodyPr>
            <a:normAutofit/>
          </a:bodyPr>
          <a:lstStyle/>
          <a:p>
            <a:r>
              <a:rPr lang="en-US" sz="4000" b="0" cap="none" dirty="0"/>
              <a:t>GE Healthcare CARESCAPE R860</a:t>
            </a:r>
          </a:p>
        </p:txBody>
      </p:sp>
      <p:sp>
        <p:nvSpPr>
          <p:cNvPr id="3" name="Content Placeholder 2"/>
          <p:cNvSpPr>
            <a:spLocks noGrp="1"/>
          </p:cNvSpPr>
          <p:nvPr>
            <p:ph idx="1"/>
          </p:nvPr>
        </p:nvSpPr>
        <p:spPr>
          <a:xfrm>
            <a:off x="542925" y="1852615"/>
            <a:ext cx="8196263" cy="4062410"/>
          </a:xfrm>
        </p:spPr>
        <p:txBody>
          <a:bodyPr>
            <a:normAutofit/>
          </a:bodyPr>
          <a:lstStyle/>
          <a:p>
            <a:pPr>
              <a:lnSpc>
                <a:spcPct val="100000"/>
              </a:lnSpc>
              <a:spcBef>
                <a:spcPts val="1200"/>
              </a:spcBef>
            </a:pPr>
            <a:r>
              <a:rPr lang="en-US" sz="2400" dirty="0"/>
              <a:t>CARESCAPE R860 ventilator is a critical care ventilator designed to provide mechanical ventilation or support to neonatal, pediatric, and adult patients weighing 0.25 kg and above.</a:t>
            </a:r>
            <a:r>
              <a:rPr lang="en-US" sz="2400" baseline="30000" dirty="0"/>
              <a:t>16</a:t>
            </a:r>
            <a:r>
              <a:rPr lang="en-US" sz="2400" dirty="0"/>
              <a:t> </a:t>
            </a:r>
          </a:p>
          <a:p>
            <a:pPr>
              <a:lnSpc>
                <a:spcPct val="100000"/>
              </a:lnSpc>
              <a:spcBef>
                <a:spcPts val="1200"/>
              </a:spcBef>
            </a:pPr>
            <a:r>
              <a:rPr lang="en-US" sz="2400" dirty="0"/>
              <a:t>Microprocessor based, electronically controlled, pneumatically driven and be used for intrahospital transport as well. </a:t>
            </a:r>
          </a:p>
          <a:p>
            <a:pPr>
              <a:lnSpc>
                <a:spcPct val="100000"/>
              </a:lnSpc>
              <a:spcBef>
                <a:spcPts val="1200"/>
              </a:spcBef>
            </a:pPr>
            <a:r>
              <a:rPr lang="en-US" sz="2400" dirty="0"/>
              <a:t>The operator interface on the GE CARESCAPE R860 employs a combination of a touch screen, buttons (real and virtual) and a trim knob (Figure 4-27). </a:t>
            </a:r>
          </a:p>
          <a:p>
            <a:pPr>
              <a:lnSpc>
                <a:spcPct val="100000"/>
              </a:lnSpc>
              <a:spcBef>
                <a:spcPts val="1200"/>
              </a:spcBef>
            </a:pPr>
            <a:endParaRPr lang="en-US" sz="2400" dirty="0"/>
          </a:p>
        </p:txBody>
      </p:sp>
    </p:spTree>
    <p:extLst>
      <p:ext uri="{BB962C8B-B14F-4D97-AF65-F5344CB8AC3E}">
        <p14:creationId xmlns:p14="http://schemas.microsoft.com/office/powerpoint/2010/main" val="131221168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DA693C-8414-44C5-B544-5128336F7042}"/>
              </a:ext>
            </a:extLst>
          </p:cNvPr>
          <p:cNvSpPr>
            <a:spLocks noGrp="1"/>
          </p:cNvSpPr>
          <p:nvPr>
            <p:ph type="title"/>
          </p:nvPr>
        </p:nvSpPr>
        <p:spPr>
          <a:xfrm>
            <a:off x="628650" y="603251"/>
            <a:ext cx="7886700" cy="1325563"/>
          </a:xfrm>
        </p:spPr>
        <p:txBody>
          <a:bodyPr>
            <a:normAutofit/>
          </a:bodyPr>
          <a:lstStyle/>
          <a:p>
            <a:r>
              <a:rPr lang="en-US" sz="4000" b="0" cap="none" dirty="0"/>
              <a:t>GE Healthcare CARESCAPE R860 (cont’d)</a:t>
            </a:r>
            <a:endParaRPr lang="en-US" sz="4000" dirty="0"/>
          </a:p>
        </p:txBody>
      </p:sp>
      <p:sp>
        <p:nvSpPr>
          <p:cNvPr id="3" name="Content Placeholder 2">
            <a:extLst>
              <a:ext uri="{FF2B5EF4-FFF2-40B4-BE49-F238E27FC236}">
                <a16:creationId xmlns="" xmlns:a16="http://schemas.microsoft.com/office/drawing/2014/main" id="{33E6028A-9EE2-42C3-946F-0DDF58544730}"/>
              </a:ext>
            </a:extLst>
          </p:cNvPr>
          <p:cNvSpPr>
            <a:spLocks noGrp="1"/>
          </p:cNvSpPr>
          <p:nvPr>
            <p:ph idx="1"/>
          </p:nvPr>
        </p:nvSpPr>
        <p:spPr>
          <a:xfrm>
            <a:off x="628650" y="2339975"/>
            <a:ext cx="7886700" cy="3508375"/>
          </a:xfrm>
        </p:spPr>
        <p:txBody>
          <a:bodyPr>
            <a:normAutofit/>
          </a:bodyPr>
          <a:lstStyle/>
          <a:p>
            <a:r>
              <a:rPr lang="en-US" sz="2600" dirty="0"/>
              <a:t>It is a three-step process to make a change to a setting, clinician first touches a virtual button on the touch screen. Second, the trim knob is used to change the value of the setting. Last, the trim knob must be pressed to confirm. Screen displays change depending on the operation being carried out. For instance, the alarm screen looks different than the monitoring screen and so forth. There are a number of different screens. </a:t>
            </a:r>
          </a:p>
          <a:p>
            <a:endParaRPr lang="en-US" sz="2600" dirty="0"/>
          </a:p>
        </p:txBody>
      </p:sp>
    </p:spTree>
    <p:extLst>
      <p:ext uri="{BB962C8B-B14F-4D97-AF65-F5344CB8AC3E}">
        <p14:creationId xmlns:p14="http://schemas.microsoft.com/office/powerpoint/2010/main" val="641390982"/>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10.1.1.17\productions\ART\ART PROCESS\PPT Process\JBL_PPT\Shelledy_171101_Ancillaries\Images\Chapter 04\Fig4.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7075" y="165100"/>
            <a:ext cx="2609850" cy="57912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3594555" y="5934869"/>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4.26</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30387682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10.1.1.17\productions\ART\ART PROCESS\PPT Process\JBL_PPT\Shelledy_171101_Ancillaries\Images\Chapter 04\Fig4.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7" y="177800"/>
            <a:ext cx="6626226" cy="57912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3594555" y="5934869"/>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4.27</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157899989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10.1.1.17\productions\ART\ART PROCESS\PPT Process\JBL_PPT\Shelledy_171101_Ancillaries\Images\Chapter 04\Tab04_0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794" y="1174750"/>
            <a:ext cx="8380413" cy="450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70065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A/C Volume Control </a:t>
            </a:r>
            <a:br>
              <a:rPr lang="en-US" sz="4000" b="0" cap="none" dirty="0"/>
            </a:br>
            <a:r>
              <a:rPr lang="en-US" sz="4000" b="0" cap="none" dirty="0"/>
              <a:t>(A/C VC)</a:t>
            </a:r>
          </a:p>
        </p:txBody>
      </p:sp>
      <p:sp>
        <p:nvSpPr>
          <p:cNvPr id="3" name="Content Placeholder 2"/>
          <p:cNvSpPr>
            <a:spLocks noGrp="1"/>
          </p:cNvSpPr>
          <p:nvPr>
            <p:ph idx="1"/>
          </p:nvPr>
        </p:nvSpPr>
        <p:spPr>
          <a:xfrm>
            <a:off x="628650" y="1958975"/>
            <a:ext cx="7886700" cy="4013200"/>
          </a:xfrm>
        </p:spPr>
        <p:txBody>
          <a:bodyPr/>
          <a:lstStyle/>
          <a:p>
            <a:r>
              <a:rPr lang="en-US" dirty="0"/>
              <a:t>Volume-targeted mode of ventilation (VAC) allowing for mandatory, time-triggered breaths or patient-assisted breaths.</a:t>
            </a:r>
            <a:r>
              <a:rPr lang="en-US" baseline="30000" dirty="0"/>
              <a:t>16</a:t>
            </a:r>
            <a:r>
              <a:rPr lang="en-US" dirty="0"/>
              <a:t> </a:t>
            </a:r>
          </a:p>
          <a:p>
            <a:endParaRPr lang="en-US" dirty="0"/>
          </a:p>
          <a:p>
            <a:r>
              <a:rPr lang="en-US" dirty="0"/>
              <a:t>Spontaneous breathing not allowed. </a:t>
            </a:r>
          </a:p>
          <a:p>
            <a:endParaRPr lang="en-US" dirty="0"/>
          </a:p>
          <a:p>
            <a:r>
              <a:rPr lang="en-US" dirty="0"/>
              <a:t>The breath cycles to exhalation once the tidal volume (Vt) has been delivered. </a:t>
            </a:r>
          </a:p>
          <a:p>
            <a:endParaRPr lang="en-US" dirty="0"/>
          </a:p>
        </p:txBody>
      </p:sp>
    </p:spTree>
    <p:extLst>
      <p:ext uri="{BB962C8B-B14F-4D97-AF65-F5344CB8AC3E}">
        <p14:creationId xmlns:p14="http://schemas.microsoft.com/office/powerpoint/2010/main" val="102801941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normAutofit fontScale="92500"/>
          </a:bodyPr>
          <a:lstStyle/>
          <a:p>
            <a:pPr lvl="0"/>
            <a:r>
              <a:rPr lang="en-US" dirty="0"/>
              <a:t>Fio</a:t>
            </a:r>
            <a:r>
              <a:rPr lang="en-US" baseline="-25000" dirty="0"/>
              <a:t>2</a:t>
            </a:r>
          </a:p>
          <a:p>
            <a:pPr lvl="0"/>
            <a:r>
              <a:rPr lang="en-US" dirty="0"/>
              <a:t>PEEP</a:t>
            </a:r>
          </a:p>
          <a:p>
            <a:pPr lvl="0"/>
            <a:r>
              <a:rPr lang="en-US" dirty="0"/>
              <a:t>Vt</a:t>
            </a:r>
          </a:p>
          <a:p>
            <a:pPr lvl="0"/>
            <a:r>
              <a:rPr lang="en-US" dirty="0"/>
              <a:t>Inspiratory flow</a:t>
            </a:r>
          </a:p>
          <a:p>
            <a:pPr lvl="0"/>
            <a:r>
              <a:rPr lang="en-US" dirty="0"/>
              <a:t>RR</a:t>
            </a:r>
          </a:p>
          <a:p>
            <a:pPr lvl="0"/>
            <a:r>
              <a:rPr lang="en-US" dirty="0"/>
              <a:t>Inspiratory time (T</a:t>
            </a:r>
            <a:r>
              <a:rPr lang="en-US" baseline="-25000" dirty="0"/>
              <a:t>insp</a:t>
            </a:r>
            <a:r>
              <a:rPr lang="en-US" dirty="0"/>
              <a:t>) or I:E</a:t>
            </a:r>
          </a:p>
          <a:p>
            <a:pPr lvl="0"/>
            <a:endParaRPr lang="en-US" dirty="0"/>
          </a:p>
          <a:p>
            <a:r>
              <a:rPr lang="en-US" dirty="0"/>
              <a:t>The resulting pressure created is variable and depends on Vt, flow, and patient respiratory system mechanics.</a:t>
            </a:r>
            <a:r>
              <a:rPr lang="en-US" baseline="30000" dirty="0"/>
              <a:t>16</a:t>
            </a:r>
            <a:endParaRPr lang="en-US" dirty="0"/>
          </a:p>
          <a:p>
            <a:endParaRPr lang="en-US" dirty="0"/>
          </a:p>
        </p:txBody>
      </p:sp>
    </p:spTree>
    <p:extLst>
      <p:ext uri="{BB962C8B-B14F-4D97-AF65-F5344CB8AC3E}">
        <p14:creationId xmlns:p14="http://schemas.microsoft.com/office/powerpoint/2010/main" val="316642074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Spontaneous/Timed Noninvasive Ventilation (NIV-ST)</a:t>
            </a:r>
          </a:p>
        </p:txBody>
      </p:sp>
      <p:sp>
        <p:nvSpPr>
          <p:cNvPr id="3" name="Content Placeholder 2"/>
          <p:cNvSpPr>
            <a:spLocks noGrp="1"/>
          </p:cNvSpPr>
          <p:nvPr>
            <p:ph idx="1"/>
          </p:nvPr>
        </p:nvSpPr>
        <p:spPr>
          <a:xfrm>
            <a:off x="628650" y="2063749"/>
            <a:ext cx="7886700" cy="4127501"/>
          </a:xfrm>
        </p:spPr>
        <p:txBody>
          <a:bodyPr>
            <a:noAutofit/>
          </a:bodyPr>
          <a:lstStyle/>
          <a:p>
            <a:r>
              <a:rPr lang="en-US" sz="2400" dirty="0"/>
              <a:t>Designed for use with mask or other noninvasive patient interface.</a:t>
            </a:r>
            <a:r>
              <a:rPr lang="en-US" sz="2400" baseline="30000" dirty="0"/>
              <a:t>5</a:t>
            </a:r>
            <a:r>
              <a:rPr lang="en-US" sz="2400" dirty="0"/>
              <a:t> </a:t>
            </a:r>
          </a:p>
          <a:p>
            <a:r>
              <a:rPr lang="en-US" sz="2400" dirty="0"/>
              <a:t>P-SIMV without an endotracheal tube. NIV-ST combines two breath types, PAC and PS or spontaneous breathing, while on CPAP. </a:t>
            </a:r>
          </a:p>
          <a:p>
            <a:r>
              <a:rPr lang="en-US" sz="2400" dirty="0"/>
              <a:t>Combination of mandatory, time-triggered breaths, patient-assisted breaths, and spontaneous breaths. </a:t>
            </a:r>
          </a:p>
          <a:p>
            <a:r>
              <a:rPr lang="en-US" sz="2400" dirty="0"/>
              <a:t>Patient triggers regularly, all breaths are patient-triggered spontaneous breaths, i.e., no time-triggered mandatory breath. </a:t>
            </a:r>
          </a:p>
        </p:txBody>
      </p:sp>
    </p:spTree>
    <p:extLst>
      <p:ext uri="{BB962C8B-B14F-4D97-AF65-F5344CB8AC3E}">
        <p14:creationId xmlns:p14="http://schemas.microsoft.com/office/powerpoint/2010/main" val="151043718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31801"/>
            <a:ext cx="7886700" cy="1325563"/>
          </a:xfrm>
        </p:spPr>
        <p:txBody>
          <a:bodyPr>
            <a:noAutofit/>
          </a:bodyPr>
          <a:lstStyle/>
          <a:p>
            <a:r>
              <a:rPr lang="en-US" sz="4000" b="0" cap="none" dirty="0"/>
              <a:t>Synchronized, Intermittent Mandatory Ventilation Volume Control SIMV VC</a:t>
            </a:r>
          </a:p>
        </p:txBody>
      </p:sp>
      <p:sp>
        <p:nvSpPr>
          <p:cNvPr id="3" name="Content Placeholder 2"/>
          <p:cNvSpPr>
            <a:spLocks noGrp="1"/>
          </p:cNvSpPr>
          <p:nvPr>
            <p:ph idx="1"/>
          </p:nvPr>
        </p:nvSpPr>
        <p:spPr>
          <a:xfrm>
            <a:off x="628650" y="2198686"/>
            <a:ext cx="7886700" cy="4351338"/>
          </a:xfrm>
        </p:spPr>
        <p:txBody>
          <a:bodyPr>
            <a:normAutofit/>
          </a:bodyPr>
          <a:lstStyle/>
          <a:p>
            <a:r>
              <a:rPr lang="en-US" sz="2400" dirty="0"/>
              <a:t>Combines two breath types, VAC and PS or spontaneous breathing, while on CPAP.</a:t>
            </a:r>
            <a:r>
              <a:rPr lang="en-US" sz="2400" baseline="30000" dirty="0"/>
              <a:t>16</a:t>
            </a:r>
            <a:r>
              <a:rPr lang="en-US" sz="2400" dirty="0"/>
              <a:t> </a:t>
            </a:r>
          </a:p>
          <a:p>
            <a:r>
              <a:rPr lang="en-US" sz="2400" dirty="0"/>
              <a:t>Mandatory, time-triggered breaths, patient-assisted breaths, and spontaneous breaths are all provided. </a:t>
            </a:r>
          </a:p>
          <a:p>
            <a:r>
              <a:rPr lang="en-US" sz="2400" dirty="0"/>
              <a:t>The ventilator prevents “breath stacking” (a VAC breath compounded by a PS breath) through the use of a “timing window.” </a:t>
            </a:r>
          </a:p>
          <a:p>
            <a:r>
              <a:rPr lang="en-US" sz="2400" dirty="0"/>
              <a:t>If patient attempts to trigger a breath in timing window, then ventilator will deliver a VAC breath. </a:t>
            </a:r>
          </a:p>
          <a:p>
            <a:r>
              <a:rPr lang="en-US" sz="2400" dirty="0"/>
              <a:t>If the patient attempts to trigger a breath outside window, then a spontaneous breath will occur. </a:t>
            </a:r>
          </a:p>
          <a:p>
            <a:endParaRPr lang="en-US" sz="2400" dirty="0"/>
          </a:p>
        </p:txBody>
      </p:sp>
    </p:spTree>
    <p:extLst>
      <p:ext uri="{BB962C8B-B14F-4D97-AF65-F5344CB8AC3E}">
        <p14:creationId xmlns:p14="http://schemas.microsoft.com/office/powerpoint/2010/main" val="415715613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8915"/>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514478"/>
            <a:ext cx="7886700" cy="4905372"/>
          </a:xfrm>
        </p:spPr>
        <p:txBody>
          <a:bodyPr>
            <a:noAutofit/>
          </a:bodyPr>
          <a:lstStyle/>
          <a:p>
            <a:pPr lvl="0">
              <a:lnSpc>
                <a:spcPct val="80000"/>
              </a:lnSpc>
              <a:spcBef>
                <a:spcPts val="600"/>
              </a:spcBef>
            </a:pPr>
            <a:r>
              <a:rPr lang="en-US" sz="2400" dirty="0"/>
              <a:t>Fio</a:t>
            </a:r>
            <a:r>
              <a:rPr lang="en-US" sz="2400" baseline="-25000" dirty="0"/>
              <a:t>2</a:t>
            </a:r>
          </a:p>
          <a:p>
            <a:pPr lvl="0">
              <a:lnSpc>
                <a:spcPct val="80000"/>
              </a:lnSpc>
              <a:spcBef>
                <a:spcPts val="600"/>
              </a:spcBef>
            </a:pPr>
            <a:r>
              <a:rPr lang="en-US" sz="2400" dirty="0"/>
              <a:t>PEEP</a:t>
            </a:r>
          </a:p>
          <a:p>
            <a:pPr lvl="0">
              <a:lnSpc>
                <a:spcPct val="80000"/>
              </a:lnSpc>
              <a:spcBef>
                <a:spcPts val="600"/>
              </a:spcBef>
            </a:pPr>
            <a:r>
              <a:rPr lang="en-US" sz="2400" dirty="0"/>
              <a:t>Vt</a:t>
            </a:r>
          </a:p>
          <a:p>
            <a:pPr lvl="0">
              <a:lnSpc>
                <a:spcPct val="80000"/>
              </a:lnSpc>
              <a:spcBef>
                <a:spcPts val="600"/>
              </a:spcBef>
            </a:pPr>
            <a:r>
              <a:rPr lang="en-US" sz="2400" dirty="0"/>
              <a:t>Inspiratory flow</a:t>
            </a:r>
          </a:p>
          <a:p>
            <a:pPr lvl="0">
              <a:lnSpc>
                <a:spcPct val="80000"/>
              </a:lnSpc>
              <a:spcBef>
                <a:spcPts val="600"/>
              </a:spcBef>
            </a:pPr>
            <a:r>
              <a:rPr lang="en-US" sz="2400" dirty="0"/>
              <a:t>SIMV rate</a:t>
            </a:r>
          </a:p>
          <a:p>
            <a:pPr lvl="0">
              <a:lnSpc>
                <a:spcPct val="80000"/>
              </a:lnSpc>
              <a:spcBef>
                <a:spcPts val="600"/>
              </a:spcBef>
            </a:pPr>
            <a:r>
              <a:rPr lang="en-US" sz="2400" dirty="0"/>
              <a:t>T</a:t>
            </a:r>
            <a:r>
              <a:rPr lang="en-US" sz="2400" baseline="-25000" dirty="0"/>
              <a:t>insp</a:t>
            </a:r>
          </a:p>
          <a:p>
            <a:pPr lvl="0">
              <a:lnSpc>
                <a:spcPct val="80000"/>
              </a:lnSpc>
              <a:spcBef>
                <a:spcPts val="600"/>
              </a:spcBef>
            </a:pPr>
            <a:r>
              <a:rPr lang="en-US" sz="2400" dirty="0"/>
              <a:t>Pressure support level</a:t>
            </a:r>
          </a:p>
          <a:p>
            <a:pPr lvl="0">
              <a:lnSpc>
                <a:spcPct val="80000"/>
              </a:lnSpc>
              <a:spcBef>
                <a:spcPts val="600"/>
              </a:spcBef>
            </a:pPr>
            <a:r>
              <a:rPr lang="en-US" sz="2400" dirty="0"/>
              <a:t>Cycle sensitivity </a:t>
            </a:r>
          </a:p>
          <a:p>
            <a:pPr lvl="0">
              <a:lnSpc>
                <a:spcPct val="80000"/>
              </a:lnSpc>
              <a:spcBef>
                <a:spcPts val="600"/>
              </a:spcBef>
            </a:pPr>
            <a:endParaRPr lang="en-US" sz="2400" dirty="0"/>
          </a:p>
          <a:p>
            <a:pPr>
              <a:lnSpc>
                <a:spcPct val="80000"/>
              </a:lnSpc>
              <a:spcBef>
                <a:spcPts val="600"/>
              </a:spcBef>
            </a:pPr>
            <a:r>
              <a:rPr lang="en-US" sz="2400" dirty="0"/>
              <a:t>During VAC breaths, resulting pressure created is variable and depends on Vt, flow, and patient mechanics.</a:t>
            </a:r>
            <a:r>
              <a:rPr lang="en-US" sz="2400" baseline="30000" dirty="0"/>
              <a:t>16</a:t>
            </a:r>
          </a:p>
          <a:p>
            <a:pPr>
              <a:lnSpc>
                <a:spcPct val="80000"/>
              </a:lnSpc>
              <a:spcBef>
                <a:spcPts val="600"/>
              </a:spcBef>
            </a:pPr>
            <a:r>
              <a:rPr lang="en-US" sz="2400" dirty="0"/>
              <a:t>During PS breaths, volume will be variable and depend on the PS level, patient effort, and patient respiratory system mechanics.</a:t>
            </a:r>
            <a:r>
              <a:rPr lang="en-US" sz="2400" baseline="30000" dirty="0"/>
              <a:t>16</a:t>
            </a:r>
            <a:endParaRPr lang="en-US" sz="2400" dirty="0"/>
          </a:p>
          <a:p>
            <a:pPr>
              <a:lnSpc>
                <a:spcPct val="80000"/>
              </a:lnSpc>
              <a:spcBef>
                <a:spcPts val="600"/>
              </a:spcBef>
            </a:pPr>
            <a:endParaRPr lang="en-US" sz="2400" dirty="0"/>
          </a:p>
        </p:txBody>
      </p:sp>
    </p:spTree>
    <p:extLst>
      <p:ext uri="{BB962C8B-B14F-4D97-AF65-F5344CB8AC3E}">
        <p14:creationId xmlns:p14="http://schemas.microsoft.com/office/powerpoint/2010/main" val="319079457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A/C Pressure Control</a:t>
            </a:r>
            <a:br>
              <a:rPr lang="en-US" sz="4000" b="0" cap="none" dirty="0"/>
            </a:br>
            <a:r>
              <a:rPr lang="en-US" sz="4000" b="0" cap="none" dirty="0"/>
              <a:t>(A/C PC)</a:t>
            </a:r>
          </a:p>
        </p:txBody>
      </p:sp>
      <p:sp>
        <p:nvSpPr>
          <p:cNvPr id="3" name="Content Placeholder 2"/>
          <p:cNvSpPr>
            <a:spLocks noGrp="1"/>
          </p:cNvSpPr>
          <p:nvPr>
            <p:ph idx="1"/>
          </p:nvPr>
        </p:nvSpPr>
        <p:spPr>
          <a:xfrm>
            <a:off x="628650" y="1978025"/>
            <a:ext cx="7886700" cy="4351338"/>
          </a:xfrm>
        </p:spPr>
        <p:txBody>
          <a:bodyPr/>
          <a:lstStyle/>
          <a:p>
            <a:r>
              <a:rPr lang="en-US" dirty="0"/>
              <a:t>Pressure-targeted mode of ventilation allowing for mandatory, time-triggered breaths or patient-assisted breaths.</a:t>
            </a:r>
            <a:r>
              <a:rPr lang="en-US" baseline="30000" dirty="0"/>
              <a:t>16</a:t>
            </a:r>
            <a:r>
              <a:rPr lang="en-US" dirty="0"/>
              <a:t> </a:t>
            </a:r>
          </a:p>
          <a:p>
            <a:endParaRPr lang="en-US" dirty="0"/>
          </a:p>
          <a:p>
            <a:r>
              <a:rPr lang="en-US" dirty="0"/>
              <a:t>Spontaneous breaths not allowed. </a:t>
            </a:r>
          </a:p>
          <a:p>
            <a:endParaRPr lang="en-US" dirty="0"/>
          </a:p>
          <a:p>
            <a:r>
              <a:rPr lang="en-US" dirty="0"/>
              <a:t>The breath cycles to exhalation once the inspiratory time has been reached or when the high-pressure alarm is tripped.</a:t>
            </a:r>
          </a:p>
        </p:txBody>
      </p:sp>
    </p:spTree>
    <p:extLst>
      <p:ext uri="{BB962C8B-B14F-4D97-AF65-F5344CB8AC3E}">
        <p14:creationId xmlns:p14="http://schemas.microsoft.com/office/powerpoint/2010/main" val="352939830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normAutofit lnSpcReduction="10000"/>
          </a:bodyPr>
          <a:lstStyle/>
          <a:p>
            <a:pPr lvl="0"/>
            <a:r>
              <a:rPr lang="en-US" dirty="0"/>
              <a:t>Fio</a:t>
            </a:r>
            <a:r>
              <a:rPr lang="en-US" baseline="-25000" dirty="0"/>
              <a:t>2</a:t>
            </a:r>
          </a:p>
          <a:p>
            <a:pPr lvl="0"/>
            <a:r>
              <a:rPr lang="en-US" dirty="0"/>
              <a:t>PEEP</a:t>
            </a:r>
          </a:p>
          <a:p>
            <a:pPr lvl="0"/>
            <a:r>
              <a:rPr lang="en-US" dirty="0"/>
              <a:t>Inspiratory pressure (P</a:t>
            </a:r>
            <a:r>
              <a:rPr lang="en-US" baseline="-25000" dirty="0"/>
              <a:t>insp</a:t>
            </a:r>
            <a:r>
              <a:rPr lang="en-US" dirty="0"/>
              <a:t>)</a:t>
            </a:r>
          </a:p>
          <a:p>
            <a:pPr lvl="0"/>
            <a:r>
              <a:rPr lang="en-US" dirty="0"/>
              <a:t>T</a:t>
            </a:r>
            <a:r>
              <a:rPr lang="en-US" baseline="-25000" dirty="0"/>
              <a:t>insp</a:t>
            </a:r>
            <a:r>
              <a:rPr lang="en-US" dirty="0"/>
              <a:t> or I:E</a:t>
            </a:r>
          </a:p>
          <a:p>
            <a:pPr lvl="0"/>
            <a:r>
              <a:rPr lang="en-US" dirty="0"/>
              <a:t>RR</a:t>
            </a:r>
          </a:p>
          <a:p>
            <a:pPr lvl="0"/>
            <a:endParaRPr lang="en-US" dirty="0"/>
          </a:p>
          <a:p>
            <a:r>
              <a:rPr lang="en-US" dirty="0"/>
              <a:t>Pressure will be consistently delivered from breath to breath; Vt and flow are variable and will depend on the inspiratory pressure level, patient effort, and patient respiratory system mechanics.</a:t>
            </a:r>
            <a:r>
              <a:rPr lang="en-US" baseline="30000" dirty="0"/>
              <a:t>16</a:t>
            </a:r>
            <a:endParaRPr lang="en-US" dirty="0"/>
          </a:p>
        </p:txBody>
      </p:sp>
    </p:spTree>
    <p:extLst>
      <p:ext uri="{BB962C8B-B14F-4D97-AF65-F5344CB8AC3E}">
        <p14:creationId xmlns:p14="http://schemas.microsoft.com/office/powerpoint/2010/main" val="51890607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8" y="428625"/>
            <a:ext cx="7886700" cy="1325563"/>
          </a:xfrm>
        </p:spPr>
        <p:txBody>
          <a:bodyPr>
            <a:noAutofit/>
          </a:bodyPr>
          <a:lstStyle/>
          <a:p>
            <a:r>
              <a:rPr lang="en-US" sz="4000" b="0" cap="none" dirty="0"/>
              <a:t>Synchronized, Intermittent Mandatory Ventilation Pressure Control (SIMV PC)</a:t>
            </a:r>
          </a:p>
        </p:txBody>
      </p:sp>
      <p:sp>
        <p:nvSpPr>
          <p:cNvPr id="3" name="Content Placeholder 2"/>
          <p:cNvSpPr>
            <a:spLocks noGrp="1"/>
          </p:cNvSpPr>
          <p:nvPr>
            <p:ph idx="1"/>
          </p:nvPr>
        </p:nvSpPr>
        <p:spPr>
          <a:xfrm>
            <a:off x="492441" y="2152650"/>
            <a:ext cx="8159115" cy="4362450"/>
          </a:xfrm>
        </p:spPr>
        <p:txBody>
          <a:bodyPr>
            <a:normAutofit fontScale="85000" lnSpcReduction="20000"/>
          </a:bodyPr>
          <a:lstStyle/>
          <a:p>
            <a:pPr>
              <a:lnSpc>
                <a:spcPct val="100000"/>
              </a:lnSpc>
              <a:spcBef>
                <a:spcPts val="600"/>
              </a:spcBef>
            </a:pPr>
            <a:r>
              <a:rPr lang="en-US" dirty="0"/>
              <a:t>Similar to SIMV VC except the target is now pressure instead of volume.</a:t>
            </a:r>
            <a:r>
              <a:rPr lang="en-US" baseline="30000" dirty="0"/>
              <a:t>16</a:t>
            </a:r>
            <a:r>
              <a:rPr lang="en-US" dirty="0"/>
              <a:t> </a:t>
            </a:r>
          </a:p>
          <a:p>
            <a:pPr>
              <a:lnSpc>
                <a:spcPct val="100000"/>
              </a:lnSpc>
              <a:spcBef>
                <a:spcPts val="600"/>
              </a:spcBef>
            </a:pPr>
            <a:r>
              <a:rPr lang="en-US" dirty="0"/>
              <a:t>SIMV (Pressure Control) also combines two breath types, PAC and either PS or spontaneous breathing, while on CPAP. </a:t>
            </a:r>
          </a:p>
          <a:p>
            <a:pPr>
              <a:lnSpc>
                <a:spcPct val="100000"/>
              </a:lnSpc>
              <a:spcBef>
                <a:spcPts val="600"/>
              </a:spcBef>
            </a:pPr>
            <a:r>
              <a:rPr lang="en-US" dirty="0"/>
              <a:t>Combination of mandatory, time-triggered breaths, patient-assisted breaths, and spontaneous breaths. </a:t>
            </a:r>
          </a:p>
          <a:p>
            <a:pPr>
              <a:lnSpc>
                <a:spcPct val="100000"/>
              </a:lnSpc>
              <a:spcBef>
                <a:spcPts val="600"/>
              </a:spcBef>
            </a:pPr>
            <a:r>
              <a:rPr lang="en-US" dirty="0"/>
              <a:t>Ventilator prevents “breath stacking” (a PAC breath compounded by a PS breath) through the use of a “timing window.” </a:t>
            </a:r>
          </a:p>
          <a:p>
            <a:pPr>
              <a:lnSpc>
                <a:spcPct val="100000"/>
              </a:lnSpc>
              <a:spcBef>
                <a:spcPts val="600"/>
              </a:spcBef>
            </a:pPr>
            <a:r>
              <a:rPr lang="en-US" dirty="0"/>
              <a:t>If patient attempts to trigger a breath in this timing window, then ventilator will deliver a PAC breath. </a:t>
            </a:r>
          </a:p>
          <a:p>
            <a:pPr>
              <a:lnSpc>
                <a:spcPct val="100000"/>
              </a:lnSpc>
              <a:spcBef>
                <a:spcPts val="600"/>
              </a:spcBef>
            </a:pPr>
            <a:r>
              <a:rPr lang="en-US" dirty="0"/>
              <a:t>If patient attempts to trigger a breath outside window, then a spontaneous breath will occur.</a:t>
            </a:r>
          </a:p>
          <a:p>
            <a:pPr>
              <a:lnSpc>
                <a:spcPct val="100000"/>
              </a:lnSpc>
              <a:spcBef>
                <a:spcPts val="600"/>
              </a:spcBef>
            </a:pPr>
            <a:endParaRPr lang="en-US" dirty="0"/>
          </a:p>
        </p:txBody>
      </p:sp>
    </p:spTree>
    <p:extLst>
      <p:ext uri="{BB962C8B-B14F-4D97-AF65-F5344CB8AC3E}">
        <p14:creationId xmlns:p14="http://schemas.microsoft.com/office/powerpoint/2010/main" val="210498461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604964"/>
            <a:ext cx="7886700" cy="4967286"/>
          </a:xfrm>
        </p:spPr>
        <p:txBody>
          <a:bodyPr>
            <a:normAutofit fontScale="85000" lnSpcReduction="20000"/>
          </a:bodyPr>
          <a:lstStyle/>
          <a:p>
            <a:pPr lvl="0">
              <a:lnSpc>
                <a:spcPct val="100000"/>
              </a:lnSpc>
              <a:spcBef>
                <a:spcPts val="600"/>
              </a:spcBef>
            </a:pPr>
            <a:r>
              <a:rPr lang="en-US" dirty="0"/>
              <a:t>Fio</a:t>
            </a:r>
            <a:r>
              <a:rPr lang="en-US" baseline="-25000" dirty="0"/>
              <a:t>2</a:t>
            </a:r>
          </a:p>
          <a:p>
            <a:pPr lvl="0">
              <a:lnSpc>
                <a:spcPct val="100000"/>
              </a:lnSpc>
              <a:spcBef>
                <a:spcPts val="600"/>
              </a:spcBef>
            </a:pPr>
            <a:r>
              <a:rPr lang="en-US" dirty="0"/>
              <a:t>PEEP</a:t>
            </a:r>
          </a:p>
          <a:p>
            <a:pPr lvl="0">
              <a:lnSpc>
                <a:spcPct val="100000"/>
              </a:lnSpc>
              <a:spcBef>
                <a:spcPts val="600"/>
              </a:spcBef>
            </a:pPr>
            <a:r>
              <a:rPr lang="en-US" dirty="0"/>
              <a:t>P</a:t>
            </a:r>
            <a:r>
              <a:rPr lang="en-US" baseline="-25000" dirty="0"/>
              <a:t>insp</a:t>
            </a:r>
          </a:p>
          <a:p>
            <a:pPr lvl="0">
              <a:lnSpc>
                <a:spcPct val="100000"/>
              </a:lnSpc>
              <a:spcBef>
                <a:spcPts val="600"/>
              </a:spcBef>
            </a:pPr>
            <a:r>
              <a:rPr lang="en-US" dirty="0"/>
              <a:t>T</a:t>
            </a:r>
            <a:r>
              <a:rPr lang="en-US" baseline="-25000" dirty="0"/>
              <a:t>insp</a:t>
            </a:r>
          </a:p>
          <a:p>
            <a:pPr lvl="0">
              <a:lnSpc>
                <a:spcPct val="100000"/>
              </a:lnSpc>
              <a:spcBef>
                <a:spcPts val="600"/>
              </a:spcBef>
            </a:pPr>
            <a:r>
              <a:rPr lang="en-US" dirty="0"/>
              <a:t>SIMV rate</a:t>
            </a:r>
          </a:p>
          <a:p>
            <a:pPr lvl="0">
              <a:lnSpc>
                <a:spcPct val="100000"/>
              </a:lnSpc>
              <a:spcBef>
                <a:spcPts val="600"/>
              </a:spcBef>
            </a:pPr>
            <a:r>
              <a:rPr lang="en-US" dirty="0"/>
              <a:t>Pressure support level</a:t>
            </a:r>
          </a:p>
          <a:p>
            <a:pPr lvl="0">
              <a:lnSpc>
                <a:spcPct val="100000"/>
              </a:lnSpc>
              <a:spcBef>
                <a:spcPts val="600"/>
              </a:spcBef>
            </a:pPr>
            <a:r>
              <a:rPr lang="en-US" dirty="0"/>
              <a:t>Cycle sensitivity </a:t>
            </a:r>
          </a:p>
          <a:p>
            <a:pPr lvl="0">
              <a:lnSpc>
                <a:spcPct val="100000"/>
              </a:lnSpc>
              <a:spcBef>
                <a:spcPts val="600"/>
              </a:spcBef>
            </a:pPr>
            <a:endParaRPr lang="en-US" dirty="0"/>
          </a:p>
          <a:p>
            <a:pPr>
              <a:lnSpc>
                <a:spcPct val="100000"/>
              </a:lnSpc>
              <a:spcBef>
                <a:spcPts val="600"/>
              </a:spcBef>
            </a:pPr>
            <a:r>
              <a:rPr lang="en-US" dirty="0"/>
              <a:t>During PAC breaths, resulting Vt created is variable and depends on inspiratory pressure level, patient effort, and patient respiratory system mechanics.</a:t>
            </a:r>
            <a:r>
              <a:rPr lang="en-US" baseline="30000" dirty="0"/>
              <a:t>16</a:t>
            </a:r>
            <a:endParaRPr lang="en-US" dirty="0"/>
          </a:p>
          <a:p>
            <a:pPr>
              <a:lnSpc>
                <a:spcPct val="100000"/>
              </a:lnSpc>
              <a:spcBef>
                <a:spcPts val="600"/>
              </a:spcBef>
            </a:pPr>
            <a:r>
              <a:rPr lang="en-US" dirty="0"/>
              <a:t>During PS breaths, the volume will be variable and depend on PS level, patient effort, and patient respiratory system mechanics.</a:t>
            </a:r>
            <a:r>
              <a:rPr lang="en-US" baseline="30000" dirty="0"/>
              <a:t>16</a:t>
            </a:r>
            <a:endParaRPr lang="en-US" dirty="0"/>
          </a:p>
          <a:p>
            <a:pPr>
              <a:lnSpc>
                <a:spcPct val="100000"/>
              </a:lnSpc>
              <a:spcBef>
                <a:spcPts val="600"/>
              </a:spcBef>
            </a:pPr>
            <a:endParaRPr lang="en-US" dirty="0"/>
          </a:p>
        </p:txBody>
      </p:sp>
    </p:spTree>
    <p:extLst>
      <p:ext uri="{BB962C8B-B14F-4D97-AF65-F5344CB8AC3E}">
        <p14:creationId xmlns:p14="http://schemas.microsoft.com/office/powerpoint/2010/main" val="36906440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69901"/>
            <a:ext cx="7886700" cy="1325563"/>
          </a:xfrm>
        </p:spPr>
        <p:txBody>
          <a:bodyPr>
            <a:normAutofit fontScale="90000"/>
          </a:bodyPr>
          <a:lstStyle/>
          <a:p>
            <a:r>
              <a:rPr lang="en-US" b="0" cap="none" dirty="0"/>
              <a:t>Continuous Positive Airway Pressure/Pressure Support </a:t>
            </a:r>
            <a:br>
              <a:rPr lang="en-US" b="0" cap="none" dirty="0"/>
            </a:br>
            <a:r>
              <a:rPr lang="en-US" b="0" cap="none" dirty="0"/>
              <a:t>(CPAP/PS)</a:t>
            </a:r>
          </a:p>
        </p:txBody>
      </p:sp>
      <p:sp>
        <p:nvSpPr>
          <p:cNvPr id="3" name="Content Placeholder 2"/>
          <p:cNvSpPr>
            <a:spLocks noGrp="1"/>
          </p:cNvSpPr>
          <p:nvPr>
            <p:ph idx="1"/>
          </p:nvPr>
        </p:nvSpPr>
        <p:spPr>
          <a:xfrm>
            <a:off x="542925" y="2341561"/>
            <a:ext cx="8058150" cy="3916364"/>
          </a:xfrm>
        </p:spPr>
        <p:txBody>
          <a:bodyPr>
            <a:normAutofit/>
          </a:bodyPr>
          <a:lstStyle/>
          <a:p>
            <a:pPr>
              <a:spcBef>
                <a:spcPts val="1800"/>
              </a:spcBef>
            </a:pPr>
            <a:r>
              <a:rPr lang="en-US" sz="2400" dirty="0"/>
              <a:t>During CPAP/PS the patient regulates the respiratory rate and Vt with support from ventilator.</a:t>
            </a:r>
            <a:r>
              <a:rPr lang="en-US" sz="2400" baseline="30000" dirty="0"/>
              <a:t>16</a:t>
            </a:r>
            <a:endParaRPr lang="en-US" sz="2400" dirty="0"/>
          </a:p>
          <a:p>
            <a:pPr>
              <a:spcBef>
                <a:spcPts val="1800"/>
              </a:spcBef>
            </a:pPr>
            <a:r>
              <a:rPr lang="en-US" sz="2400" dirty="0"/>
              <a:t>Patient triggers all breaths and will receive the clinician-set PS level (if PS is set to 0 the patient breathes spontaneously on CPAP). </a:t>
            </a:r>
          </a:p>
          <a:p>
            <a:pPr>
              <a:spcBef>
                <a:spcPts val="1800"/>
              </a:spcBef>
            </a:pPr>
            <a:r>
              <a:rPr lang="en-US" sz="2400" dirty="0"/>
              <a:t>If a pressure support level &gt; 0 cm H</a:t>
            </a:r>
            <a:r>
              <a:rPr lang="en-US" sz="2400" baseline="-25000" dirty="0"/>
              <a:t>2</a:t>
            </a:r>
            <a:r>
              <a:rPr lang="en-US" sz="2400" dirty="0"/>
              <a:t>O is set, the breath cycles to expiration when the inspiratory flow decreases below a preset percentage of the inspiratory peak flow.</a:t>
            </a:r>
          </a:p>
          <a:p>
            <a:pPr>
              <a:spcBef>
                <a:spcPts val="1800"/>
              </a:spcBef>
            </a:pPr>
            <a:endParaRPr lang="en-US" sz="2400" dirty="0"/>
          </a:p>
        </p:txBody>
      </p:sp>
    </p:spTree>
    <p:extLst>
      <p:ext uri="{BB962C8B-B14F-4D97-AF65-F5344CB8AC3E}">
        <p14:creationId xmlns:p14="http://schemas.microsoft.com/office/powerpoint/2010/main" val="191926406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A/C Pressure-regulated Volume Control (A/C PRVC)</a:t>
            </a:r>
          </a:p>
        </p:txBody>
      </p:sp>
      <p:sp>
        <p:nvSpPr>
          <p:cNvPr id="3" name="Content Placeholder 2"/>
          <p:cNvSpPr>
            <a:spLocks noGrp="1"/>
          </p:cNvSpPr>
          <p:nvPr>
            <p:ph idx="1"/>
          </p:nvPr>
        </p:nvSpPr>
        <p:spPr>
          <a:xfrm>
            <a:off x="628650" y="1987550"/>
            <a:ext cx="7886700" cy="4351338"/>
          </a:xfrm>
        </p:spPr>
        <p:txBody>
          <a:bodyPr>
            <a:normAutofit lnSpcReduction="10000"/>
          </a:bodyPr>
          <a:lstStyle/>
          <a:p>
            <a:r>
              <a:rPr lang="en-US" sz="2400" dirty="0"/>
              <a:t>Pressure-targeted (either PC or PA breaths) mode that uses pressure breaths to achieve a clinician-set Vt.</a:t>
            </a:r>
            <a:r>
              <a:rPr lang="en-US" sz="2400" baseline="30000" dirty="0"/>
              <a:t>16</a:t>
            </a:r>
            <a:r>
              <a:rPr lang="en-US" sz="2400" dirty="0"/>
              <a:t> </a:t>
            </a:r>
          </a:p>
          <a:p>
            <a:endParaRPr lang="en-US" sz="2400" dirty="0"/>
          </a:p>
          <a:p>
            <a:r>
              <a:rPr lang="en-US" sz="2400" dirty="0"/>
              <a:t>The inspiratory pressure level, is now adjusted by ventilator instead of clinician. </a:t>
            </a:r>
          </a:p>
          <a:p>
            <a:endParaRPr lang="en-US" sz="2400" dirty="0"/>
          </a:p>
          <a:p>
            <a:r>
              <a:rPr lang="en-US" sz="2400" dirty="0"/>
              <a:t>Since the ventilator relies a previous breath sequence to deliver the ensuing breath the Vt tends to be somewhat variable, especially in patients with inconsistent efforts. </a:t>
            </a:r>
          </a:p>
          <a:p>
            <a:endParaRPr lang="en-US" sz="2400" dirty="0"/>
          </a:p>
          <a:p>
            <a:r>
              <a:rPr lang="en-US" sz="2400" dirty="0"/>
              <a:t>No spontaneous breaths.</a:t>
            </a:r>
          </a:p>
          <a:p>
            <a:endParaRPr lang="en-US" sz="2400" dirty="0"/>
          </a:p>
        </p:txBody>
      </p:sp>
    </p:spTree>
    <p:extLst>
      <p:ext uri="{BB962C8B-B14F-4D97-AF65-F5344CB8AC3E}">
        <p14:creationId xmlns:p14="http://schemas.microsoft.com/office/powerpoint/2010/main" val="196367300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637" y="460376"/>
            <a:ext cx="8086725" cy="1325563"/>
          </a:xfrm>
        </p:spPr>
        <p:txBody>
          <a:bodyPr>
            <a:noAutofit/>
          </a:bodyPr>
          <a:lstStyle/>
          <a:p>
            <a:r>
              <a:rPr lang="en-US" sz="4000" b="0" cap="none" dirty="0"/>
              <a:t>Synchronized, Intermittent Mandatory Ventilation Pressure-regulated Volume Control (SIMV PRVC)</a:t>
            </a:r>
          </a:p>
        </p:txBody>
      </p:sp>
      <p:sp>
        <p:nvSpPr>
          <p:cNvPr id="3" name="Content Placeholder 2"/>
          <p:cNvSpPr>
            <a:spLocks noGrp="1"/>
          </p:cNvSpPr>
          <p:nvPr>
            <p:ph idx="1"/>
          </p:nvPr>
        </p:nvSpPr>
        <p:spPr>
          <a:xfrm>
            <a:off x="628650" y="2294255"/>
            <a:ext cx="7886700" cy="4351338"/>
          </a:xfrm>
        </p:spPr>
        <p:txBody>
          <a:bodyPr>
            <a:normAutofit lnSpcReduction="10000"/>
          </a:bodyPr>
          <a:lstStyle/>
          <a:p>
            <a:r>
              <a:rPr lang="en-US" sz="2400" dirty="0"/>
              <a:t>Combines two breath types, PAC (ventilator-controlled inspiratory pressure) and either PS or spontaneous breathing, while on CPAP.</a:t>
            </a:r>
            <a:r>
              <a:rPr lang="en-US" sz="2400" baseline="30000" dirty="0"/>
              <a:t>16</a:t>
            </a:r>
            <a:r>
              <a:rPr lang="en-US" sz="2400" dirty="0"/>
              <a:t> </a:t>
            </a:r>
          </a:p>
          <a:p>
            <a:r>
              <a:rPr lang="en-US" sz="2400" dirty="0"/>
              <a:t>A combination of mandatory, time-triggered breaths, patient-assisted breaths, and spontaneous breaths. </a:t>
            </a:r>
          </a:p>
          <a:p>
            <a:r>
              <a:rPr lang="en-US" sz="2400" dirty="0"/>
              <a:t>Ventilator prevents “breath stacking” (a PAC breath compounded by a PS breath) through the use of “timing window.” </a:t>
            </a:r>
          </a:p>
          <a:p>
            <a:r>
              <a:rPr lang="en-US" sz="2400" dirty="0"/>
              <a:t>If patient attempts to trigger a breath in timing window, then ventilator will deliver a PAC breath. </a:t>
            </a:r>
          </a:p>
          <a:p>
            <a:r>
              <a:rPr lang="en-US" sz="2400" dirty="0"/>
              <a:t>If patient attempts to trigger a breath outside window, then a spontaneous breath will occur.</a:t>
            </a:r>
          </a:p>
          <a:p>
            <a:endParaRPr lang="en-US" sz="2400" dirty="0"/>
          </a:p>
        </p:txBody>
      </p:sp>
    </p:spTree>
    <p:extLst>
      <p:ext uri="{BB962C8B-B14F-4D97-AF65-F5344CB8AC3E}">
        <p14:creationId xmlns:p14="http://schemas.microsoft.com/office/powerpoint/2010/main" val="145129664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Volume Support</a:t>
            </a:r>
            <a:br>
              <a:rPr lang="en-US" sz="4000" b="0" cap="none" dirty="0"/>
            </a:br>
            <a:r>
              <a:rPr lang="en-US" sz="4000" b="0" cap="none" dirty="0"/>
              <a:t> (VS)</a:t>
            </a:r>
          </a:p>
        </p:txBody>
      </p:sp>
      <p:sp>
        <p:nvSpPr>
          <p:cNvPr id="3" name="Content Placeholder 2"/>
          <p:cNvSpPr>
            <a:spLocks noGrp="1"/>
          </p:cNvSpPr>
          <p:nvPr>
            <p:ph idx="1"/>
          </p:nvPr>
        </p:nvSpPr>
        <p:spPr>
          <a:xfrm>
            <a:off x="533400" y="2025650"/>
            <a:ext cx="7981950" cy="3803650"/>
          </a:xfrm>
        </p:spPr>
        <p:txBody>
          <a:bodyPr>
            <a:normAutofit/>
          </a:bodyPr>
          <a:lstStyle/>
          <a:p>
            <a:r>
              <a:rPr lang="en-US" sz="2600" dirty="0"/>
              <a:t>The ventilator delivers a variable (from breath to breath) PS level in order to reach a clinician-set Vt.</a:t>
            </a:r>
            <a:r>
              <a:rPr lang="en-US" sz="2600" baseline="30000" dirty="0"/>
              <a:t>16</a:t>
            </a:r>
            <a:r>
              <a:rPr lang="en-US" sz="2600" dirty="0"/>
              <a:t> </a:t>
            </a:r>
          </a:p>
          <a:p>
            <a:endParaRPr lang="en-US" sz="2600" dirty="0"/>
          </a:p>
          <a:p>
            <a:r>
              <a:rPr lang="en-US" sz="2600" dirty="0"/>
              <a:t>The ventilator changes PS level as needed to reach Vt. </a:t>
            </a:r>
          </a:p>
          <a:p>
            <a:endParaRPr lang="en-US" sz="2600" dirty="0"/>
          </a:p>
          <a:p>
            <a:r>
              <a:rPr lang="en-US" sz="2600" dirty="0"/>
              <a:t>Ventilator drops the level of support as patient effort increases and conversely increases the PS level when patient effort is too low.</a:t>
            </a:r>
          </a:p>
          <a:p>
            <a:endParaRPr lang="en-US" sz="2600" dirty="0"/>
          </a:p>
        </p:txBody>
      </p:sp>
    </p:spTree>
    <p:extLst>
      <p:ext uri="{BB962C8B-B14F-4D97-AF65-F5344CB8AC3E}">
        <p14:creationId xmlns:p14="http://schemas.microsoft.com/office/powerpoint/2010/main" val="245831446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164916-4FBC-4E34-8A54-A695989D07CA}"/>
              </a:ext>
            </a:extLst>
          </p:cNvPr>
          <p:cNvSpPr>
            <a:spLocks noGrp="1"/>
          </p:cNvSpPr>
          <p:nvPr>
            <p:ph type="title"/>
          </p:nvPr>
        </p:nvSpPr>
        <p:spPr/>
        <p:txBody>
          <a:bodyPr>
            <a:normAutofit/>
          </a:bodyPr>
          <a:lstStyle/>
          <a:p>
            <a:r>
              <a:rPr lang="en-US" sz="4000" b="0" cap="none" dirty="0"/>
              <a:t>Spontaneous/Timed Noninvasive Ventilation (NIV-ST) (cont’d)</a:t>
            </a:r>
            <a:endParaRPr lang="en-US" sz="4000" dirty="0"/>
          </a:p>
        </p:txBody>
      </p:sp>
      <p:sp>
        <p:nvSpPr>
          <p:cNvPr id="3" name="Content Placeholder 2">
            <a:extLst>
              <a:ext uri="{FF2B5EF4-FFF2-40B4-BE49-F238E27FC236}">
                <a16:creationId xmlns="" xmlns:a16="http://schemas.microsoft.com/office/drawing/2014/main" id="{30B7CBFD-301A-45AE-9468-94C443E47812}"/>
              </a:ext>
            </a:extLst>
          </p:cNvPr>
          <p:cNvSpPr>
            <a:spLocks noGrp="1"/>
          </p:cNvSpPr>
          <p:nvPr>
            <p:ph idx="1"/>
          </p:nvPr>
        </p:nvSpPr>
        <p:spPr>
          <a:xfrm>
            <a:off x="628650" y="2139950"/>
            <a:ext cx="7886700" cy="4184650"/>
          </a:xfrm>
        </p:spPr>
        <p:txBody>
          <a:bodyPr>
            <a:normAutofit/>
          </a:bodyPr>
          <a:lstStyle/>
          <a:p>
            <a:pPr>
              <a:spcBef>
                <a:spcPts val="1800"/>
              </a:spcBef>
            </a:pPr>
            <a:r>
              <a:rPr lang="en-US" sz="2400" dirty="0"/>
              <a:t>Only when patient trigger not detected during defined breath cycle time (or total breath time), ventilator delivers time-triggered mandatory breath. </a:t>
            </a:r>
          </a:p>
          <a:p>
            <a:pPr>
              <a:spcBef>
                <a:spcPts val="1800"/>
              </a:spcBef>
            </a:pPr>
            <a:r>
              <a:rPr lang="en-US" sz="2400" dirty="0"/>
              <a:t>Ventilator prevents “breath stacking” (a PAC breath compounded by a PS breath) through use of “timing window.” If patient attempts to trigger a breath in timing window, then ventilator will deliver a PAC breath. </a:t>
            </a:r>
          </a:p>
          <a:p>
            <a:pPr>
              <a:spcBef>
                <a:spcPts val="1800"/>
              </a:spcBef>
            </a:pPr>
            <a:r>
              <a:rPr lang="en-US" sz="2400" dirty="0"/>
              <a:t>Patient attempts to trigger a breath outside window, then spontaneous breath will occur.</a:t>
            </a:r>
          </a:p>
          <a:p>
            <a:pPr>
              <a:spcBef>
                <a:spcPts val="1800"/>
              </a:spcBef>
            </a:pPr>
            <a:endParaRPr lang="en-US" sz="2400" dirty="0"/>
          </a:p>
        </p:txBody>
      </p:sp>
    </p:spTree>
    <p:extLst>
      <p:ext uri="{BB962C8B-B14F-4D97-AF65-F5344CB8AC3E}">
        <p14:creationId xmlns:p14="http://schemas.microsoft.com/office/powerpoint/2010/main" val="35659399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BiLevel Airway Pressure Ventilation</a:t>
            </a:r>
          </a:p>
        </p:txBody>
      </p:sp>
      <p:sp>
        <p:nvSpPr>
          <p:cNvPr id="3" name="Content Placeholder 2"/>
          <p:cNvSpPr>
            <a:spLocks noGrp="1"/>
          </p:cNvSpPr>
          <p:nvPr>
            <p:ph idx="1"/>
          </p:nvPr>
        </p:nvSpPr>
        <p:spPr>
          <a:xfrm>
            <a:off x="485775" y="1920875"/>
            <a:ext cx="7886700" cy="4351338"/>
          </a:xfrm>
        </p:spPr>
        <p:txBody>
          <a:bodyPr>
            <a:normAutofit/>
          </a:bodyPr>
          <a:lstStyle/>
          <a:p>
            <a:pPr>
              <a:spcBef>
                <a:spcPts val="1200"/>
              </a:spcBef>
            </a:pPr>
            <a:r>
              <a:rPr lang="en-US" sz="2400" dirty="0"/>
              <a:t>During BiLevel mode, ventilator alternates between the set PEEP level and the set inspiratory pressure level (P</a:t>
            </a:r>
            <a:r>
              <a:rPr lang="en-US" sz="2400" baseline="-25000" dirty="0"/>
              <a:t>insp</a:t>
            </a:r>
            <a:r>
              <a:rPr lang="en-US" sz="2400" dirty="0"/>
              <a:t>) based on the set Rate and Tinsp.</a:t>
            </a:r>
            <a:r>
              <a:rPr lang="en-US" sz="2400" baseline="30000" dirty="0"/>
              <a:t>16</a:t>
            </a:r>
            <a:r>
              <a:rPr lang="en-US" sz="2400" dirty="0"/>
              <a:t> </a:t>
            </a:r>
          </a:p>
          <a:p>
            <a:pPr>
              <a:spcBef>
                <a:spcPts val="1200"/>
              </a:spcBef>
            </a:pPr>
            <a:r>
              <a:rPr lang="en-US" sz="2400" dirty="0"/>
              <a:t>The patient can breathe spontaneously at either level. </a:t>
            </a:r>
          </a:p>
          <a:p>
            <a:pPr>
              <a:spcBef>
                <a:spcPts val="1200"/>
              </a:spcBef>
            </a:pPr>
            <a:r>
              <a:rPr lang="en-US" sz="2400" dirty="0"/>
              <a:t>Difference from the pressure-targeted modes is the P</a:t>
            </a:r>
            <a:r>
              <a:rPr lang="en-US" sz="2400" baseline="-25000" dirty="0"/>
              <a:t>insp</a:t>
            </a:r>
            <a:r>
              <a:rPr lang="en-US" sz="2400" dirty="0"/>
              <a:t> level is now referenced to atmosphere as to the PEEP. </a:t>
            </a:r>
          </a:p>
          <a:p>
            <a:pPr>
              <a:spcBef>
                <a:spcPts val="1200"/>
              </a:spcBef>
            </a:pPr>
            <a:r>
              <a:rPr lang="en-US" sz="2400" dirty="0"/>
              <a:t>Important: increases in PEEP will decrease the distending pressure. </a:t>
            </a:r>
          </a:p>
          <a:p>
            <a:pPr>
              <a:spcBef>
                <a:spcPts val="1200"/>
              </a:spcBef>
            </a:pPr>
            <a:r>
              <a:rPr lang="en-US" sz="2400" dirty="0"/>
              <a:t>Additional ventilator support can also be added in form of PS at both pressure levels to augment the patient effort.</a:t>
            </a:r>
          </a:p>
          <a:p>
            <a:pPr>
              <a:spcBef>
                <a:spcPts val="1200"/>
              </a:spcBef>
            </a:pPr>
            <a:endParaRPr lang="en-US" sz="2400" dirty="0"/>
          </a:p>
        </p:txBody>
      </p:sp>
    </p:spTree>
    <p:extLst>
      <p:ext uri="{BB962C8B-B14F-4D97-AF65-F5344CB8AC3E}">
        <p14:creationId xmlns:p14="http://schemas.microsoft.com/office/powerpoint/2010/main" val="34530267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BiLevel Airway Pressure Ventilation Volume Guaranteed</a:t>
            </a:r>
          </a:p>
        </p:txBody>
      </p:sp>
      <p:sp>
        <p:nvSpPr>
          <p:cNvPr id="3" name="Content Placeholder 2"/>
          <p:cNvSpPr>
            <a:spLocks noGrp="1"/>
          </p:cNvSpPr>
          <p:nvPr>
            <p:ph idx="1"/>
          </p:nvPr>
        </p:nvSpPr>
        <p:spPr>
          <a:xfrm>
            <a:off x="628650" y="1974215"/>
            <a:ext cx="7886700" cy="4351338"/>
          </a:xfrm>
        </p:spPr>
        <p:txBody>
          <a:bodyPr>
            <a:normAutofit/>
          </a:bodyPr>
          <a:lstStyle/>
          <a:p>
            <a:r>
              <a:rPr lang="en-US" sz="2400" dirty="0"/>
              <a:t>In BiLevel VG ventilator alternates between a set PEEP and the minimum pressure to deliver the set tidal volume (VT) based on the set Rate and T</a:t>
            </a:r>
            <a:r>
              <a:rPr lang="en-US" sz="2400" baseline="-25000" dirty="0"/>
              <a:t>insp</a:t>
            </a:r>
            <a:r>
              <a:rPr lang="en-US" sz="2400" dirty="0"/>
              <a:t>.</a:t>
            </a:r>
            <a:r>
              <a:rPr lang="en-US" sz="2400" baseline="30000" dirty="0"/>
              <a:t>16</a:t>
            </a:r>
            <a:r>
              <a:rPr lang="en-US" sz="2400" dirty="0"/>
              <a:t> </a:t>
            </a:r>
          </a:p>
          <a:p>
            <a:endParaRPr lang="en-US" sz="2400" dirty="0"/>
          </a:p>
          <a:p>
            <a:r>
              <a:rPr lang="en-US" sz="2400" dirty="0"/>
              <a:t>The patient can breathe spontaneously at either level. Again the P</a:t>
            </a:r>
            <a:r>
              <a:rPr lang="en-US" sz="2400" baseline="-25000" dirty="0"/>
              <a:t>insp</a:t>
            </a:r>
            <a:r>
              <a:rPr lang="en-US" sz="2400" dirty="0"/>
              <a:t> level is referenced to atmosphere as to the PEEP. </a:t>
            </a:r>
          </a:p>
          <a:p>
            <a:endParaRPr lang="en-US" sz="2400" dirty="0"/>
          </a:p>
          <a:p>
            <a:r>
              <a:rPr lang="en-US" sz="2400" dirty="0"/>
              <a:t>Important: increases in PEEP will decrease the distending pressure. Additional ventilator support can also be added in the form of PS at both pressure levels to augment the patient effort.</a:t>
            </a:r>
          </a:p>
          <a:p>
            <a:endParaRPr lang="en-US" sz="2400" dirty="0"/>
          </a:p>
        </p:txBody>
      </p:sp>
    </p:spTree>
    <p:extLst>
      <p:ext uri="{BB962C8B-B14F-4D97-AF65-F5344CB8AC3E}">
        <p14:creationId xmlns:p14="http://schemas.microsoft.com/office/powerpoint/2010/main" val="127917039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Noninvasive Ventilation</a:t>
            </a:r>
          </a:p>
        </p:txBody>
      </p:sp>
      <p:sp>
        <p:nvSpPr>
          <p:cNvPr id="3" name="Content Placeholder 2"/>
          <p:cNvSpPr>
            <a:spLocks noGrp="1"/>
          </p:cNvSpPr>
          <p:nvPr>
            <p:ph idx="1"/>
          </p:nvPr>
        </p:nvSpPr>
        <p:spPr/>
        <p:txBody>
          <a:bodyPr>
            <a:normAutofit/>
          </a:bodyPr>
          <a:lstStyle/>
          <a:p>
            <a:r>
              <a:rPr lang="en-US" sz="2600" dirty="0"/>
              <a:t>During NIV mode, patient draws spontaneous breaths as ventilator maintains the set PEEP level and provides PS breaths.</a:t>
            </a:r>
            <a:r>
              <a:rPr lang="en-US" sz="2600" baseline="30000" dirty="0"/>
              <a:t>16</a:t>
            </a:r>
            <a:r>
              <a:rPr lang="en-US" sz="2600" dirty="0"/>
              <a:t> </a:t>
            </a:r>
          </a:p>
          <a:p>
            <a:endParaRPr lang="en-US" sz="2600" dirty="0"/>
          </a:p>
          <a:p>
            <a:r>
              <a:rPr lang="en-US" sz="2600" dirty="0"/>
              <a:t>Patients should have a reliable respiratory drive since all breaths are spontaneous. </a:t>
            </a:r>
          </a:p>
          <a:p>
            <a:endParaRPr lang="en-US" sz="2600" dirty="0"/>
          </a:p>
          <a:p>
            <a:r>
              <a:rPr lang="en-US" sz="2600" dirty="0"/>
              <a:t>Both flow and pressure triggers are applied simultaneously in NIV mode to help counterbalance the leak in the system. </a:t>
            </a:r>
          </a:p>
          <a:p>
            <a:endParaRPr lang="en-US" sz="2600" dirty="0"/>
          </a:p>
        </p:txBody>
      </p:sp>
    </p:spTree>
    <p:extLst>
      <p:ext uri="{BB962C8B-B14F-4D97-AF65-F5344CB8AC3E}">
        <p14:creationId xmlns:p14="http://schemas.microsoft.com/office/powerpoint/2010/main" val="24541504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Apnea Backup Ventilation   </a:t>
            </a:r>
            <a:br>
              <a:rPr lang="en-US" sz="4000" b="0" cap="none" dirty="0"/>
            </a:br>
            <a:r>
              <a:rPr lang="en-US" sz="4000" b="0" cap="none" dirty="0"/>
              <a:t>Special Features </a:t>
            </a:r>
          </a:p>
        </p:txBody>
      </p:sp>
      <p:sp>
        <p:nvSpPr>
          <p:cNvPr id="3" name="Content Placeholder 2"/>
          <p:cNvSpPr>
            <a:spLocks noGrp="1"/>
          </p:cNvSpPr>
          <p:nvPr>
            <p:ph idx="1"/>
          </p:nvPr>
        </p:nvSpPr>
        <p:spPr>
          <a:xfrm>
            <a:off x="628650" y="2025650"/>
            <a:ext cx="7886700" cy="3470275"/>
          </a:xfrm>
        </p:spPr>
        <p:txBody>
          <a:bodyPr/>
          <a:lstStyle/>
          <a:p>
            <a:r>
              <a:rPr lang="en-US" dirty="0"/>
              <a:t>Backup mode is available upon activation of the apnea alarm or patient’s expired minute volume (MVexp) dropped below 50% of the set low MVexp alarm.</a:t>
            </a:r>
            <a:r>
              <a:rPr lang="en-US" baseline="30000" dirty="0"/>
              <a:t>16</a:t>
            </a:r>
            <a:r>
              <a:rPr lang="en-US" dirty="0"/>
              <a:t> </a:t>
            </a:r>
          </a:p>
          <a:p>
            <a:endParaRPr lang="en-US" dirty="0"/>
          </a:p>
          <a:p>
            <a:r>
              <a:rPr lang="en-US" dirty="0"/>
              <a:t>All of CARESCPAPE R860’s modes with mandatory breaths can be used as the backup mode.</a:t>
            </a:r>
          </a:p>
          <a:p>
            <a:endParaRPr lang="en-US" dirty="0"/>
          </a:p>
        </p:txBody>
      </p:sp>
    </p:spTree>
    <p:extLst>
      <p:ext uri="{BB962C8B-B14F-4D97-AF65-F5344CB8AC3E}">
        <p14:creationId xmlns:p14="http://schemas.microsoft.com/office/powerpoint/2010/main" val="380228402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Tube Compensation</a:t>
            </a:r>
          </a:p>
        </p:txBody>
      </p:sp>
      <p:sp>
        <p:nvSpPr>
          <p:cNvPr id="3" name="Content Placeholder 2"/>
          <p:cNvSpPr>
            <a:spLocks noGrp="1"/>
          </p:cNvSpPr>
          <p:nvPr>
            <p:ph idx="1"/>
          </p:nvPr>
        </p:nvSpPr>
        <p:spPr>
          <a:xfrm>
            <a:off x="628650" y="1920875"/>
            <a:ext cx="7886700" cy="4032250"/>
          </a:xfrm>
        </p:spPr>
        <p:txBody>
          <a:bodyPr/>
          <a:lstStyle/>
          <a:p>
            <a:r>
              <a:rPr lang="en-US" dirty="0"/>
              <a:t>Designed to add additional pressure to compensate for difference between the lung pressure and breathing circuit pressure during the inspiratory phase of pressure-controlled and pressure-supported breaths.</a:t>
            </a:r>
            <a:r>
              <a:rPr lang="en-US" baseline="-25000" dirty="0"/>
              <a:t>16</a:t>
            </a:r>
            <a:r>
              <a:rPr lang="en-US" dirty="0"/>
              <a:t> </a:t>
            </a:r>
          </a:p>
          <a:p>
            <a:endParaRPr lang="en-US" dirty="0"/>
          </a:p>
          <a:p>
            <a:r>
              <a:rPr lang="en-US" dirty="0"/>
              <a:t>Can be used to offset all or part of the resistance caused by endotracheal or tracheal tube.</a:t>
            </a:r>
          </a:p>
          <a:p>
            <a:endParaRPr lang="en-US" dirty="0"/>
          </a:p>
        </p:txBody>
      </p:sp>
    </p:spTree>
    <p:extLst>
      <p:ext uri="{BB962C8B-B14F-4D97-AF65-F5344CB8AC3E}">
        <p14:creationId xmlns:p14="http://schemas.microsoft.com/office/powerpoint/2010/main" val="110433165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Leak Compensation</a:t>
            </a:r>
          </a:p>
        </p:txBody>
      </p:sp>
      <p:sp>
        <p:nvSpPr>
          <p:cNvPr id="3" name="Content Placeholder 2"/>
          <p:cNvSpPr>
            <a:spLocks noGrp="1"/>
          </p:cNvSpPr>
          <p:nvPr>
            <p:ph idx="1"/>
          </p:nvPr>
        </p:nvSpPr>
        <p:spPr>
          <a:xfrm>
            <a:off x="628650" y="1882775"/>
            <a:ext cx="7886700" cy="4351338"/>
          </a:xfrm>
        </p:spPr>
        <p:txBody>
          <a:bodyPr>
            <a:normAutofit lnSpcReduction="10000"/>
          </a:bodyPr>
          <a:lstStyle/>
          <a:p>
            <a:r>
              <a:rPr lang="en-US" dirty="0"/>
              <a:t>Used to compensate for leaks in the circuit.</a:t>
            </a:r>
            <a:r>
              <a:rPr lang="en-US" baseline="30000" dirty="0"/>
              <a:t>16</a:t>
            </a:r>
            <a:r>
              <a:rPr lang="en-US" dirty="0"/>
              <a:t> </a:t>
            </a:r>
          </a:p>
          <a:p>
            <a:endParaRPr lang="en-US" dirty="0"/>
          </a:p>
          <a:p>
            <a:r>
              <a:rPr lang="en-US" dirty="0"/>
              <a:t>CARESCAPE R860 uses increases in tidal volume to compensate in volume-targeted modes (A/C VC, A/C PRVC, SIMV VC, SIMV PRVC, BiLevel VG and VS). </a:t>
            </a:r>
          </a:p>
          <a:p>
            <a:endParaRPr lang="en-US" dirty="0"/>
          </a:p>
          <a:p>
            <a:r>
              <a:rPr lang="en-US" dirty="0"/>
              <a:t>Maximum tidal volume increase for adults is 25% of the set Vt. For pediatric and neonates the maximum increase is 100%. </a:t>
            </a:r>
          </a:p>
          <a:p>
            <a:endParaRPr lang="en-US" dirty="0"/>
          </a:p>
        </p:txBody>
      </p:sp>
    </p:spTree>
    <p:extLst>
      <p:ext uri="{BB962C8B-B14F-4D97-AF65-F5344CB8AC3E}">
        <p14:creationId xmlns:p14="http://schemas.microsoft.com/office/powerpoint/2010/main" val="34806603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Spontaneous Breathing Trial </a:t>
            </a:r>
          </a:p>
        </p:txBody>
      </p:sp>
      <p:sp>
        <p:nvSpPr>
          <p:cNvPr id="3" name="Content Placeholder 2"/>
          <p:cNvSpPr>
            <a:spLocks noGrp="1"/>
          </p:cNvSpPr>
          <p:nvPr>
            <p:ph idx="1"/>
          </p:nvPr>
        </p:nvSpPr>
        <p:spPr/>
        <p:txBody>
          <a:bodyPr/>
          <a:lstStyle/>
          <a:p>
            <a:r>
              <a:rPr lang="en-US" dirty="0"/>
              <a:t>Spontaneous breathing trial (SBT) mode can be used to evaluate readiness for liberation from the ventilator.</a:t>
            </a:r>
            <a:r>
              <a:rPr lang="en-US" baseline="30000" dirty="0"/>
              <a:t>16</a:t>
            </a:r>
            <a:r>
              <a:rPr lang="en-US" dirty="0"/>
              <a:t> </a:t>
            </a:r>
          </a:p>
          <a:p>
            <a:endParaRPr lang="en-US" dirty="0"/>
          </a:p>
          <a:p>
            <a:r>
              <a:rPr lang="en-US" dirty="0"/>
              <a:t>Clinician sets the Fio</a:t>
            </a:r>
            <a:r>
              <a:rPr lang="en-US" baseline="-25000" dirty="0"/>
              <a:t>2</a:t>
            </a:r>
            <a:r>
              <a:rPr lang="en-US" dirty="0"/>
              <a:t>, PEEP, PS level, and SBT duration. </a:t>
            </a:r>
          </a:p>
          <a:p>
            <a:endParaRPr lang="en-US" dirty="0"/>
          </a:p>
          <a:p>
            <a:r>
              <a:rPr lang="en-US" dirty="0"/>
              <a:t>There is an “SBT view” screen that allows clinician to examine the trial in more detail.</a:t>
            </a:r>
          </a:p>
          <a:p>
            <a:endParaRPr lang="en-US" dirty="0"/>
          </a:p>
        </p:txBody>
      </p:sp>
    </p:spTree>
    <p:extLst>
      <p:ext uri="{BB962C8B-B14F-4D97-AF65-F5344CB8AC3E}">
        <p14:creationId xmlns:p14="http://schemas.microsoft.com/office/powerpoint/2010/main" val="191205872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FRC Procedure</a:t>
            </a:r>
          </a:p>
        </p:txBody>
      </p:sp>
      <p:sp>
        <p:nvSpPr>
          <p:cNvPr id="3" name="Content Placeholder 2"/>
          <p:cNvSpPr>
            <a:spLocks noGrp="1"/>
          </p:cNvSpPr>
          <p:nvPr>
            <p:ph idx="1"/>
          </p:nvPr>
        </p:nvSpPr>
        <p:spPr>
          <a:xfrm>
            <a:off x="628650" y="2120900"/>
            <a:ext cx="7886700" cy="3736975"/>
          </a:xfrm>
        </p:spPr>
        <p:txBody>
          <a:bodyPr/>
          <a:lstStyle/>
          <a:p>
            <a:r>
              <a:rPr lang="en-US" dirty="0"/>
              <a:t>FRC procedure measures the patient's FRC using a nitrogen washout process.</a:t>
            </a:r>
            <a:r>
              <a:rPr lang="en-US" baseline="30000" dirty="0"/>
              <a:t>16</a:t>
            </a:r>
            <a:r>
              <a:rPr lang="en-US" dirty="0"/>
              <a:t> </a:t>
            </a:r>
          </a:p>
          <a:p>
            <a:endParaRPr lang="en-US" dirty="0"/>
          </a:p>
          <a:p>
            <a:r>
              <a:rPr lang="en-US" dirty="0"/>
              <a:t>The nitrogen washout uses the changes in Fio</a:t>
            </a:r>
            <a:r>
              <a:rPr lang="en-US" baseline="-25000" dirty="0"/>
              <a:t>2 </a:t>
            </a:r>
            <a:r>
              <a:rPr lang="en-US" dirty="0"/>
              <a:t>delivered to patient to measure FRC.</a:t>
            </a:r>
          </a:p>
          <a:p>
            <a:endParaRPr lang="en-US" dirty="0"/>
          </a:p>
        </p:txBody>
      </p:sp>
    </p:spTree>
    <p:extLst>
      <p:ext uri="{BB962C8B-B14F-4D97-AF65-F5344CB8AC3E}">
        <p14:creationId xmlns:p14="http://schemas.microsoft.com/office/powerpoint/2010/main" val="90720922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Metabolics </a:t>
            </a:r>
            <a:br>
              <a:rPr lang="en-US" sz="4000" b="0" cap="none" dirty="0"/>
            </a:br>
            <a:r>
              <a:rPr lang="en-US" sz="4000" b="0" cap="none" dirty="0"/>
              <a:t>(Indirect Calorimetry)</a:t>
            </a:r>
          </a:p>
        </p:txBody>
      </p:sp>
      <p:sp>
        <p:nvSpPr>
          <p:cNvPr id="3" name="Content Placeholder 2"/>
          <p:cNvSpPr>
            <a:spLocks noGrp="1"/>
          </p:cNvSpPr>
          <p:nvPr>
            <p:ph idx="1"/>
          </p:nvPr>
        </p:nvSpPr>
        <p:spPr>
          <a:xfrm>
            <a:off x="628650" y="2182812"/>
            <a:ext cx="7886700" cy="3232150"/>
          </a:xfrm>
        </p:spPr>
        <p:txBody>
          <a:bodyPr/>
          <a:lstStyle/>
          <a:p>
            <a:r>
              <a:rPr lang="en-US" dirty="0"/>
              <a:t>Indirect calorimetry calculates the energy expenditure (EE) and respiratory quotient (RQ) by measuring respiratory gas exchange, the consumption of oxygen and the production of carbon dioxide.</a:t>
            </a:r>
            <a:r>
              <a:rPr lang="en-US" baseline="30000" dirty="0"/>
              <a:t>16</a:t>
            </a:r>
            <a:endParaRPr lang="en-US" dirty="0"/>
          </a:p>
        </p:txBody>
      </p:sp>
    </p:spTree>
    <p:extLst>
      <p:ext uri="{BB962C8B-B14F-4D97-AF65-F5344CB8AC3E}">
        <p14:creationId xmlns:p14="http://schemas.microsoft.com/office/powerpoint/2010/main" val="177158622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SpiroDynamics</a:t>
            </a:r>
          </a:p>
        </p:txBody>
      </p:sp>
      <p:sp>
        <p:nvSpPr>
          <p:cNvPr id="3" name="Content Placeholder 2"/>
          <p:cNvSpPr>
            <a:spLocks noGrp="1"/>
          </p:cNvSpPr>
          <p:nvPr>
            <p:ph idx="1"/>
          </p:nvPr>
        </p:nvSpPr>
        <p:spPr>
          <a:xfrm>
            <a:off x="628650" y="2073274"/>
            <a:ext cx="7886700" cy="3146425"/>
          </a:xfrm>
        </p:spPr>
        <p:txBody>
          <a:bodyPr/>
          <a:lstStyle/>
          <a:p>
            <a:r>
              <a:rPr lang="en-US" dirty="0"/>
              <a:t>SpiroDynamics uses intratracheal pressure catheter connected to the Paux port to measure tracheal pressures and intrinsic PEEP.</a:t>
            </a:r>
            <a:r>
              <a:rPr lang="en-US" baseline="30000" dirty="0"/>
              <a:t>16</a:t>
            </a:r>
            <a:endParaRPr lang="en-US" dirty="0"/>
          </a:p>
          <a:p>
            <a:r>
              <a:rPr lang="en-US" dirty="0"/>
              <a:t> The idea is that the catheter bypasses the resistance created by the endotracheal tube to theoretically provide more accurate alveolar pressures.</a:t>
            </a:r>
          </a:p>
          <a:p>
            <a:endParaRPr lang="en-US" dirty="0"/>
          </a:p>
        </p:txBody>
      </p:sp>
    </p:spTree>
    <p:extLst>
      <p:ext uri="{BB962C8B-B14F-4D97-AF65-F5344CB8AC3E}">
        <p14:creationId xmlns:p14="http://schemas.microsoft.com/office/powerpoint/2010/main" val="429330599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Nasal Continuous Positive Airway Pressure (nCPAP-PS)</a:t>
            </a:r>
          </a:p>
        </p:txBody>
      </p:sp>
      <p:sp>
        <p:nvSpPr>
          <p:cNvPr id="3" name="Content Placeholder 2"/>
          <p:cNvSpPr>
            <a:spLocks noGrp="1"/>
          </p:cNvSpPr>
          <p:nvPr>
            <p:ph idx="1"/>
          </p:nvPr>
        </p:nvSpPr>
        <p:spPr>
          <a:xfrm>
            <a:off x="628650" y="1997075"/>
            <a:ext cx="7886700" cy="4365626"/>
          </a:xfrm>
        </p:spPr>
        <p:txBody>
          <a:bodyPr>
            <a:noAutofit/>
          </a:bodyPr>
          <a:lstStyle/>
          <a:p>
            <a:r>
              <a:rPr lang="en-US" sz="2400" dirty="0"/>
              <a:t>Available only in neonatal mode; designed for use with noninvasive interface.</a:t>
            </a:r>
            <a:r>
              <a:rPr lang="en-US" sz="2400" baseline="30000" dirty="0"/>
              <a:t>5 </a:t>
            </a:r>
            <a:r>
              <a:rPr lang="en-US" sz="2400" dirty="0"/>
              <a:t> </a:t>
            </a:r>
          </a:p>
          <a:p>
            <a:r>
              <a:rPr lang="en-US" sz="2400" dirty="0"/>
              <a:t>P-SIMV without an endotracheal tube. NIV-ST combines two breath types, PAC either PS or spontaneous breathing, while on CPAP. </a:t>
            </a:r>
          </a:p>
          <a:p>
            <a:r>
              <a:rPr lang="en-US" sz="2400" dirty="0"/>
              <a:t>Combination of mandatory, time-triggered breaths, patient-assisted breaths, and spontaneous breaths. </a:t>
            </a:r>
          </a:p>
          <a:p>
            <a:r>
              <a:rPr lang="en-US" sz="2400" dirty="0"/>
              <a:t>Different from P-SIMV,  the patient triggers regularly, all breaths are patient-triggered spontaneous breaths, i.e., no time-triggered mandatory breath. </a:t>
            </a:r>
          </a:p>
          <a:p>
            <a:endParaRPr lang="en-US" sz="2400" dirty="0"/>
          </a:p>
        </p:txBody>
      </p:sp>
    </p:spTree>
    <p:extLst>
      <p:ext uri="{BB962C8B-B14F-4D97-AF65-F5344CB8AC3E}">
        <p14:creationId xmlns:p14="http://schemas.microsoft.com/office/powerpoint/2010/main" val="230237157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10.1.1.17\productions\ART\ART PROCESS\PPT Process\JBL_PPT\Shelledy_171101_Ancillaries\Images\Chapter 04\Tab04_030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1075" y="172595"/>
            <a:ext cx="2101850" cy="6106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12699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10.1.1.17\productions\ART\ART PROCESS\PPT Process\JBL_PPT\Shelledy_171101_Ancillaries\Images\Chapter 04\Tab04_030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7200" y="259818"/>
            <a:ext cx="3149600" cy="5982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059655"/>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Accessories</a:t>
            </a:r>
          </a:p>
        </p:txBody>
      </p:sp>
      <p:sp>
        <p:nvSpPr>
          <p:cNvPr id="3" name="Content Placeholder 2"/>
          <p:cNvSpPr>
            <a:spLocks noGrp="1"/>
          </p:cNvSpPr>
          <p:nvPr>
            <p:ph idx="1"/>
          </p:nvPr>
        </p:nvSpPr>
        <p:spPr>
          <a:xfrm>
            <a:off x="628650" y="1690689"/>
            <a:ext cx="7886700" cy="4662486"/>
          </a:xfrm>
        </p:spPr>
        <p:txBody>
          <a:bodyPr>
            <a:normAutofit/>
          </a:bodyPr>
          <a:lstStyle/>
          <a:p>
            <a:r>
              <a:rPr lang="en-US" sz="2400" dirty="0"/>
              <a:t>Bilevel, APRV, and NIV are all optional modes on CARESCAPE R860.</a:t>
            </a:r>
            <a:r>
              <a:rPr lang="en-US" sz="2400" baseline="30000" dirty="0"/>
              <a:t>16</a:t>
            </a:r>
            <a:endParaRPr lang="en-US" sz="2400" dirty="0"/>
          </a:p>
          <a:p>
            <a:r>
              <a:rPr lang="en-US" sz="2400" dirty="0"/>
              <a:t>Neonatal ventilation is an option as well and neonates that weigh a minimum of 0.25 kg can be ventilated with the use of a proximal flow sensor. </a:t>
            </a:r>
          </a:p>
          <a:p>
            <a:r>
              <a:rPr lang="en-US" sz="2400" dirty="0"/>
              <a:t>All modes are available in neonatal ventilation as well as nasal CPAP (nCPAP). </a:t>
            </a:r>
          </a:p>
          <a:p>
            <a:r>
              <a:rPr lang="en-US" sz="2400" dirty="0"/>
              <a:t>The CARESCAPE R860 has the ability to deliver aerosolized medications through the use of an Aerogen Solo vibrating mesh nebulizer.</a:t>
            </a:r>
          </a:p>
          <a:p>
            <a:r>
              <a:rPr lang="en-US" sz="2400" dirty="0"/>
              <a:t>The nebulizer does not add flow to the circuit, so it does not interfere with ventilation.</a:t>
            </a:r>
          </a:p>
          <a:p>
            <a:endParaRPr lang="en-US" sz="2400" dirty="0"/>
          </a:p>
        </p:txBody>
      </p:sp>
    </p:spTree>
    <p:extLst>
      <p:ext uri="{BB962C8B-B14F-4D97-AF65-F5344CB8AC3E}">
        <p14:creationId xmlns:p14="http://schemas.microsoft.com/office/powerpoint/2010/main" val="388812073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571C65C-556A-4730-B18C-0EEDE7ED9EC9}"/>
              </a:ext>
            </a:extLst>
          </p:cNvPr>
          <p:cNvSpPr>
            <a:spLocks noGrp="1"/>
          </p:cNvSpPr>
          <p:nvPr>
            <p:ph type="title"/>
          </p:nvPr>
        </p:nvSpPr>
        <p:spPr/>
        <p:txBody>
          <a:bodyPr>
            <a:normAutofit/>
          </a:bodyPr>
          <a:lstStyle/>
          <a:p>
            <a:r>
              <a:rPr lang="en-US" sz="4000" b="0" cap="none" dirty="0"/>
              <a:t>Nasal Continuous Positive Airway Pressure (nCPAP-PS) (cont’d)</a:t>
            </a:r>
            <a:endParaRPr lang="en-US" sz="4000" dirty="0"/>
          </a:p>
        </p:txBody>
      </p:sp>
      <p:sp>
        <p:nvSpPr>
          <p:cNvPr id="3" name="Content Placeholder 2">
            <a:extLst>
              <a:ext uri="{FF2B5EF4-FFF2-40B4-BE49-F238E27FC236}">
                <a16:creationId xmlns="" xmlns:a16="http://schemas.microsoft.com/office/drawing/2014/main" id="{15B488C2-04FF-4BE8-9EFB-03736EDBC187}"/>
              </a:ext>
            </a:extLst>
          </p:cNvPr>
          <p:cNvSpPr>
            <a:spLocks noGrp="1"/>
          </p:cNvSpPr>
          <p:nvPr>
            <p:ph idx="1"/>
          </p:nvPr>
        </p:nvSpPr>
        <p:spPr>
          <a:xfrm>
            <a:off x="628650" y="1997075"/>
            <a:ext cx="7886700" cy="4137025"/>
          </a:xfrm>
        </p:spPr>
        <p:txBody>
          <a:bodyPr>
            <a:normAutofit/>
          </a:bodyPr>
          <a:lstStyle/>
          <a:p>
            <a:pPr>
              <a:spcBef>
                <a:spcPts val="1800"/>
              </a:spcBef>
            </a:pPr>
            <a:r>
              <a:rPr lang="en-US" sz="2400" dirty="0"/>
              <a:t>Only when patient trigger not detected during defined breath cycle time (or total breath time) does ventilator deliver time-triggered mandatory breaths. </a:t>
            </a:r>
          </a:p>
          <a:p>
            <a:pPr>
              <a:spcBef>
                <a:spcPts val="1800"/>
              </a:spcBef>
            </a:pPr>
            <a:r>
              <a:rPr lang="en-US" sz="2400" dirty="0"/>
              <a:t>Ventilator prevents “breath stacking” (a PAC breath compounded by PS breath) through use of “timing window.” </a:t>
            </a:r>
          </a:p>
          <a:p>
            <a:pPr>
              <a:spcBef>
                <a:spcPts val="1800"/>
              </a:spcBef>
            </a:pPr>
            <a:r>
              <a:rPr lang="en-US" sz="2400" dirty="0"/>
              <a:t>Patient attempts to trigger a breath in timing window, then ventilator will deliver PAC breath.</a:t>
            </a:r>
          </a:p>
          <a:p>
            <a:pPr>
              <a:spcBef>
                <a:spcPts val="1800"/>
              </a:spcBef>
            </a:pPr>
            <a:r>
              <a:rPr lang="en-US" sz="2400" dirty="0"/>
              <a:t>Patient attempts to trigger a breath outside window, then spontaneous breath will occur.</a:t>
            </a:r>
          </a:p>
          <a:p>
            <a:pPr>
              <a:spcBef>
                <a:spcPts val="1800"/>
              </a:spcBef>
            </a:pPr>
            <a:endParaRPr lang="en-US" sz="2400" dirty="0"/>
          </a:p>
        </p:txBody>
      </p:sp>
    </p:spTree>
    <p:extLst>
      <p:ext uri="{BB962C8B-B14F-4D97-AF65-F5344CB8AC3E}">
        <p14:creationId xmlns:p14="http://schemas.microsoft.com/office/powerpoint/2010/main" val="41266663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cap="none" dirty="0"/>
              <a:t>Pressure/Volume Tool</a:t>
            </a:r>
            <a:br>
              <a:rPr lang="en-US" b="0" cap="none" dirty="0"/>
            </a:br>
            <a:r>
              <a:rPr lang="en-US" b="0" cap="none" dirty="0"/>
              <a:t>(PV)</a:t>
            </a:r>
            <a:br>
              <a:rPr lang="en-US" b="0" cap="none" dirty="0"/>
            </a:br>
            <a:r>
              <a:rPr lang="en-US" b="0" cap="none" dirty="0"/>
              <a:t>Special Features</a:t>
            </a:r>
          </a:p>
        </p:txBody>
      </p:sp>
      <p:sp>
        <p:nvSpPr>
          <p:cNvPr id="3" name="Content Placeholder 2"/>
          <p:cNvSpPr>
            <a:spLocks noGrp="1"/>
          </p:cNvSpPr>
          <p:nvPr>
            <p:ph idx="1"/>
          </p:nvPr>
        </p:nvSpPr>
        <p:spPr>
          <a:xfrm>
            <a:off x="628650" y="2065336"/>
            <a:ext cx="7886700" cy="4351338"/>
          </a:xfrm>
        </p:spPr>
        <p:txBody>
          <a:bodyPr>
            <a:normAutofit lnSpcReduction="10000"/>
          </a:bodyPr>
          <a:lstStyle/>
          <a:p>
            <a:pPr>
              <a:spcBef>
                <a:spcPts val="1800"/>
              </a:spcBef>
            </a:pPr>
            <a:r>
              <a:rPr lang="en-US" sz="2400" dirty="0"/>
              <a:t>Respiratory mechanics maneuver that performs quasi-static P/V curve on ventilator (Figure 4-3).</a:t>
            </a:r>
            <a:r>
              <a:rPr lang="en-US" sz="2400" baseline="30000" dirty="0"/>
              <a:t>5</a:t>
            </a:r>
            <a:r>
              <a:rPr lang="en-US" sz="2400" dirty="0"/>
              <a:t> </a:t>
            </a:r>
          </a:p>
          <a:p>
            <a:pPr>
              <a:spcBef>
                <a:spcPts val="1800"/>
              </a:spcBef>
            </a:pPr>
            <a:r>
              <a:rPr lang="en-US" sz="2400" dirty="0"/>
              <a:t>During maneuver, C3 slowly increases pressure to clinician-set upper level then slowly decrease pressure either back to baseline or elevated PEEP level ultimately producing an inflation and deflation limb. </a:t>
            </a:r>
          </a:p>
          <a:p>
            <a:pPr>
              <a:spcBef>
                <a:spcPts val="1800"/>
              </a:spcBef>
            </a:pPr>
            <a:r>
              <a:rPr lang="en-US" sz="2400" dirty="0"/>
              <a:t>Only work on passive patients, any effort will terminate the maneuver. </a:t>
            </a:r>
          </a:p>
          <a:p>
            <a:pPr>
              <a:spcBef>
                <a:spcPts val="1800"/>
              </a:spcBef>
            </a:pPr>
            <a:r>
              <a:rPr lang="en-US" sz="2400" dirty="0"/>
              <a:t>Allows for breath hold at top of curve (recruitment maneuver, in essence) can be set to terminate maneuver at higher than baseline PEEP level to maintain gained recruitment. </a:t>
            </a:r>
          </a:p>
          <a:p>
            <a:pPr>
              <a:spcBef>
                <a:spcPts val="1800"/>
              </a:spcBef>
            </a:pPr>
            <a:endParaRPr lang="en-US" sz="2400" dirty="0"/>
          </a:p>
        </p:txBody>
      </p:sp>
    </p:spTree>
    <p:extLst>
      <p:ext uri="{BB962C8B-B14F-4D97-AF65-F5344CB8AC3E}">
        <p14:creationId xmlns:p14="http://schemas.microsoft.com/office/powerpoint/2010/main" val="382038917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Apnea Backup Ventilation</a:t>
            </a:r>
          </a:p>
        </p:txBody>
      </p:sp>
      <p:sp>
        <p:nvSpPr>
          <p:cNvPr id="3" name="Content Placeholder 2"/>
          <p:cNvSpPr>
            <a:spLocks noGrp="1"/>
          </p:cNvSpPr>
          <p:nvPr>
            <p:ph idx="1"/>
          </p:nvPr>
        </p:nvSpPr>
        <p:spPr>
          <a:xfrm>
            <a:off x="628650" y="2201862"/>
            <a:ext cx="7886700" cy="3403600"/>
          </a:xfrm>
        </p:spPr>
        <p:txBody>
          <a:bodyPr/>
          <a:lstStyle/>
          <a:p>
            <a:r>
              <a:rPr lang="en-US" dirty="0"/>
              <a:t>Ventilator will go into apnea backup ventilation if no breaths detected in clinician-set interval.</a:t>
            </a:r>
            <a:r>
              <a:rPr lang="en-US" baseline="30000" dirty="0"/>
              <a:t>5</a:t>
            </a:r>
            <a:r>
              <a:rPr lang="en-US" dirty="0"/>
              <a:t> </a:t>
            </a:r>
          </a:p>
          <a:p>
            <a:endParaRPr lang="en-US" dirty="0"/>
          </a:p>
          <a:p>
            <a:r>
              <a:rPr lang="en-US" dirty="0"/>
              <a:t>Mode of apnea backup ventilation depends on mode that patient is in.</a:t>
            </a:r>
          </a:p>
        </p:txBody>
      </p:sp>
    </p:spTree>
    <p:extLst>
      <p:ext uri="{BB962C8B-B14F-4D97-AF65-F5344CB8AC3E}">
        <p14:creationId xmlns:p14="http://schemas.microsoft.com/office/powerpoint/2010/main" val="47754839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Nebulizer</a:t>
            </a:r>
          </a:p>
        </p:txBody>
      </p:sp>
      <p:sp>
        <p:nvSpPr>
          <p:cNvPr id="3" name="Content Placeholder 2"/>
          <p:cNvSpPr>
            <a:spLocks noGrp="1"/>
          </p:cNvSpPr>
          <p:nvPr>
            <p:ph idx="1"/>
          </p:nvPr>
        </p:nvSpPr>
        <p:spPr>
          <a:xfrm>
            <a:off x="628650" y="2016125"/>
            <a:ext cx="7886700" cy="4351338"/>
          </a:xfrm>
        </p:spPr>
        <p:txBody>
          <a:bodyPr>
            <a:normAutofit lnSpcReduction="10000"/>
          </a:bodyPr>
          <a:lstStyle/>
          <a:p>
            <a:r>
              <a:rPr lang="en-US" dirty="0"/>
              <a:t>Pneumatic nebulization function powers standard inline nebulizer for delivery of prescribed medications in ventilator circuit.</a:t>
            </a:r>
            <a:r>
              <a:rPr lang="en-US" baseline="30000" dirty="0"/>
              <a:t>5 </a:t>
            </a:r>
            <a:r>
              <a:rPr lang="en-US" dirty="0"/>
              <a:t> </a:t>
            </a:r>
          </a:p>
          <a:p>
            <a:endParaRPr lang="en-US" dirty="0"/>
          </a:p>
          <a:p>
            <a:r>
              <a:rPr lang="en-US" dirty="0"/>
              <a:t>When nebulization is active, nebulizer flow is synchronized with inspiratory phase of each breath for 30 minutes. </a:t>
            </a:r>
          </a:p>
          <a:p>
            <a:endParaRPr lang="en-US" dirty="0"/>
          </a:p>
          <a:p>
            <a:r>
              <a:rPr lang="en-US" dirty="0"/>
              <a:t>Nebulization can be activated in all modes of ventilation.</a:t>
            </a:r>
          </a:p>
          <a:p>
            <a:endParaRPr lang="en-US" dirty="0"/>
          </a:p>
        </p:txBody>
      </p:sp>
    </p:spTree>
    <p:extLst>
      <p:ext uri="{BB962C8B-B14F-4D97-AF65-F5344CB8AC3E}">
        <p14:creationId xmlns:p14="http://schemas.microsoft.com/office/powerpoint/2010/main" val="363736467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High-flow Oxygen Therapy</a:t>
            </a:r>
          </a:p>
        </p:txBody>
      </p:sp>
      <p:sp>
        <p:nvSpPr>
          <p:cNvPr id="3" name="Content Placeholder 2"/>
          <p:cNvSpPr>
            <a:spLocks noGrp="1"/>
          </p:cNvSpPr>
          <p:nvPr>
            <p:ph idx="1"/>
          </p:nvPr>
        </p:nvSpPr>
        <p:spPr>
          <a:xfrm>
            <a:off x="628650" y="2111375"/>
            <a:ext cx="7886700" cy="3879850"/>
          </a:xfrm>
        </p:spPr>
        <p:txBody>
          <a:bodyPr/>
          <a:lstStyle/>
          <a:p>
            <a:r>
              <a:rPr lang="en-US" dirty="0"/>
              <a:t>Therapy in which continuous flow of heated and humidified air and oxygen is delivered to patient.</a:t>
            </a:r>
            <a:r>
              <a:rPr lang="en-US" baseline="30000" dirty="0"/>
              <a:t>5</a:t>
            </a:r>
            <a:r>
              <a:rPr lang="en-US" dirty="0"/>
              <a:t> </a:t>
            </a:r>
          </a:p>
          <a:p>
            <a:endParaRPr lang="en-US" dirty="0"/>
          </a:p>
          <a:p>
            <a:r>
              <a:rPr lang="en-US" dirty="0"/>
              <a:t>Level of oxygen and flow are preset by operator. </a:t>
            </a:r>
          </a:p>
          <a:p>
            <a:endParaRPr lang="en-US" dirty="0"/>
          </a:p>
          <a:p>
            <a:r>
              <a:rPr lang="en-US" dirty="0"/>
              <a:t>High-flow oxygen therapy can be delivered using single- or double-limb breathing circuits.</a:t>
            </a:r>
          </a:p>
          <a:p>
            <a:endParaRPr lang="en-US" dirty="0"/>
          </a:p>
        </p:txBody>
      </p:sp>
    </p:spTree>
    <p:extLst>
      <p:ext uri="{BB962C8B-B14F-4D97-AF65-F5344CB8AC3E}">
        <p14:creationId xmlns:p14="http://schemas.microsoft.com/office/powerpoint/2010/main" val="355335518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594555" y="5861844"/>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4.4</a:t>
            </a:r>
            <a:endParaRPr lang="en-US" altLang="en-US" sz="2000" dirty="0">
              <a:latin typeface="+mn-lt"/>
              <a:cs typeface="Arial" panose="020B0604020202020204" pitchFamily="34" charset="0"/>
            </a:endParaRPr>
          </a:p>
        </p:txBody>
      </p:sp>
      <p:pic>
        <p:nvPicPr>
          <p:cNvPr id="1027" name="Picture 3" descr="\\10.1.1.17\productions\ART\ART PROCESS\PPT Process\JBL_PPT\Shelledy_171101_Ancillaries\Images\Chapter 04\Fig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0994" y="123825"/>
            <a:ext cx="3402012"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9048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Dynamic Heart/Lung Panel</a:t>
            </a:r>
          </a:p>
        </p:txBody>
      </p:sp>
      <p:sp>
        <p:nvSpPr>
          <p:cNvPr id="3" name="Content Placeholder 2"/>
          <p:cNvSpPr>
            <a:spLocks noGrp="1"/>
          </p:cNvSpPr>
          <p:nvPr>
            <p:ph idx="1"/>
          </p:nvPr>
        </p:nvSpPr>
        <p:spPr>
          <a:xfrm>
            <a:off x="628650" y="2101849"/>
            <a:ext cx="7886700" cy="3203575"/>
          </a:xfrm>
        </p:spPr>
        <p:txBody>
          <a:bodyPr/>
          <a:lstStyle/>
          <a:p>
            <a:r>
              <a:rPr lang="en-US" dirty="0"/>
              <a:t>Pictorial representation of the heart and lungs.</a:t>
            </a:r>
            <a:r>
              <a:rPr lang="en-US" baseline="30000" dirty="0"/>
              <a:t>5</a:t>
            </a:r>
            <a:r>
              <a:rPr lang="en-US" dirty="0"/>
              <a:t> </a:t>
            </a:r>
          </a:p>
          <a:p>
            <a:endParaRPr lang="en-US" dirty="0"/>
          </a:p>
          <a:p>
            <a:r>
              <a:rPr lang="en-US" dirty="0"/>
              <a:t>Displays Vt, interaction with heart, patient triggering and resistance in real time. </a:t>
            </a:r>
          </a:p>
          <a:p>
            <a:endParaRPr lang="en-US" dirty="0"/>
          </a:p>
        </p:txBody>
      </p:sp>
    </p:spTree>
    <p:extLst>
      <p:ext uri="{BB962C8B-B14F-4D97-AF65-F5344CB8AC3E}">
        <p14:creationId xmlns:p14="http://schemas.microsoft.com/office/powerpoint/2010/main" val="399047799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INTELLiVENT</a:t>
            </a:r>
            <a:r>
              <a:rPr lang="en-US" sz="4000" dirty="0"/>
              <a:t/>
            </a:r>
            <a:br>
              <a:rPr lang="en-US" sz="4000" dirty="0"/>
            </a:br>
            <a:r>
              <a:rPr lang="en-US" sz="4000" b="0" dirty="0"/>
              <a:t>(ASV) </a:t>
            </a:r>
          </a:p>
        </p:txBody>
      </p:sp>
      <p:sp>
        <p:nvSpPr>
          <p:cNvPr id="3" name="Content Placeholder 2"/>
          <p:cNvSpPr>
            <a:spLocks noGrp="1"/>
          </p:cNvSpPr>
          <p:nvPr>
            <p:ph idx="1"/>
          </p:nvPr>
        </p:nvSpPr>
        <p:spPr/>
        <p:txBody>
          <a:bodyPr>
            <a:normAutofit/>
          </a:bodyPr>
          <a:lstStyle/>
          <a:p>
            <a:r>
              <a:rPr lang="en-US" sz="2400" dirty="0"/>
              <a:t>(Not available in the United States at this time) closed loop mode of ventilation.</a:t>
            </a:r>
            <a:r>
              <a:rPr lang="en-US" sz="2400" baseline="30000" dirty="0"/>
              <a:t>4 </a:t>
            </a:r>
          </a:p>
          <a:p>
            <a:r>
              <a:rPr lang="en-US" sz="2400" dirty="0"/>
              <a:t>Uses ASV (see above) to adjust the inspiratory pressure and RR to achieve a minute ventilation target. </a:t>
            </a:r>
          </a:p>
          <a:p>
            <a:r>
              <a:rPr lang="en-US" sz="2400" dirty="0"/>
              <a:t>Passive patients, the target minute volume is adjusted according to exhaled partial pressure of end-tidal CO</a:t>
            </a:r>
            <a:r>
              <a:rPr lang="en-US" sz="2400" baseline="-25000" dirty="0"/>
              <a:t>2</a:t>
            </a:r>
            <a:r>
              <a:rPr lang="en-US" sz="2400" dirty="0"/>
              <a:t>. </a:t>
            </a:r>
          </a:p>
          <a:p>
            <a:r>
              <a:rPr lang="en-US" sz="2400" dirty="0"/>
              <a:t>INTELLiVENT controls the oxygenation. PEEP and Fio</a:t>
            </a:r>
            <a:r>
              <a:rPr lang="en-US" sz="2400" baseline="-25000" dirty="0"/>
              <a:t>2 </a:t>
            </a:r>
            <a:r>
              <a:rPr lang="en-US" sz="2400" dirty="0"/>
              <a:t>are adjusted according to Spo</a:t>
            </a:r>
            <a:r>
              <a:rPr lang="en-US" sz="2400" baseline="-25000" dirty="0"/>
              <a:t>2</a:t>
            </a:r>
            <a:r>
              <a:rPr lang="en-US" sz="2400" dirty="0"/>
              <a:t> (finger or ear probe) and are based on table derived from the ARDSNet publications.</a:t>
            </a:r>
            <a:r>
              <a:rPr lang="en-US" sz="2400" baseline="30000" dirty="0"/>
              <a:t>2,3 </a:t>
            </a:r>
          </a:p>
          <a:p>
            <a:r>
              <a:rPr lang="en-US" sz="2400" dirty="0"/>
              <a:t>Clinicians can opt for INTELLiVENT to wean the patient (if tolerated) and do spontaneous breathing trials.</a:t>
            </a:r>
          </a:p>
          <a:p>
            <a:endParaRPr lang="en-US" sz="2400" dirty="0"/>
          </a:p>
        </p:txBody>
      </p:sp>
    </p:spTree>
    <p:extLst>
      <p:ext uri="{BB962C8B-B14F-4D97-AF65-F5344CB8AC3E}">
        <p14:creationId xmlns:p14="http://schemas.microsoft.com/office/powerpoint/2010/main" val="49592659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0.1.1.17\productions\ART\ART PROCESS\PPT Process\JBL_PPT\Shelledy_171101_Ancillaries\Images\Chapter 04\Tab04_006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1694" y="224540"/>
            <a:ext cx="2360612" cy="6053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83016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0.1.1.17\productions\ART\ART PROCESS\PPT Process\JBL_PPT\Shelledy_171101_Ancillaries\Images\Chapter 04\Tab04_006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9263" y="262128"/>
            <a:ext cx="3165475" cy="6003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0571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a:t>HAMILTON-C3</a:t>
            </a:r>
            <a:br>
              <a:rPr lang="en-US" sz="4000" b="0" dirty="0"/>
            </a:br>
            <a:r>
              <a:rPr lang="en-US" sz="4000" b="0" cap="none" dirty="0"/>
              <a:t>Accessories</a:t>
            </a:r>
            <a:endParaRPr lang="en-US" sz="4000" b="0" dirty="0"/>
          </a:p>
        </p:txBody>
      </p:sp>
      <p:sp>
        <p:nvSpPr>
          <p:cNvPr id="3" name="Content Placeholder 2"/>
          <p:cNvSpPr>
            <a:spLocks noGrp="1"/>
          </p:cNvSpPr>
          <p:nvPr>
            <p:ph idx="1"/>
          </p:nvPr>
        </p:nvSpPr>
        <p:spPr/>
        <p:txBody>
          <a:bodyPr>
            <a:normAutofit fontScale="85000" lnSpcReduction="10000"/>
          </a:bodyPr>
          <a:lstStyle/>
          <a:p>
            <a:r>
              <a:rPr lang="en-US" dirty="0"/>
              <a:t>End-tidal CO</a:t>
            </a:r>
            <a:r>
              <a:rPr lang="en-US" baseline="-25000" dirty="0"/>
              <a:t>2</a:t>
            </a:r>
            <a:r>
              <a:rPr lang="en-US" dirty="0"/>
              <a:t> (ETco</a:t>
            </a:r>
            <a:r>
              <a:rPr lang="en-US" baseline="-25000" dirty="0"/>
              <a:t>2</a:t>
            </a:r>
            <a:r>
              <a:rPr lang="en-US" dirty="0"/>
              <a:t>) measurement, pulse oximetry and an integrated vibrating mesh Aerogen® nebulizer for aerosolized medication delivery.</a:t>
            </a:r>
            <a:r>
              <a:rPr lang="en-US" baseline="30000" dirty="0"/>
              <a:t>5</a:t>
            </a:r>
            <a:r>
              <a:rPr lang="en-US" dirty="0"/>
              <a:t> </a:t>
            </a:r>
          </a:p>
          <a:p>
            <a:r>
              <a:rPr lang="en-US" dirty="0"/>
              <a:t>ETco</a:t>
            </a:r>
            <a:r>
              <a:rPr lang="en-US" baseline="-25000" dirty="0"/>
              <a:t>2</a:t>
            </a:r>
            <a:r>
              <a:rPr lang="en-US" dirty="0"/>
              <a:t> can be mainstream or sidestream and can be used for volumetric capnography and airway dead space calculations. </a:t>
            </a:r>
          </a:p>
          <a:p>
            <a:r>
              <a:rPr lang="en-US" dirty="0"/>
              <a:t>Pulse oximetry, parameter that can be displayed on the ventilator. </a:t>
            </a:r>
          </a:p>
          <a:p>
            <a:r>
              <a:rPr lang="en-US" dirty="0"/>
              <a:t>C3 is compatible with Masimo and Nihon Kohden cables. </a:t>
            </a:r>
          </a:p>
          <a:p>
            <a:r>
              <a:rPr lang="en-US" dirty="0"/>
              <a:t>ETco</a:t>
            </a:r>
            <a:r>
              <a:rPr lang="en-US" baseline="-25000" dirty="0"/>
              <a:t>2</a:t>
            </a:r>
            <a:r>
              <a:rPr lang="en-US" dirty="0"/>
              <a:t> and pulse oximetry measurements require special modules attach to ventilator. </a:t>
            </a:r>
          </a:p>
          <a:p>
            <a:r>
              <a:rPr lang="en-US" dirty="0"/>
              <a:t>Integrated Aerogen® system consists of Aerogen nebulizer and Aerogen module of HAMILTON-G5.</a:t>
            </a:r>
          </a:p>
          <a:p>
            <a:endParaRPr lang="en-US" dirty="0"/>
          </a:p>
        </p:txBody>
      </p:sp>
    </p:spTree>
    <p:extLst>
      <p:ext uri="{BB962C8B-B14F-4D97-AF65-F5344CB8AC3E}">
        <p14:creationId xmlns:p14="http://schemas.microsoft.com/office/powerpoint/2010/main" val="181253196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3201"/>
            <a:ext cx="7886700" cy="1325563"/>
          </a:xfrm>
        </p:spPr>
        <p:txBody>
          <a:bodyPr>
            <a:normAutofit/>
          </a:bodyPr>
          <a:lstStyle/>
          <a:p>
            <a:r>
              <a:rPr lang="en-US" sz="4000" b="0" dirty="0"/>
              <a:t>HAMILTON–C1</a:t>
            </a:r>
          </a:p>
        </p:txBody>
      </p:sp>
      <p:sp>
        <p:nvSpPr>
          <p:cNvPr id="3" name="Content Placeholder 2"/>
          <p:cNvSpPr>
            <a:spLocks noGrp="1"/>
          </p:cNvSpPr>
          <p:nvPr>
            <p:ph idx="1"/>
          </p:nvPr>
        </p:nvSpPr>
        <p:spPr>
          <a:xfrm>
            <a:off x="452437" y="1339055"/>
            <a:ext cx="8372475" cy="5128419"/>
          </a:xfrm>
        </p:spPr>
        <p:txBody>
          <a:bodyPr>
            <a:noAutofit/>
          </a:bodyPr>
          <a:lstStyle/>
          <a:p>
            <a:pPr>
              <a:lnSpc>
                <a:spcPct val="80000"/>
              </a:lnSpc>
              <a:spcBef>
                <a:spcPts val="0"/>
              </a:spcBef>
            </a:pPr>
            <a:r>
              <a:rPr lang="en-US" sz="2400" dirty="0"/>
              <a:t>HAMILTON-C1 ventilator intended to provide positive pressure ventilatory support to adults, pediatrics, infants and neonates</a:t>
            </a:r>
            <a:r>
              <a:rPr lang="en-US" sz="2400" baseline="30000" dirty="0"/>
              <a:t>6</a:t>
            </a:r>
            <a:r>
              <a:rPr lang="en-US" sz="2400" dirty="0"/>
              <a:t> </a:t>
            </a:r>
          </a:p>
          <a:p>
            <a:pPr>
              <a:lnSpc>
                <a:spcPct val="80000"/>
              </a:lnSpc>
              <a:spcBef>
                <a:spcPts val="0"/>
              </a:spcBef>
            </a:pPr>
            <a:r>
              <a:rPr lang="en-US" sz="2400" dirty="0"/>
              <a:t>Intended to be used in intensive care ward, intermediate care ward, emergency ward, long-term acute care hospital, or in recovery room. (Pictured in Figure S4-S6) </a:t>
            </a:r>
          </a:p>
          <a:p>
            <a:pPr>
              <a:lnSpc>
                <a:spcPct val="80000"/>
              </a:lnSpc>
              <a:spcBef>
                <a:spcPts val="0"/>
              </a:spcBef>
            </a:pPr>
            <a:r>
              <a:rPr lang="en-US" sz="2400" dirty="0"/>
              <a:t>Electronically controlled pneumatic system with integrated air compressor. </a:t>
            </a:r>
          </a:p>
          <a:p>
            <a:pPr>
              <a:lnSpc>
                <a:spcPct val="80000"/>
              </a:lnSpc>
              <a:spcBef>
                <a:spcPts val="0"/>
              </a:spcBef>
            </a:pPr>
            <a:r>
              <a:rPr lang="en-US" sz="2400" dirty="0"/>
              <a:t>Runs on AC power with battery backup to protect, facilitate intra-hospital transport. </a:t>
            </a:r>
          </a:p>
          <a:p>
            <a:pPr>
              <a:lnSpc>
                <a:spcPct val="80000"/>
              </a:lnSpc>
              <a:spcBef>
                <a:spcPts val="0"/>
              </a:spcBef>
            </a:pPr>
            <a:r>
              <a:rPr lang="en-US" sz="2400" dirty="0"/>
              <a:t>Pneumatics deliver gas, and its electrical systems control pneumatics, monitor alarms, and distribute power. </a:t>
            </a:r>
          </a:p>
          <a:p>
            <a:pPr>
              <a:lnSpc>
                <a:spcPct val="80000"/>
              </a:lnSpc>
              <a:spcBef>
                <a:spcPts val="0"/>
              </a:spcBef>
            </a:pPr>
            <a:r>
              <a:rPr lang="en-US" sz="2400" dirty="0"/>
              <a:t>C1 also incorporates a proximal flow sensor that facilitates measurement at the patient wye. (C1 operator interface is depicted in Figure S4-S7). </a:t>
            </a:r>
          </a:p>
          <a:p>
            <a:pPr>
              <a:lnSpc>
                <a:spcPct val="80000"/>
              </a:lnSpc>
              <a:spcBef>
                <a:spcPts val="0"/>
              </a:spcBef>
            </a:pPr>
            <a:r>
              <a:rPr lang="en-US" sz="2400" dirty="0"/>
              <a:t>Consists of a touch screen, some keys, and a turn-and-press knob. Turning knob changes the values of the parameter chosen and pressing knob confirms selection.</a:t>
            </a:r>
          </a:p>
          <a:p>
            <a:pPr>
              <a:lnSpc>
                <a:spcPct val="80000"/>
              </a:lnSpc>
              <a:spcBef>
                <a:spcPts val="0"/>
              </a:spcBef>
            </a:pPr>
            <a:endParaRPr lang="en-US" sz="2400" dirty="0"/>
          </a:p>
        </p:txBody>
      </p:sp>
    </p:spTree>
    <p:extLst>
      <p:ext uri="{BB962C8B-B14F-4D97-AF65-F5344CB8AC3E}">
        <p14:creationId xmlns:p14="http://schemas.microsoft.com/office/powerpoint/2010/main" val="97295930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0.1.1.17\productions\ART\ART PROCESS\PPT Process\JBL_PPT\Shelledy_171101_Ancillaries\Images\Chapter 04\Fig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4050" y="88900"/>
            <a:ext cx="2755900" cy="57912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3594555" y="5899944"/>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4.6</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16517382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1.1.17\productions\ART\ART PROCESS\PPT Process\JBL_PPT\Shelledy_171101_Ancillaries\Images\Chapter 04\Fig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4047" y="383793"/>
            <a:ext cx="6615906" cy="532841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3594555" y="5764213"/>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4.7</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310706651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0.1.1.17\productions\ART\ART PROCESS\PPT Process\JBL_PPT\Shelledy_171101_Ancillaries\Images\Chapter 04\Tab04_0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194" y="763588"/>
            <a:ext cx="8837612" cy="533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50544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67996"/>
            <a:ext cx="7886700" cy="1325563"/>
          </a:xfrm>
        </p:spPr>
        <p:txBody>
          <a:bodyPr>
            <a:normAutofit fontScale="90000"/>
          </a:bodyPr>
          <a:lstStyle/>
          <a:p>
            <a:r>
              <a:rPr lang="en-US" b="0" cap="none" dirty="0"/>
              <a:t>Synchronized, Controlled Mandatory Ventilation Plus </a:t>
            </a:r>
            <a:br>
              <a:rPr lang="en-US" b="0" cap="none" dirty="0"/>
            </a:br>
            <a:r>
              <a:rPr lang="en-US" b="0" cap="none" dirty="0"/>
              <a:t>[(S)CMV+]</a:t>
            </a:r>
          </a:p>
        </p:txBody>
      </p:sp>
      <p:sp>
        <p:nvSpPr>
          <p:cNvPr id="3" name="Content Placeholder 2"/>
          <p:cNvSpPr>
            <a:spLocks noGrp="1"/>
          </p:cNvSpPr>
          <p:nvPr>
            <p:ph idx="1"/>
          </p:nvPr>
        </p:nvSpPr>
        <p:spPr>
          <a:xfrm>
            <a:off x="558165" y="2166620"/>
            <a:ext cx="7886700" cy="4351338"/>
          </a:xfrm>
        </p:spPr>
        <p:txBody>
          <a:bodyPr>
            <a:normAutofit fontScale="85000" lnSpcReduction="20000"/>
          </a:bodyPr>
          <a:lstStyle/>
          <a:p>
            <a:r>
              <a:rPr lang="en-US" dirty="0"/>
              <a:t>Vt targeted, pressure-regulated mode.</a:t>
            </a:r>
            <a:r>
              <a:rPr lang="en-US" baseline="30000" dirty="0"/>
              <a:t>6</a:t>
            </a:r>
            <a:r>
              <a:rPr lang="en-US" dirty="0"/>
              <a:t> </a:t>
            </a:r>
          </a:p>
          <a:p>
            <a:endParaRPr lang="en-US" dirty="0"/>
          </a:p>
          <a:p>
            <a:r>
              <a:rPr lang="en-US" dirty="0"/>
              <a:t>Clinician sets Vt that ventilator uses varying levels of PAC to achieve target. </a:t>
            </a:r>
          </a:p>
          <a:p>
            <a:endParaRPr lang="en-US" dirty="0"/>
          </a:p>
          <a:p>
            <a:r>
              <a:rPr lang="en-US" dirty="0"/>
              <a:t>Ventilator relies on calculations from previous breaths to deliver what calculates inspiratory pressure level needed to achieve Vt. </a:t>
            </a:r>
          </a:p>
          <a:p>
            <a:endParaRPr lang="en-US" dirty="0"/>
          </a:p>
          <a:p>
            <a:r>
              <a:rPr lang="en-US" dirty="0"/>
              <a:t>In this mode, ventilator has potential to drop inspiratory pressure level as patient effort increases and conversely may increase inspiratory pressure level when patient effort is too low.</a:t>
            </a:r>
          </a:p>
          <a:p>
            <a:endParaRPr lang="en-US" dirty="0"/>
          </a:p>
        </p:txBody>
      </p:sp>
    </p:spTree>
    <p:extLst>
      <p:ext uri="{BB962C8B-B14F-4D97-AF65-F5344CB8AC3E}">
        <p14:creationId xmlns:p14="http://schemas.microsoft.com/office/powerpoint/2010/main" val="95358791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10.1.1.17\productions\ART\ART PROCESS\PPT Process\JBL_PPT\Shelledy_171101_Ancillaries\Images\Chapter 04\Fig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5838" y="127000"/>
            <a:ext cx="4632325" cy="57912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3594555" y="5899944"/>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4.5</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330004521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normAutofit fontScale="92500" lnSpcReduction="10000"/>
          </a:bodyPr>
          <a:lstStyle/>
          <a:p>
            <a:pPr lvl="0"/>
            <a:r>
              <a:rPr lang="en-US" dirty="0"/>
              <a:t>Fio</a:t>
            </a:r>
            <a:r>
              <a:rPr lang="en-US" baseline="-25000" dirty="0"/>
              <a:t>2</a:t>
            </a:r>
          </a:p>
          <a:p>
            <a:pPr lvl="0"/>
            <a:r>
              <a:rPr lang="en-US" dirty="0"/>
              <a:t>PEEP</a:t>
            </a:r>
          </a:p>
          <a:p>
            <a:pPr lvl="0"/>
            <a:r>
              <a:rPr lang="en-US" dirty="0"/>
              <a:t>Vt target</a:t>
            </a:r>
          </a:p>
          <a:p>
            <a:pPr lvl="0"/>
            <a:r>
              <a:rPr lang="en-US" dirty="0"/>
              <a:t>I:E</a:t>
            </a:r>
          </a:p>
          <a:p>
            <a:pPr lvl="0"/>
            <a:r>
              <a:rPr lang="en-US" dirty="0"/>
              <a:t>RR</a:t>
            </a:r>
          </a:p>
          <a:p>
            <a:pPr lvl="0"/>
            <a:endParaRPr lang="en-US" dirty="0"/>
          </a:p>
          <a:p>
            <a:r>
              <a:rPr lang="en-US" dirty="0"/>
              <a:t>Vt may not match operator setting due to the ventilator is using inspiratory pressure to target Vt as to VAC and relies on previous breaths to make calculation.</a:t>
            </a:r>
            <a:r>
              <a:rPr lang="en-US" baseline="30000" dirty="0"/>
              <a:t>6</a:t>
            </a:r>
            <a:r>
              <a:rPr lang="en-US" dirty="0"/>
              <a:t> Change in patient effort from previous breath may result in deviation from Vt setting.</a:t>
            </a:r>
          </a:p>
          <a:p>
            <a:endParaRPr lang="en-US" dirty="0"/>
          </a:p>
        </p:txBody>
      </p:sp>
    </p:spTree>
    <p:extLst>
      <p:ext uri="{BB962C8B-B14F-4D97-AF65-F5344CB8AC3E}">
        <p14:creationId xmlns:p14="http://schemas.microsoft.com/office/powerpoint/2010/main" val="168009559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cap="none" dirty="0"/>
              <a:t>Synchronized, Intermittent Mandatory Ventilation Plus (SIMV+) </a:t>
            </a:r>
          </a:p>
        </p:txBody>
      </p:sp>
      <p:sp>
        <p:nvSpPr>
          <p:cNvPr id="3" name="Content Placeholder 2"/>
          <p:cNvSpPr>
            <a:spLocks noGrp="1"/>
          </p:cNvSpPr>
          <p:nvPr>
            <p:ph idx="1"/>
          </p:nvPr>
        </p:nvSpPr>
        <p:spPr>
          <a:xfrm>
            <a:off x="628650" y="2236787"/>
            <a:ext cx="7886700" cy="3935414"/>
          </a:xfrm>
        </p:spPr>
        <p:txBody>
          <a:bodyPr/>
          <a:lstStyle/>
          <a:p>
            <a:r>
              <a:rPr lang="en-US" dirty="0"/>
              <a:t>Vt-targeted PAC breath with spontaneous PS breaths in between.</a:t>
            </a:r>
            <a:r>
              <a:rPr lang="en-US" baseline="30000" dirty="0"/>
              <a:t>6</a:t>
            </a:r>
            <a:endParaRPr lang="en-US" dirty="0"/>
          </a:p>
          <a:p>
            <a:endParaRPr lang="en-US" dirty="0"/>
          </a:p>
          <a:p>
            <a:r>
              <a:rPr lang="en-US" dirty="0"/>
              <a:t>Type of breaths delivered are same as P-SIMV.</a:t>
            </a:r>
          </a:p>
          <a:p>
            <a:endParaRPr lang="en-US" dirty="0"/>
          </a:p>
          <a:p>
            <a:r>
              <a:rPr lang="en-US" dirty="0"/>
              <a:t>Difference; inspiratory pressure level is controlled by ventilator (variable) in SIMV+.</a:t>
            </a:r>
          </a:p>
          <a:p>
            <a:endParaRPr lang="en-US" dirty="0"/>
          </a:p>
        </p:txBody>
      </p:sp>
    </p:spTree>
    <p:extLst>
      <p:ext uri="{BB962C8B-B14F-4D97-AF65-F5344CB8AC3E}">
        <p14:creationId xmlns:p14="http://schemas.microsoft.com/office/powerpoint/2010/main" val="193130758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690689"/>
            <a:ext cx="7886700" cy="4719636"/>
          </a:xfrm>
        </p:spPr>
        <p:txBody>
          <a:bodyPr>
            <a:noAutofit/>
          </a:bodyPr>
          <a:lstStyle/>
          <a:p>
            <a:pPr lvl="0">
              <a:lnSpc>
                <a:spcPct val="80000"/>
              </a:lnSpc>
              <a:spcBef>
                <a:spcPts val="200"/>
              </a:spcBef>
            </a:pPr>
            <a:r>
              <a:rPr lang="en-US" sz="2400" dirty="0"/>
              <a:t>Fio</a:t>
            </a:r>
            <a:r>
              <a:rPr lang="en-US" sz="2400" baseline="-25000" dirty="0"/>
              <a:t>2</a:t>
            </a:r>
          </a:p>
          <a:p>
            <a:pPr lvl="0">
              <a:lnSpc>
                <a:spcPct val="80000"/>
              </a:lnSpc>
              <a:spcBef>
                <a:spcPts val="200"/>
              </a:spcBef>
            </a:pPr>
            <a:r>
              <a:rPr lang="en-US" sz="2400" dirty="0"/>
              <a:t>PEEP</a:t>
            </a:r>
          </a:p>
          <a:p>
            <a:pPr lvl="0">
              <a:lnSpc>
                <a:spcPct val="80000"/>
              </a:lnSpc>
              <a:spcBef>
                <a:spcPts val="200"/>
              </a:spcBef>
            </a:pPr>
            <a:r>
              <a:rPr lang="en-US" sz="2400" dirty="0"/>
              <a:t>Vt target</a:t>
            </a:r>
          </a:p>
          <a:p>
            <a:pPr lvl="0">
              <a:lnSpc>
                <a:spcPct val="80000"/>
              </a:lnSpc>
              <a:spcBef>
                <a:spcPts val="200"/>
              </a:spcBef>
            </a:pPr>
            <a:r>
              <a:rPr lang="en-US" sz="2400" dirty="0"/>
              <a:t>Inspiratory time</a:t>
            </a:r>
          </a:p>
          <a:p>
            <a:pPr lvl="0">
              <a:lnSpc>
                <a:spcPct val="80000"/>
              </a:lnSpc>
              <a:spcBef>
                <a:spcPts val="200"/>
              </a:spcBef>
            </a:pPr>
            <a:r>
              <a:rPr lang="en-US" sz="2400" dirty="0"/>
              <a:t>RR</a:t>
            </a:r>
          </a:p>
          <a:p>
            <a:pPr lvl="0">
              <a:lnSpc>
                <a:spcPct val="80000"/>
              </a:lnSpc>
              <a:spcBef>
                <a:spcPts val="200"/>
              </a:spcBef>
            </a:pPr>
            <a:r>
              <a:rPr lang="en-US" sz="2400" dirty="0"/>
              <a:t>PS level</a:t>
            </a:r>
          </a:p>
          <a:p>
            <a:pPr lvl="0">
              <a:lnSpc>
                <a:spcPct val="80000"/>
              </a:lnSpc>
              <a:spcBef>
                <a:spcPts val="200"/>
              </a:spcBef>
            </a:pPr>
            <a:r>
              <a:rPr lang="en-US" sz="2400" dirty="0"/>
              <a:t>Cycle sensitivity</a:t>
            </a:r>
          </a:p>
          <a:p>
            <a:pPr lvl="0">
              <a:lnSpc>
                <a:spcPct val="80000"/>
              </a:lnSpc>
              <a:spcBef>
                <a:spcPts val="200"/>
              </a:spcBef>
            </a:pPr>
            <a:endParaRPr lang="en-US" sz="2400" dirty="0"/>
          </a:p>
          <a:p>
            <a:pPr>
              <a:lnSpc>
                <a:spcPct val="80000"/>
              </a:lnSpc>
              <a:spcBef>
                <a:spcPts val="200"/>
              </a:spcBef>
            </a:pPr>
            <a:r>
              <a:rPr lang="en-US" sz="2400" dirty="0"/>
              <a:t>Vt may not match operator setting for PAC breaths due to ventilator is using inspiratory pressure to target the Vt as to VAC and relies on previous breaths to make calculation.</a:t>
            </a:r>
            <a:r>
              <a:rPr lang="en-US" sz="2400" baseline="30000" dirty="0"/>
              <a:t>6</a:t>
            </a:r>
            <a:r>
              <a:rPr lang="en-US" sz="2400" dirty="0"/>
              <a:t> Change in patient effort from previous breath may result in a deviation from the Vt setting. During PS breaths, the Vt will be variable, depend on PS level, patient effort, and patient respiratory system mechanics. </a:t>
            </a:r>
          </a:p>
          <a:p>
            <a:pPr>
              <a:lnSpc>
                <a:spcPct val="80000"/>
              </a:lnSpc>
              <a:spcBef>
                <a:spcPts val="200"/>
              </a:spcBef>
            </a:pPr>
            <a:endParaRPr lang="en-US" sz="2400" dirty="0"/>
          </a:p>
        </p:txBody>
      </p:sp>
    </p:spTree>
    <p:extLst>
      <p:ext uri="{BB962C8B-B14F-4D97-AF65-F5344CB8AC3E}">
        <p14:creationId xmlns:p14="http://schemas.microsoft.com/office/powerpoint/2010/main" val="363789833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Pressure-controlled Ventilation+ </a:t>
            </a:r>
            <a:br>
              <a:rPr lang="en-US" sz="4000" b="0" cap="none" dirty="0"/>
            </a:br>
            <a:r>
              <a:rPr lang="en-US" sz="4000" b="0" cap="none" dirty="0"/>
              <a:t>(PCV+)</a:t>
            </a:r>
          </a:p>
        </p:txBody>
      </p:sp>
      <p:sp>
        <p:nvSpPr>
          <p:cNvPr id="3" name="Content Placeholder 2"/>
          <p:cNvSpPr>
            <a:spLocks noGrp="1"/>
          </p:cNvSpPr>
          <p:nvPr>
            <p:ph idx="1"/>
          </p:nvPr>
        </p:nvSpPr>
        <p:spPr>
          <a:xfrm>
            <a:off x="628650" y="2141536"/>
            <a:ext cx="7886700" cy="4351338"/>
          </a:xfrm>
        </p:spPr>
        <p:txBody>
          <a:bodyPr/>
          <a:lstStyle/>
          <a:p>
            <a:r>
              <a:rPr lang="en-US" dirty="0"/>
              <a:t>Pressure-targeted mode of ventilation allows for mandatory, time-triggered breaths or patient-assisted breaths.</a:t>
            </a:r>
            <a:r>
              <a:rPr lang="en-US" baseline="30000" dirty="0"/>
              <a:t>6</a:t>
            </a:r>
            <a:r>
              <a:rPr lang="en-US" dirty="0"/>
              <a:t> </a:t>
            </a:r>
          </a:p>
          <a:p>
            <a:endParaRPr lang="en-US" dirty="0"/>
          </a:p>
          <a:p>
            <a:r>
              <a:rPr lang="en-US" dirty="0"/>
              <a:t>Spontaneous breaths are not allowed. </a:t>
            </a:r>
          </a:p>
          <a:p>
            <a:endParaRPr lang="en-US" dirty="0"/>
          </a:p>
          <a:p>
            <a:r>
              <a:rPr lang="en-US" dirty="0"/>
              <a:t>Breath cycles to exhalation once inspiratory time has been reached.</a:t>
            </a:r>
          </a:p>
          <a:p>
            <a:endParaRPr lang="en-US" dirty="0"/>
          </a:p>
        </p:txBody>
      </p:sp>
    </p:spTree>
    <p:extLst>
      <p:ext uri="{BB962C8B-B14F-4D97-AF65-F5344CB8AC3E}">
        <p14:creationId xmlns:p14="http://schemas.microsoft.com/office/powerpoint/2010/main" val="98625593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normAutofit lnSpcReduction="10000"/>
          </a:bodyPr>
          <a:lstStyle/>
          <a:p>
            <a:pPr lvl="0"/>
            <a:r>
              <a:rPr lang="en-US" dirty="0"/>
              <a:t>Fio</a:t>
            </a:r>
            <a:r>
              <a:rPr lang="en-US" baseline="-25000" dirty="0"/>
              <a:t>2</a:t>
            </a:r>
          </a:p>
          <a:p>
            <a:pPr lvl="0"/>
            <a:r>
              <a:rPr lang="en-US" dirty="0"/>
              <a:t>PEEP</a:t>
            </a:r>
          </a:p>
          <a:p>
            <a:pPr lvl="0"/>
            <a:r>
              <a:rPr lang="en-US" dirty="0"/>
              <a:t>Inspiratory pressure level</a:t>
            </a:r>
          </a:p>
          <a:p>
            <a:pPr lvl="0"/>
            <a:r>
              <a:rPr lang="en-US" dirty="0"/>
              <a:t>I:E</a:t>
            </a:r>
          </a:p>
          <a:p>
            <a:pPr lvl="0"/>
            <a:r>
              <a:rPr lang="en-US" dirty="0"/>
              <a:t>RR</a:t>
            </a:r>
          </a:p>
          <a:p>
            <a:pPr lvl="0"/>
            <a:endParaRPr lang="en-US" dirty="0"/>
          </a:p>
          <a:p>
            <a:r>
              <a:rPr lang="en-US" dirty="0"/>
              <a:t>Pressure will be consistently delivered from breath to breath; Vt and flow are variable, will depend on inspiratory pressure level, patient effort, and patient respiratory system mechanics.</a:t>
            </a:r>
            <a:r>
              <a:rPr lang="en-US" baseline="30000" dirty="0"/>
              <a:t>6</a:t>
            </a:r>
            <a:endParaRPr lang="en-US" dirty="0"/>
          </a:p>
          <a:p>
            <a:endParaRPr lang="en-US" dirty="0"/>
          </a:p>
        </p:txBody>
      </p:sp>
    </p:spTree>
    <p:extLst>
      <p:ext uri="{BB962C8B-B14F-4D97-AF65-F5344CB8AC3E}">
        <p14:creationId xmlns:p14="http://schemas.microsoft.com/office/powerpoint/2010/main" val="405602997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cap="none" dirty="0"/>
              <a:t>Pressure-synchronized, Intermittent Mandatory Ventilation+ (PSIMV+) </a:t>
            </a:r>
          </a:p>
        </p:txBody>
      </p:sp>
      <p:sp>
        <p:nvSpPr>
          <p:cNvPr id="3" name="Content Placeholder 2"/>
          <p:cNvSpPr>
            <a:spLocks noGrp="1"/>
          </p:cNvSpPr>
          <p:nvPr>
            <p:ph idx="1"/>
          </p:nvPr>
        </p:nvSpPr>
        <p:spPr>
          <a:xfrm>
            <a:off x="628650" y="1978025"/>
            <a:ext cx="7886700" cy="4351338"/>
          </a:xfrm>
        </p:spPr>
        <p:txBody>
          <a:bodyPr>
            <a:normAutofit fontScale="92500"/>
          </a:bodyPr>
          <a:lstStyle/>
          <a:p>
            <a:r>
              <a:rPr lang="en-US" sz="2400" dirty="0"/>
              <a:t>Similar to SIMV except target is now pressure instead of volume.</a:t>
            </a:r>
            <a:r>
              <a:rPr lang="en-US" sz="2400" baseline="30000" dirty="0"/>
              <a:t>6</a:t>
            </a:r>
            <a:endParaRPr lang="en-US" sz="2400" dirty="0"/>
          </a:p>
          <a:p>
            <a:r>
              <a:rPr lang="en-US" sz="2400" dirty="0"/>
              <a:t>P-SIMV combines two breath types, PAC and PS or spontaneous breathing, while on CPAP. </a:t>
            </a:r>
          </a:p>
          <a:p>
            <a:r>
              <a:rPr lang="en-US" sz="2400" dirty="0"/>
              <a:t>Combination of mandatory, time-triggered breaths, patient-assisted breaths, and spontaneous breaths. </a:t>
            </a:r>
          </a:p>
          <a:p>
            <a:r>
              <a:rPr lang="en-US" sz="2400" dirty="0"/>
              <a:t>Ventilator prevents “breath stacking” (a PAC breath compounded by a PS breath) through use of “timing window.” </a:t>
            </a:r>
          </a:p>
          <a:p>
            <a:r>
              <a:rPr lang="en-US" sz="2400" dirty="0"/>
              <a:t>If patient attempts to trigger a breath in timing window, then ventilator will deliver PAC breath. </a:t>
            </a:r>
          </a:p>
          <a:p>
            <a:r>
              <a:rPr lang="en-US" sz="2400" dirty="0"/>
              <a:t>If patient attempts to trigger a breath outside the window, then spontaneous breath will occur.</a:t>
            </a:r>
          </a:p>
          <a:p>
            <a:endParaRPr lang="en-US" sz="2400" dirty="0"/>
          </a:p>
        </p:txBody>
      </p:sp>
    </p:spTree>
    <p:extLst>
      <p:ext uri="{BB962C8B-B14F-4D97-AF65-F5344CB8AC3E}">
        <p14:creationId xmlns:p14="http://schemas.microsoft.com/office/powerpoint/2010/main" val="12260940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690689"/>
            <a:ext cx="7886700" cy="4576763"/>
          </a:xfrm>
        </p:spPr>
        <p:txBody>
          <a:bodyPr>
            <a:normAutofit fontScale="85000" lnSpcReduction="20000"/>
          </a:bodyPr>
          <a:lstStyle/>
          <a:p>
            <a:pPr lvl="0"/>
            <a:r>
              <a:rPr lang="en-US" dirty="0"/>
              <a:t>Fio</a:t>
            </a:r>
            <a:r>
              <a:rPr lang="en-US" baseline="-25000" dirty="0"/>
              <a:t>2</a:t>
            </a:r>
          </a:p>
          <a:p>
            <a:pPr lvl="0"/>
            <a:r>
              <a:rPr lang="en-US" dirty="0"/>
              <a:t>PEEP</a:t>
            </a:r>
          </a:p>
          <a:p>
            <a:pPr lvl="0"/>
            <a:r>
              <a:rPr lang="en-US" dirty="0"/>
              <a:t>Inspiratory pressure level</a:t>
            </a:r>
          </a:p>
          <a:p>
            <a:pPr lvl="0"/>
            <a:r>
              <a:rPr lang="en-US" dirty="0"/>
              <a:t>Inspiratory time</a:t>
            </a:r>
          </a:p>
          <a:p>
            <a:pPr lvl="0"/>
            <a:r>
              <a:rPr lang="en-US" dirty="0"/>
              <a:t>RR</a:t>
            </a:r>
          </a:p>
          <a:p>
            <a:pPr lvl="0"/>
            <a:r>
              <a:rPr lang="en-US" dirty="0"/>
              <a:t>Pressure support level</a:t>
            </a:r>
          </a:p>
          <a:p>
            <a:pPr lvl="0"/>
            <a:r>
              <a:rPr lang="en-US" dirty="0"/>
              <a:t>Cycle sensitivity </a:t>
            </a:r>
          </a:p>
          <a:p>
            <a:pPr lvl="0"/>
            <a:endParaRPr lang="en-US" dirty="0"/>
          </a:p>
          <a:p>
            <a:r>
              <a:rPr lang="en-US" dirty="0"/>
              <a:t>During PAC breaths, resulting Vt created is variable, depends on inspiratory pressure level, patient effort, and patient respiratory system mechanics.</a:t>
            </a:r>
            <a:r>
              <a:rPr lang="en-US" baseline="30000" dirty="0"/>
              <a:t>6</a:t>
            </a:r>
            <a:r>
              <a:rPr lang="en-US" dirty="0"/>
              <a:t> During PS breaths, the volume will be variable, depend on PS level, patient effort, and patient respiratory system mechanics.</a:t>
            </a:r>
            <a:r>
              <a:rPr lang="en-US" baseline="30000" dirty="0"/>
              <a:t>6</a:t>
            </a:r>
            <a:endParaRPr lang="en-US" dirty="0"/>
          </a:p>
          <a:p>
            <a:endParaRPr lang="en-US" dirty="0"/>
          </a:p>
        </p:txBody>
      </p:sp>
    </p:spTree>
    <p:extLst>
      <p:ext uri="{BB962C8B-B14F-4D97-AF65-F5344CB8AC3E}">
        <p14:creationId xmlns:p14="http://schemas.microsoft.com/office/powerpoint/2010/main" val="355732890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Spontaneous/CPAP</a:t>
            </a:r>
          </a:p>
        </p:txBody>
      </p:sp>
      <p:sp>
        <p:nvSpPr>
          <p:cNvPr id="3" name="Content Placeholder 2"/>
          <p:cNvSpPr>
            <a:spLocks noGrp="1"/>
          </p:cNvSpPr>
          <p:nvPr>
            <p:ph idx="1"/>
          </p:nvPr>
        </p:nvSpPr>
        <p:spPr/>
        <p:txBody>
          <a:bodyPr>
            <a:normAutofit fontScale="92500" lnSpcReduction="10000"/>
          </a:bodyPr>
          <a:lstStyle/>
          <a:p>
            <a:r>
              <a:rPr lang="en-US" dirty="0"/>
              <a:t>Spontaneous/CPAP, patient regulates respiratory rate and Vt.</a:t>
            </a:r>
            <a:r>
              <a:rPr lang="en-US" baseline="30000" dirty="0"/>
              <a:t>6</a:t>
            </a:r>
            <a:r>
              <a:rPr lang="en-US" dirty="0"/>
              <a:t> </a:t>
            </a:r>
          </a:p>
          <a:p>
            <a:endParaRPr lang="en-US" dirty="0"/>
          </a:p>
          <a:p>
            <a:r>
              <a:rPr lang="en-US" dirty="0"/>
              <a:t>Patient triggers all breaths and will receive no additional support (CPAP) or the clinician-set PS level. </a:t>
            </a:r>
          </a:p>
          <a:p>
            <a:endParaRPr lang="en-US" dirty="0"/>
          </a:p>
          <a:p>
            <a:r>
              <a:rPr lang="en-US" dirty="0"/>
              <a:t>With pressure support, breath cycles to expiration when inspiratory flow decreases below preset percentage of the inspiratory peak flow. </a:t>
            </a:r>
          </a:p>
          <a:p>
            <a:endParaRPr lang="en-US" dirty="0"/>
          </a:p>
          <a:p>
            <a:r>
              <a:rPr lang="en-US" dirty="0"/>
              <a:t>CPAP sometimes used for spontaneous breathing trials. </a:t>
            </a:r>
          </a:p>
          <a:p>
            <a:endParaRPr lang="en-US" dirty="0"/>
          </a:p>
        </p:txBody>
      </p:sp>
    </p:spTree>
    <p:extLst>
      <p:ext uri="{BB962C8B-B14F-4D97-AF65-F5344CB8AC3E}">
        <p14:creationId xmlns:p14="http://schemas.microsoft.com/office/powerpoint/2010/main" val="29765573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Duo Positive Airway Pressure </a:t>
            </a:r>
          </a:p>
        </p:txBody>
      </p:sp>
      <p:sp>
        <p:nvSpPr>
          <p:cNvPr id="3" name="Content Placeholder 2"/>
          <p:cNvSpPr>
            <a:spLocks noGrp="1"/>
          </p:cNvSpPr>
          <p:nvPr>
            <p:ph idx="1"/>
          </p:nvPr>
        </p:nvSpPr>
        <p:spPr>
          <a:xfrm>
            <a:off x="628650" y="1690689"/>
            <a:ext cx="7886700" cy="4700586"/>
          </a:xfrm>
        </p:spPr>
        <p:txBody>
          <a:bodyPr>
            <a:normAutofit/>
          </a:bodyPr>
          <a:lstStyle/>
          <a:p>
            <a:pPr>
              <a:spcBef>
                <a:spcPts val="1200"/>
              </a:spcBef>
            </a:pPr>
            <a:r>
              <a:rPr lang="en-US" sz="2400" dirty="0"/>
              <a:t>Pressure-targeted mode of ventilation allows for spontaneous breathing at two different pressure levels.</a:t>
            </a:r>
            <a:r>
              <a:rPr lang="en-US" sz="2400" baseline="30000" dirty="0"/>
              <a:t>5</a:t>
            </a:r>
            <a:r>
              <a:rPr lang="en-US" sz="2400" dirty="0"/>
              <a:t> </a:t>
            </a:r>
          </a:p>
          <a:p>
            <a:pPr>
              <a:spcBef>
                <a:spcPts val="1200"/>
              </a:spcBef>
            </a:pPr>
            <a:r>
              <a:rPr lang="en-US" sz="2400" dirty="0"/>
              <a:t>Ventilator switches between different clinician-set pressure levels (the lower of which can be CPAP). </a:t>
            </a:r>
          </a:p>
          <a:p>
            <a:pPr>
              <a:spcBef>
                <a:spcPts val="1200"/>
              </a:spcBef>
            </a:pPr>
            <a:r>
              <a:rPr lang="en-US" sz="2400" dirty="0"/>
              <a:t>Pressure levels referred to as P</a:t>
            </a:r>
            <a:r>
              <a:rPr lang="en-US" sz="2400" baseline="-25000" dirty="0"/>
              <a:t>high</a:t>
            </a:r>
            <a:r>
              <a:rPr lang="en-US" sz="2400" dirty="0"/>
              <a:t> and P</a:t>
            </a:r>
            <a:r>
              <a:rPr lang="en-US" sz="2400" baseline="-25000" dirty="0"/>
              <a:t>low</a:t>
            </a:r>
            <a:r>
              <a:rPr lang="en-US" sz="2400" dirty="0"/>
              <a:t>. T</a:t>
            </a:r>
            <a:r>
              <a:rPr lang="en-US" sz="2400" baseline="-25000" dirty="0"/>
              <a:t>high</a:t>
            </a:r>
            <a:r>
              <a:rPr lang="en-US" sz="2400" dirty="0"/>
              <a:t> is length of time at P</a:t>
            </a:r>
            <a:r>
              <a:rPr lang="en-US" sz="2400" baseline="-25000" dirty="0"/>
              <a:t>high</a:t>
            </a:r>
            <a:r>
              <a:rPr lang="en-US" sz="2400" dirty="0"/>
              <a:t> and T</a:t>
            </a:r>
            <a:r>
              <a:rPr lang="en-US" sz="2400" baseline="-25000" dirty="0"/>
              <a:t>low</a:t>
            </a:r>
            <a:r>
              <a:rPr lang="en-US" sz="2400" dirty="0"/>
              <a:t> is length of time spent at T</a:t>
            </a:r>
            <a:r>
              <a:rPr lang="en-US" sz="2400" baseline="-25000" dirty="0"/>
              <a:t>low</a:t>
            </a:r>
            <a:r>
              <a:rPr lang="en-US" sz="2400" dirty="0"/>
              <a:t>. </a:t>
            </a:r>
          </a:p>
          <a:p>
            <a:pPr>
              <a:spcBef>
                <a:spcPts val="1200"/>
              </a:spcBef>
            </a:pPr>
            <a:r>
              <a:rPr lang="en-US" sz="2400" dirty="0"/>
              <a:t>Difference is the P</a:t>
            </a:r>
            <a:r>
              <a:rPr lang="en-US" sz="2400" baseline="-25000" dirty="0"/>
              <a:t>high</a:t>
            </a:r>
            <a:r>
              <a:rPr lang="en-US" sz="2400" dirty="0"/>
              <a:t> level is now referenced to atmosphere as to PEEP level. </a:t>
            </a:r>
          </a:p>
          <a:p>
            <a:pPr>
              <a:spcBef>
                <a:spcPts val="1200"/>
              </a:spcBef>
            </a:pPr>
            <a:r>
              <a:rPr lang="en-US" sz="2400" dirty="0"/>
              <a:t>Increases in P</a:t>
            </a:r>
            <a:r>
              <a:rPr lang="en-US" sz="2400" baseline="-25000" dirty="0"/>
              <a:t>low</a:t>
            </a:r>
            <a:r>
              <a:rPr lang="en-US" sz="2400" dirty="0"/>
              <a:t> will decrease distending pressure. </a:t>
            </a:r>
          </a:p>
          <a:p>
            <a:pPr>
              <a:spcBef>
                <a:spcPts val="1200"/>
              </a:spcBef>
            </a:pPr>
            <a:r>
              <a:rPr lang="en-US" sz="2400" dirty="0"/>
              <a:t>Additional ventilator support can be added in form of PS at both pressure levels to augment patient effort.</a:t>
            </a:r>
          </a:p>
          <a:p>
            <a:pPr>
              <a:spcBef>
                <a:spcPts val="1200"/>
              </a:spcBef>
            </a:pPr>
            <a:endParaRPr lang="en-US" sz="2400" dirty="0"/>
          </a:p>
        </p:txBody>
      </p:sp>
    </p:spTree>
    <p:extLst>
      <p:ext uri="{BB962C8B-B14F-4D97-AF65-F5344CB8AC3E}">
        <p14:creationId xmlns:p14="http://schemas.microsoft.com/office/powerpoint/2010/main" val="219700359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cap="none" dirty="0"/>
              <a:t>Airway Pressure-release Ventilation</a:t>
            </a:r>
            <a:br>
              <a:rPr lang="en-US" b="0" cap="none" dirty="0"/>
            </a:br>
            <a:r>
              <a:rPr lang="en-US" b="0" cap="none" dirty="0"/>
              <a:t>(APRV)</a:t>
            </a:r>
          </a:p>
        </p:txBody>
      </p:sp>
      <p:sp>
        <p:nvSpPr>
          <p:cNvPr id="3" name="Content Placeholder 2"/>
          <p:cNvSpPr>
            <a:spLocks noGrp="1"/>
          </p:cNvSpPr>
          <p:nvPr>
            <p:ph idx="1"/>
          </p:nvPr>
        </p:nvSpPr>
        <p:spPr>
          <a:xfrm>
            <a:off x="628650" y="1878014"/>
            <a:ext cx="7886700" cy="4614860"/>
          </a:xfrm>
        </p:spPr>
        <p:txBody>
          <a:bodyPr>
            <a:normAutofit fontScale="85000" lnSpcReduction="20000"/>
          </a:bodyPr>
          <a:lstStyle/>
          <a:p>
            <a:pPr>
              <a:lnSpc>
                <a:spcPct val="100000"/>
              </a:lnSpc>
            </a:pPr>
            <a:r>
              <a:rPr lang="en-US" dirty="0"/>
              <a:t>Ventilation similar to DuoPAP allowing for spontaneous breathing at two pressure levels.</a:t>
            </a:r>
            <a:r>
              <a:rPr lang="en-US" baseline="30000" dirty="0"/>
              <a:t>4 </a:t>
            </a:r>
          </a:p>
          <a:p>
            <a:pPr>
              <a:lnSpc>
                <a:spcPct val="100000"/>
              </a:lnSpc>
            </a:pPr>
            <a:r>
              <a:rPr lang="en-US" dirty="0"/>
              <a:t>Ventilator switches between two clinician-set pressure levels (the lower of which can be CPAP). </a:t>
            </a:r>
          </a:p>
          <a:p>
            <a:pPr>
              <a:lnSpc>
                <a:spcPct val="100000"/>
              </a:lnSpc>
            </a:pPr>
            <a:r>
              <a:rPr lang="en-US" dirty="0"/>
              <a:t>Pressure levels are referred to as P</a:t>
            </a:r>
            <a:r>
              <a:rPr lang="en-US" baseline="-25000" dirty="0"/>
              <a:t>high </a:t>
            </a:r>
            <a:r>
              <a:rPr lang="en-US" dirty="0"/>
              <a:t>and P</a:t>
            </a:r>
            <a:r>
              <a:rPr lang="en-US" baseline="-25000" dirty="0"/>
              <a:t>low</a:t>
            </a:r>
            <a:r>
              <a:rPr lang="en-US" dirty="0"/>
              <a:t>. T</a:t>
            </a:r>
            <a:r>
              <a:rPr lang="en-US" baseline="-25000" dirty="0"/>
              <a:t>high</a:t>
            </a:r>
            <a:r>
              <a:rPr lang="en-US" dirty="0"/>
              <a:t> is length of time at P</a:t>
            </a:r>
            <a:r>
              <a:rPr lang="en-US" baseline="-25000" dirty="0"/>
              <a:t>high</a:t>
            </a:r>
            <a:r>
              <a:rPr lang="en-US" dirty="0"/>
              <a:t> and T</a:t>
            </a:r>
            <a:r>
              <a:rPr lang="en-US" baseline="-25000" dirty="0"/>
              <a:t>low</a:t>
            </a:r>
            <a:r>
              <a:rPr lang="en-US" dirty="0"/>
              <a:t> is length of time spent at T</a:t>
            </a:r>
            <a:r>
              <a:rPr lang="en-US" baseline="-25000" dirty="0"/>
              <a:t>low</a:t>
            </a:r>
            <a:r>
              <a:rPr lang="en-US" dirty="0"/>
              <a:t>. </a:t>
            </a:r>
          </a:p>
          <a:p>
            <a:pPr>
              <a:lnSpc>
                <a:spcPct val="100000"/>
              </a:lnSpc>
            </a:pPr>
            <a:r>
              <a:rPr lang="en-US" dirty="0"/>
              <a:t>APRV is used in an inverse ratio fashion. Most of time is spent at P</a:t>
            </a:r>
            <a:r>
              <a:rPr lang="en-US" baseline="-25000" dirty="0"/>
              <a:t>high</a:t>
            </a:r>
            <a:r>
              <a:rPr lang="en-US" dirty="0"/>
              <a:t> with periodic releases to P</a:t>
            </a:r>
            <a:r>
              <a:rPr lang="en-US" baseline="-25000" dirty="0"/>
              <a:t>low</a:t>
            </a:r>
            <a:r>
              <a:rPr lang="en-US" dirty="0"/>
              <a:t>. </a:t>
            </a:r>
          </a:p>
          <a:p>
            <a:pPr>
              <a:lnSpc>
                <a:spcPct val="100000"/>
              </a:lnSpc>
            </a:pPr>
            <a:r>
              <a:rPr lang="en-US" dirty="0"/>
              <a:t>Difference from pressure-targeted modes is P</a:t>
            </a:r>
            <a:r>
              <a:rPr lang="en-US" baseline="-25000" dirty="0"/>
              <a:t>high</a:t>
            </a:r>
            <a:r>
              <a:rPr lang="en-US" dirty="0"/>
              <a:t> level referenced to atmosphere as to PEEP level. This is important because increases in P</a:t>
            </a:r>
            <a:r>
              <a:rPr lang="en-US" baseline="-25000" dirty="0"/>
              <a:t>low</a:t>
            </a:r>
            <a:r>
              <a:rPr lang="en-US" dirty="0"/>
              <a:t> will decrease distending pressure. </a:t>
            </a:r>
          </a:p>
          <a:p>
            <a:pPr>
              <a:lnSpc>
                <a:spcPct val="100000"/>
              </a:lnSpc>
            </a:pPr>
            <a:r>
              <a:rPr lang="en-US" dirty="0"/>
              <a:t>Additional ventilator support can be added in form of PS at both pressure levels to augment patient effort.</a:t>
            </a:r>
          </a:p>
          <a:p>
            <a:pPr>
              <a:lnSpc>
                <a:spcPct val="100000"/>
              </a:lnSpc>
            </a:pPr>
            <a:endParaRPr lang="en-US" dirty="0"/>
          </a:p>
        </p:txBody>
      </p:sp>
    </p:spTree>
    <p:extLst>
      <p:ext uri="{BB962C8B-B14F-4D97-AF65-F5344CB8AC3E}">
        <p14:creationId xmlns:p14="http://schemas.microsoft.com/office/powerpoint/2010/main" val="127886804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0.1.1.17\productions\ART\ART PROCESS\PPT Process\JBL_PPT\Shelledy_171101_Ancillaries\Images\Chapter 04\Tab04_0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862" y="443706"/>
            <a:ext cx="7534276" cy="5792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61049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14337"/>
            <a:ext cx="7886700" cy="1325563"/>
          </a:xfrm>
        </p:spPr>
        <p:txBody>
          <a:bodyPr>
            <a:noAutofit/>
          </a:bodyPr>
          <a:lstStyle/>
          <a:p>
            <a:r>
              <a:rPr lang="en-US" sz="4000" b="0" cap="none" dirty="0"/>
              <a:t>Adaptive Support Ventilation</a:t>
            </a:r>
            <a:br>
              <a:rPr lang="en-US" sz="4000" b="0" cap="none" dirty="0"/>
            </a:br>
            <a:r>
              <a:rPr lang="en-US" sz="4000" b="0" cap="none" dirty="0"/>
              <a:t>(ASV)</a:t>
            </a:r>
          </a:p>
        </p:txBody>
      </p:sp>
      <p:sp>
        <p:nvSpPr>
          <p:cNvPr id="3" name="Content Placeholder 2"/>
          <p:cNvSpPr>
            <a:spLocks noGrp="1"/>
          </p:cNvSpPr>
          <p:nvPr>
            <p:ph idx="1"/>
          </p:nvPr>
        </p:nvSpPr>
        <p:spPr>
          <a:xfrm>
            <a:off x="628650" y="1911350"/>
            <a:ext cx="7886700" cy="4260850"/>
          </a:xfrm>
        </p:spPr>
        <p:txBody>
          <a:bodyPr>
            <a:normAutofit lnSpcReduction="10000"/>
          </a:bodyPr>
          <a:lstStyle/>
          <a:p>
            <a:r>
              <a:rPr lang="en-US" dirty="0"/>
              <a:t>“Feedback” mode that adjusts inspiratory pressure and RR to meet minimum-minute volume set by clinician.</a:t>
            </a:r>
            <a:r>
              <a:rPr lang="en-US" baseline="30000" dirty="0"/>
              <a:t>4</a:t>
            </a:r>
            <a:r>
              <a:rPr lang="en-US" dirty="0"/>
              <a:t> </a:t>
            </a:r>
          </a:p>
          <a:p>
            <a:endParaRPr lang="en-US" dirty="0"/>
          </a:p>
          <a:p>
            <a:r>
              <a:rPr lang="en-US" dirty="0"/>
              <a:t>Result in variable form of P-SIMV. The machine-timed breaths are PAC, while generated breaths are PS. </a:t>
            </a:r>
          </a:p>
          <a:p>
            <a:endParaRPr lang="en-US" dirty="0"/>
          </a:p>
          <a:p>
            <a:r>
              <a:rPr lang="en-US" dirty="0"/>
              <a:t>Amount of breathing patient does determines how many machine-generated breaths will be delivered. </a:t>
            </a:r>
          </a:p>
          <a:p>
            <a:endParaRPr lang="en-US" dirty="0"/>
          </a:p>
        </p:txBody>
      </p:sp>
    </p:spTree>
    <p:extLst>
      <p:ext uri="{BB962C8B-B14F-4D97-AF65-F5344CB8AC3E}">
        <p14:creationId xmlns:p14="http://schemas.microsoft.com/office/powerpoint/2010/main" val="66590225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Noninvasive Ventilation </a:t>
            </a:r>
          </a:p>
        </p:txBody>
      </p:sp>
      <p:sp>
        <p:nvSpPr>
          <p:cNvPr id="3" name="Content Placeholder 2"/>
          <p:cNvSpPr>
            <a:spLocks noGrp="1"/>
          </p:cNvSpPr>
          <p:nvPr>
            <p:ph idx="1"/>
          </p:nvPr>
        </p:nvSpPr>
        <p:spPr>
          <a:xfrm>
            <a:off x="628650" y="1997074"/>
            <a:ext cx="7886700" cy="3527425"/>
          </a:xfrm>
        </p:spPr>
        <p:txBody>
          <a:bodyPr/>
          <a:lstStyle/>
          <a:p>
            <a:r>
              <a:rPr lang="en-US" dirty="0"/>
              <a:t>The patient triggers all of breaths and receive either PS or CPAP (if the pressure is set to 0). </a:t>
            </a:r>
          </a:p>
          <a:p>
            <a:endParaRPr lang="en-US" dirty="0"/>
          </a:p>
          <a:p>
            <a:r>
              <a:rPr lang="en-US" dirty="0"/>
              <a:t>NIV is designed for use with a mask or other noninvasive patient interface.</a:t>
            </a:r>
          </a:p>
          <a:p>
            <a:endParaRPr lang="en-US" dirty="0"/>
          </a:p>
        </p:txBody>
      </p:sp>
    </p:spTree>
    <p:extLst>
      <p:ext uri="{BB962C8B-B14F-4D97-AF65-F5344CB8AC3E}">
        <p14:creationId xmlns:p14="http://schemas.microsoft.com/office/powerpoint/2010/main" val="136972743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cap="none" dirty="0"/>
              <a:t>Spontaneous/Timed Noninvasive Ventilation</a:t>
            </a:r>
          </a:p>
        </p:txBody>
      </p:sp>
      <p:sp>
        <p:nvSpPr>
          <p:cNvPr id="3" name="Content Placeholder 2"/>
          <p:cNvSpPr>
            <a:spLocks noGrp="1"/>
          </p:cNvSpPr>
          <p:nvPr>
            <p:ph idx="1"/>
          </p:nvPr>
        </p:nvSpPr>
        <p:spPr>
          <a:xfrm>
            <a:off x="628650" y="2101850"/>
            <a:ext cx="7886700" cy="3908425"/>
          </a:xfrm>
        </p:spPr>
        <p:txBody>
          <a:bodyPr>
            <a:noAutofit/>
          </a:bodyPr>
          <a:lstStyle/>
          <a:p>
            <a:r>
              <a:rPr lang="en-US" sz="2400" dirty="0"/>
              <a:t>Designed for use with mask or other noninvasive patient interface. P-SIMV without an endotracheal tube.</a:t>
            </a:r>
            <a:r>
              <a:rPr lang="en-US" sz="2400" baseline="30000" dirty="0"/>
              <a:t>6</a:t>
            </a:r>
            <a:r>
              <a:rPr lang="en-US" sz="2400" dirty="0"/>
              <a:t> </a:t>
            </a:r>
          </a:p>
          <a:p>
            <a:r>
              <a:rPr lang="en-US" sz="2400" dirty="0"/>
              <a:t>NIV-ST combines two breath types, PAC and PS or spontaneous breathing, while on CPAP. </a:t>
            </a:r>
          </a:p>
          <a:p>
            <a:r>
              <a:rPr lang="en-US" sz="2400" dirty="0"/>
              <a:t>Combination of mandatory, time-triggered breaths, patient-assisted breaths, and spontaneous breaths. </a:t>
            </a:r>
          </a:p>
          <a:p>
            <a:r>
              <a:rPr lang="en-US" sz="2400" dirty="0"/>
              <a:t>If patient triggers regularly, all breaths are patient-triggered spontaneous breaths, i.e., no time-triggered mandatory breath. </a:t>
            </a:r>
          </a:p>
          <a:p>
            <a:endParaRPr lang="en-US" sz="2400" dirty="0"/>
          </a:p>
        </p:txBody>
      </p:sp>
    </p:spTree>
    <p:extLst>
      <p:ext uri="{BB962C8B-B14F-4D97-AF65-F5344CB8AC3E}">
        <p14:creationId xmlns:p14="http://schemas.microsoft.com/office/powerpoint/2010/main" val="108618315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E4A9ED1-0805-4815-A6DF-4489FDFF8380}"/>
              </a:ext>
            </a:extLst>
          </p:cNvPr>
          <p:cNvSpPr>
            <a:spLocks noGrp="1"/>
          </p:cNvSpPr>
          <p:nvPr>
            <p:ph type="title"/>
          </p:nvPr>
        </p:nvSpPr>
        <p:spPr/>
        <p:txBody>
          <a:bodyPr>
            <a:normAutofit/>
          </a:bodyPr>
          <a:lstStyle/>
          <a:p>
            <a:r>
              <a:rPr lang="en-US" sz="4000" b="0" cap="none" dirty="0"/>
              <a:t>Spontaneous/Timed Noninvasive Ventilation (cont’d)</a:t>
            </a:r>
            <a:endParaRPr lang="en-US" sz="4000" dirty="0"/>
          </a:p>
        </p:txBody>
      </p:sp>
      <p:sp>
        <p:nvSpPr>
          <p:cNvPr id="3" name="Content Placeholder 2">
            <a:extLst>
              <a:ext uri="{FF2B5EF4-FFF2-40B4-BE49-F238E27FC236}">
                <a16:creationId xmlns="" xmlns:a16="http://schemas.microsoft.com/office/drawing/2014/main" id="{33802313-5381-4B47-99AB-92C8E0FFE6EB}"/>
              </a:ext>
            </a:extLst>
          </p:cNvPr>
          <p:cNvSpPr>
            <a:spLocks noGrp="1"/>
          </p:cNvSpPr>
          <p:nvPr>
            <p:ph idx="1"/>
          </p:nvPr>
        </p:nvSpPr>
        <p:spPr>
          <a:xfrm>
            <a:off x="628650" y="1892300"/>
            <a:ext cx="7886700" cy="4351338"/>
          </a:xfrm>
        </p:spPr>
        <p:txBody>
          <a:bodyPr>
            <a:normAutofit/>
          </a:bodyPr>
          <a:lstStyle/>
          <a:p>
            <a:pPr>
              <a:spcBef>
                <a:spcPts val="1800"/>
              </a:spcBef>
            </a:pPr>
            <a:r>
              <a:rPr lang="en-US" sz="2600" dirty="0"/>
              <a:t>Only when patient trigger is not detected during defined breath cycle time (or total breath time), ventilator delivers time-triggered mandatory breath. </a:t>
            </a:r>
          </a:p>
          <a:p>
            <a:pPr>
              <a:spcBef>
                <a:spcPts val="1800"/>
              </a:spcBef>
            </a:pPr>
            <a:r>
              <a:rPr lang="en-US" sz="2600" dirty="0"/>
              <a:t>Ventilator prevents “breath stacking” (a PAC breath compounded by a PS breath) through the use of “timing window.” </a:t>
            </a:r>
          </a:p>
          <a:p>
            <a:pPr>
              <a:spcBef>
                <a:spcPts val="1800"/>
              </a:spcBef>
            </a:pPr>
            <a:r>
              <a:rPr lang="en-US" sz="2600" dirty="0"/>
              <a:t>If patient attempts to trigger a breath in timing window, then ventilator will deliver PAC breath. </a:t>
            </a:r>
          </a:p>
          <a:p>
            <a:pPr>
              <a:spcBef>
                <a:spcPts val="1800"/>
              </a:spcBef>
            </a:pPr>
            <a:r>
              <a:rPr lang="en-US" sz="2600" dirty="0"/>
              <a:t>If patient attempts to trigger a breath outside window, then a spontaneous breath will occur. </a:t>
            </a:r>
          </a:p>
          <a:p>
            <a:pPr>
              <a:spcBef>
                <a:spcPts val="1800"/>
              </a:spcBef>
            </a:pPr>
            <a:endParaRPr lang="en-US" sz="2600" dirty="0"/>
          </a:p>
        </p:txBody>
      </p:sp>
    </p:spTree>
    <p:extLst>
      <p:ext uri="{BB962C8B-B14F-4D97-AF65-F5344CB8AC3E}">
        <p14:creationId xmlns:p14="http://schemas.microsoft.com/office/powerpoint/2010/main" val="36200061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Nasal Continuous Positive Airway Pressure (nCPAP)</a:t>
            </a:r>
          </a:p>
        </p:txBody>
      </p:sp>
      <p:sp>
        <p:nvSpPr>
          <p:cNvPr id="3" name="Content Placeholder 2"/>
          <p:cNvSpPr>
            <a:spLocks noGrp="1"/>
          </p:cNvSpPr>
          <p:nvPr>
            <p:ph idx="1"/>
          </p:nvPr>
        </p:nvSpPr>
        <p:spPr>
          <a:xfrm>
            <a:off x="628650" y="2268537"/>
            <a:ext cx="7886700" cy="3536950"/>
          </a:xfrm>
        </p:spPr>
        <p:txBody>
          <a:bodyPr/>
          <a:lstStyle/>
          <a:p>
            <a:r>
              <a:rPr lang="en-US" dirty="0"/>
              <a:t>Available only in neonatal mode and is designed for use with a noninvasive interface.</a:t>
            </a:r>
            <a:r>
              <a:rPr lang="en-US" baseline="30000" dirty="0"/>
              <a:t>6</a:t>
            </a:r>
          </a:p>
          <a:p>
            <a:endParaRPr lang="en-US" dirty="0"/>
          </a:p>
          <a:p>
            <a:r>
              <a:rPr lang="en-US" dirty="0"/>
              <a:t>Purely spontaneous mode with CPAP as baseline pressure with no additional pressure added on inspiration.</a:t>
            </a:r>
          </a:p>
          <a:p>
            <a:endParaRPr lang="en-US" dirty="0"/>
          </a:p>
        </p:txBody>
      </p:sp>
    </p:spTree>
    <p:extLst>
      <p:ext uri="{BB962C8B-B14F-4D97-AF65-F5344CB8AC3E}">
        <p14:creationId xmlns:p14="http://schemas.microsoft.com/office/powerpoint/2010/main" val="14978954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22276"/>
            <a:ext cx="7886700" cy="1325563"/>
          </a:xfrm>
        </p:spPr>
        <p:txBody>
          <a:bodyPr>
            <a:normAutofit fontScale="90000"/>
          </a:bodyPr>
          <a:lstStyle/>
          <a:p>
            <a:r>
              <a:rPr lang="en-US" b="0" cap="none" dirty="0"/>
              <a:t>Nasal Continuous Positive Airway Pressure-pressure Control</a:t>
            </a:r>
            <a:br>
              <a:rPr lang="en-US" b="0" cap="none" dirty="0"/>
            </a:br>
            <a:r>
              <a:rPr lang="en-US" b="0" cap="none" dirty="0"/>
              <a:t>(nCPAP-PC)</a:t>
            </a:r>
          </a:p>
        </p:txBody>
      </p:sp>
      <p:sp>
        <p:nvSpPr>
          <p:cNvPr id="3" name="Content Placeholder 2"/>
          <p:cNvSpPr>
            <a:spLocks noGrp="1"/>
          </p:cNvSpPr>
          <p:nvPr>
            <p:ph idx="1"/>
          </p:nvPr>
        </p:nvSpPr>
        <p:spPr>
          <a:xfrm>
            <a:off x="628650" y="2482850"/>
            <a:ext cx="7886700" cy="3641725"/>
          </a:xfrm>
        </p:spPr>
        <p:txBody>
          <a:bodyPr/>
          <a:lstStyle/>
          <a:p>
            <a:r>
              <a:rPr lang="en-US" dirty="0"/>
              <a:t>Noninvasive, pressure-targeted mode of ventilation that allows for mandatory, time-triggered breaths or patient-assisted breaths.</a:t>
            </a:r>
            <a:r>
              <a:rPr lang="en-US" baseline="30000" dirty="0"/>
              <a:t>6</a:t>
            </a:r>
            <a:r>
              <a:rPr lang="en-US" dirty="0"/>
              <a:t> </a:t>
            </a:r>
          </a:p>
          <a:p>
            <a:endParaRPr lang="en-US" dirty="0"/>
          </a:p>
          <a:p>
            <a:r>
              <a:rPr lang="en-US" dirty="0"/>
              <a:t>Breath cycles to exhalation once inspiratory time has been reached.</a:t>
            </a:r>
          </a:p>
          <a:p>
            <a:endParaRPr lang="en-US" dirty="0"/>
          </a:p>
        </p:txBody>
      </p:sp>
    </p:spTree>
    <p:extLst>
      <p:ext uri="{BB962C8B-B14F-4D97-AF65-F5344CB8AC3E}">
        <p14:creationId xmlns:p14="http://schemas.microsoft.com/office/powerpoint/2010/main" val="154900566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0" cap="none" dirty="0"/>
              <a:t>Apnea Backup Ventilation   </a:t>
            </a:r>
            <a:br>
              <a:rPr lang="en-US" b="0" cap="none" dirty="0"/>
            </a:br>
            <a:r>
              <a:rPr lang="en-US" b="0" cap="none" dirty="0"/>
              <a:t>Special Features</a:t>
            </a:r>
          </a:p>
        </p:txBody>
      </p:sp>
      <p:sp>
        <p:nvSpPr>
          <p:cNvPr id="3" name="Content Placeholder 2"/>
          <p:cNvSpPr>
            <a:spLocks noGrp="1"/>
          </p:cNvSpPr>
          <p:nvPr>
            <p:ph idx="1"/>
          </p:nvPr>
        </p:nvSpPr>
        <p:spPr>
          <a:xfrm>
            <a:off x="628650" y="2273300"/>
            <a:ext cx="7886700" cy="3384550"/>
          </a:xfrm>
        </p:spPr>
        <p:txBody>
          <a:bodyPr/>
          <a:lstStyle/>
          <a:p>
            <a:r>
              <a:rPr lang="en-US" dirty="0"/>
              <a:t>Ventilator will go into apnea backup ventilation if no breaths are detected in clinician-set interval.6 </a:t>
            </a:r>
          </a:p>
          <a:p>
            <a:r>
              <a:rPr lang="en-US" dirty="0"/>
              <a:t>Mode of apnea backup ventilation depends on the mode that patient is in.</a:t>
            </a:r>
          </a:p>
          <a:p>
            <a:endParaRPr lang="en-US" dirty="0"/>
          </a:p>
        </p:txBody>
      </p:sp>
    </p:spTree>
    <p:extLst>
      <p:ext uri="{BB962C8B-B14F-4D97-AF65-F5344CB8AC3E}">
        <p14:creationId xmlns:p14="http://schemas.microsoft.com/office/powerpoint/2010/main" val="396962653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Nebulizer</a:t>
            </a:r>
          </a:p>
        </p:txBody>
      </p:sp>
      <p:sp>
        <p:nvSpPr>
          <p:cNvPr id="3" name="Content Placeholder 2"/>
          <p:cNvSpPr>
            <a:spLocks noGrp="1"/>
          </p:cNvSpPr>
          <p:nvPr>
            <p:ph idx="1"/>
          </p:nvPr>
        </p:nvSpPr>
        <p:spPr>
          <a:xfrm>
            <a:off x="628650" y="1920875"/>
            <a:ext cx="7886700" cy="4351338"/>
          </a:xfrm>
        </p:spPr>
        <p:txBody>
          <a:bodyPr>
            <a:normAutofit lnSpcReduction="10000"/>
          </a:bodyPr>
          <a:lstStyle/>
          <a:p>
            <a:r>
              <a:rPr lang="en-US" dirty="0"/>
              <a:t>Pneumatic nebulization function powers a standard inline nebulizer for delivery of prescribed medications in the ventilator circuit.</a:t>
            </a:r>
            <a:r>
              <a:rPr lang="en-US" baseline="30000" dirty="0"/>
              <a:t>6</a:t>
            </a:r>
            <a:r>
              <a:rPr lang="en-US" dirty="0"/>
              <a:t> </a:t>
            </a:r>
          </a:p>
          <a:p>
            <a:endParaRPr lang="en-US" dirty="0"/>
          </a:p>
          <a:p>
            <a:r>
              <a:rPr lang="en-US" dirty="0"/>
              <a:t>When nebulization is active, nebulizer flow is synchronized with inspiratory phase of each breath for 30 minutes. </a:t>
            </a:r>
          </a:p>
          <a:p>
            <a:endParaRPr lang="en-US" dirty="0"/>
          </a:p>
          <a:p>
            <a:r>
              <a:rPr lang="en-US" dirty="0"/>
              <a:t>Nebulization can be activated in all modes of ventilation.</a:t>
            </a:r>
          </a:p>
          <a:p>
            <a:endParaRPr lang="en-US" dirty="0"/>
          </a:p>
        </p:txBody>
      </p:sp>
    </p:spTree>
    <p:extLst>
      <p:ext uri="{BB962C8B-B14F-4D97-AF65-F5344CB8AC3E}">
        <p14:creationId xmlns:p14="http://schemas.microsoft.com/office/powerpoint/2010/main" val="318402072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Dynamic Lung Panel</a:t>
            </a:r>
          </a:p>
        </p:txBody>
      </p:sp>
      <p:sp>
        <p:nvSpPr>
          <p:cNvPr id="3" name="Content Placeholder 2"/>
          <p:cNvSpPr>
            <a:spLocks noGrp="1"/>
          </p:cNvSpPr>
          <p:nvPr>
            <p:ph idx="1"/>
          </p:nvPr>
        </p:nvSpPr>
        <p:spPr/>
        <p:txBody>
          <a:bodyPr>
            <a:normAutofit fontScale="92500" lnSpcReduction="20000"/>
          </a:bodyPr>
          <a:lstStyle/>
          <a:p>
            <a:r>
              <a:rPr lang="en-US" dirty="0"/>
              <a:t>Visualizes tidal volume, lung compliance, patient triggering, and resistance in real time.</a:t>
            </a:r>
            <a:r>
              <a:rPr lang="en-US" baseline="30000" dirty="0"/>
              <a:t>6</a:t>
            </a:r>
            <a:r>
              <a:rPr lang="en-US" dirty="0"/>
              <a:t> </a:t>
            </a:r>
          </a:p>
          <a:p>
            <a:endParaRPr lang="en-US" dirty="0"/>
          </a:p>
          <a:p>
            <a:r>
              <a:rPr lang="en-US" dirty="0"/>
              <a:t>Lungs expand and contract in synchrony with actual breaths. Numeric values for resistance (R</a:t>
            </a:r>
            <a:r>
              <a:rPr lang="en-US" baseline="-25000" dirty="0"/>
              <a:t>insp</a:t>
            </a:r>
            <a:r>
              <a:rPr lang="en-US" dirty="0"/>
              <a:t>) and compliance (C</a:t>
            </a:r>
            <a:r>
              <a:rPr lang="en-US" baseline="-25000" dirty="0"/>
              <a:t>stat</a:t>
            </a:r>
            <a:r>
              <a:rPr lang="en-US" dirty="0"/>
              <a:t>) are displayed. </a:t>
            </a:r>
          </a:p>
          <a:p>
            <a:endParaRPr lang="en-US" dirty="0"/>
          </a:p>
          <a:p>
            <a:r>
              <a:rPr lang="en-US" dirty="0"/>
              <a:t>Shape of lungs and the bronchial tree are also related to compliance and resistance values. </a:t>
            </a:r>
          </a:p>
          <a:p>
            <a:endParaRPr lang="en-US" dirty="0"/>
          </a:p>
          <a:p>
            <a:r>
              <a:rPr lang="en-US" dirty="0"/>
              <a:t>If all values are in a normal range, panel is framed in green.</a:t>
            </a:r>
          </a:p>
          <a:p>
            <a:endParaRPr lang="en-US" dirty="0"/>
          </a:p>
        </p:txBody>
      </p:sp>
    </p:spTree>
    <p:extLst>
      <p:ext uri="{BB962C8B-B14F-4D97-AF65-F5344CB8AC3E}">
        <p14:creationId xmlns:p14="http://schemas.microsoft.com/office/powerpoint/2010/main" val="236338680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0.1.1.17\productions\ART\ART PROCESS\PPT Process\JBL_PPT\Shelledy_171101_Ancillaries\Images\Chapter 04\Tab04_008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7900" y="172555"/>
            <a:ext cx="2108200" cy="6081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48747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50851"/>
            <a:ext cx="7886700" cy="1325563"/>
          </a:xfrm>
        </p:spPr>
        <p:txBody>
          <a:bodyPr>
            <a:normAutofit/>
          </a:bodyPr>
          <a:lstStyle/>
          <a:p>
            <a:r>
              <a:rPr lang="en-US" sz="4000" b="0" cap="none" dirty="0"/>
              <a:t>Synchronized Controlled Mandatory Ventilation[(S)CMV]</a:t>
            </a:r>
          </a:p>
        </p:txBody>
      </p:sp>
      <p:sp>
        <p:nvSpPr>
          <p:cNvPr id="3" name="Content Placeholder 2"/>
          <p:cNvSpPr>
            <a:spLocks noGrp="1"/>
          </p:cNvSpPr>
          <p:nvPr>
            <p:ph idx="1"/>
          </p:nvPr>
        </p:nvSpPr>
        <p:spPr>
          <a:xfrm>
            <a:off x="628650" y="2259965"/>
            <a:ext cx="7886700" cy="4351338"/>
          </a:xfrm>
        </p:spPr>
        <p:txBody>
          <a:bodyPr/>
          <a:lstStyle/>
          <a:p>
            <a:r>
              <a:rPr lang="en-US" dirty="0"/>
              <a:t>Volume-targeted mode of ventilation (VAC) allows mandatory, time-triggered breaths or patient-assisted breaths.</a:t>
            </a:r>
            <a:r>
              <a:rPr lang="en-US" baseline="30000" dirty="0"/>
              <a:t>5</a:t>
            </a:r>
            <a:r>
              <a:rPr lang="en-US" dirty="0"/>
              <a:t> </a:t>
            </a:r>
          </a:p>
          <a:p>
            <a:endParaRPr lang="en-US" dirty="0"/>
          </a:p>
          <a:p>
            <a:r>
              <a:rPr lang="en-US" dirty="0"/>
              <a:t>Spontaneous breaths not allowed. </a:t>
            </a:r>
          </a:p>
          <a:p>
            <a:endParaRPr lang="en-US" dirty="0"/>
          </a:p>
          <a:p>
            <a:r>
              <a:rPr lang="en-US" dirty="0"/>
              <a:t>Breath cycles to exhalation once tidal volume (Vt) has been delivered.</a:t>
            </a:r>
          </a:p>
          <a:p>
            <a:endParaRPr lang="en-US" dirty="0"/>
          </a:p>
        </p:txBody>
      </p:sp>
    </p:spTree>
    <p:extLst>
      <p:ext uri="{BB962C8B-B14F-4D97-AF65-F5344CB8AC3E}">
        <p14:creationId xmlns:p14="http://schemas.microsoft.com/office/powerpoint/2010/main" val="261504388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0.1.1.17\productions\ART\ART PROCESS\PPT Process\JBL_PPT\Shelledy_171101_Ancillaries\Images\Chapter 04\Tab04_008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0932" y="313494"/>
            <a:ext cx="4402137" cy="5951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23892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79426"/>
            <a:ext cx="7886700" cy="1325563"/>
          </a:xfrm>
        </p:spPr>
        <p:txBody>
          <a:bodyPr>
            <a:normAutofit/>
          </a:bodyPr>
          <a:lstStyle/>
          <a:p>
            <a:r>
              <a:rPr lang="en-US" sz="4000" b="0" dirty="0"/>
              <a:t>HAMILTON-C1</a:t>
            </a:r>
            <a:br>
              <a:rPr lang="en-US" sz="4000" b="0" dirty="0"/>
            </a:br>
            <a:r>
              <a:rPr lang="en-US" sz="4000" b="0" cap="none" dirty="0"/>
              <a:t>Accessories</a:t>
            </a:r>
            <a:endParaRPr lang="en-US" sz="4000" b="0" dirty="0"/>
          </a:p>
        </p:txBody>
      </p:sp>
      <p:sp>
        <p:nvSpPr>
          <p:cNvPr id="3" name="Content Placeholder 2"/>
          <p:cNvSpPr>
            <a:spLocks noGrp="1"/>
          </p:cNvSpPr>
          <p:nvPr>
            <p:ph idx="1"/>
          </p:nvPr>
        </p:nvSpPr>
        <p:spPr>
          <a:xfrm>
            <a:off x="628650" y="2120900"/>
            <a:ext cx="7886700" cy="3041650"/>
          </a:xfrm>
        </p:spPr>
        <p:txBody>
          <a:bodyPr/>
          <a:lstStyle/>
          <a:p>
            <a:r>
              <a:rPr lang="en-US" dirty="0"/>
              <a:t>End-tidal CO</a:t>
            </a:r>
            <a:r>
              <a:rPr lang="en-US" baseline="-25000" dirty="0"/>
              <a:t>2</a:t>
            </a:r>
            <a:r>
              <a:rPr lang="en-US" dirty="0"/>
              <a:t> (ETco</a:t>
            </a:r>
            <a:r>
              <a:rPr lang="en-US" baseline="-25000" dirty="0"/>
              <a:t>2</a:t>
            </a:r>
            <a:r>
              <a:rPr lang="en-US" dirty="0"/>
              <a:t>) measurement, pulse oximetry and an integrated vibrating mesh Aerogen® nebulizer for aerosolized medication delivery.</a:t>
            </a:r>
            <a:r>
              <a:rPr lang="en-US" baseline="30000" dirty="0"/>
              <a:t>6</a:t>
            </a:r>
          </a:p>
          <a:p>
            <a:endParaRPr lang="en-US" dirty="0"/>
          </a:p>
        </p:txBody>
      </p:sp>
    </p:spTree>
    <p:extLst>
      <p:ext uri="{BB962C8B-B14F-4D97-AF65-F5344CB8AC3E}">
        <p14:creationId xmlns:p14="http://schemas.microsoft.com/office/powerpoint/2010/main" val="99613050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31802"/>
            <a:ext cx="7886700" cy="1177924"/>
          </a:xfrm>
        </p:spPr>
        <p:txBody>
          <a:bodyPr>
            <a:normAutofit/>
          </a:bodyPr>
          <a:lstStyle/>
          <a:p>
            <a:r>
              <a:rPr lang="en-US" sz="4000" b="0" cap="none" dirty="0"/>
              <a:t>Getinge Servo-i</a:t>
            </a:r>
          </a:p>
        </p:txBody>
      </p:sp>
      <p:sp>
        <p:nvSpPr>
          <p:cNvPr id="3" name="Content Placeholder 2"/>
          <p:cNvSpPr>
            <a:spLocks noGrp="1"/>
          </p:cNvSpPr>
          <p:nvPr>
            <p:ph idx="1"/>
          </p:nvPr>
        </p:nvSpPr>
        <p:spPr>
          <a:xfrm>
            <a:off x="628650" y="1895475"/>
            <a:ext cx="7886700" cy="4010025"/>
          </a:xfrm>
        </p:spPr>
        <p:txBody>
          <a:bodyPr>
            <a:noAutofit/>
          </a:bodyPr>
          <a:lstStyle/>
          <a:p>
            <a:r>
              <a:rPr lang="en-US" sz="2400" dirty="0"/>
              <a:t>Critical care ventilator intended for treatment and monitoring of neonates, infants, and adults with respiratory failure or respiratory insufficiency.</a:t>
            </a:r>
            <a:r>
              <a:rPr lang="en-US" sz="2400" baseline="30000" dirty="0"/>
              <a:t>7</a:t>
            </a:r>
            <a:r>
              <a:rPr lang="en-US" sz="2400" dirty="0"/>
              <a:t> As pictured in Figure 4-8, the Servo-i is electrically powered from an AC outlet with an internal battery backup and is designed to be used by healthcare providers in hospitals or healthcare facilities and for in-hospital transport. </a:t>
            </a:r>
          </a:p>
          <a:p>
            <a:r>
              <a:rPr lang="en-US" sz="2400" dirty="0"/>
              <a:t>Controls consist of a touch screen, buttons, and knobs. largest knob is the main control knob (Figure 4-9).</a:t>
            </a:r>
          </a:p>
        </p:txBody>
      </p:sp>
    </p:spTree>
    <p:extLst>
      <p:ext uri="{BB962C8B-B14F-4D97-AF65-F5344CB8AC3E}">
        <p14:creationId xmlns:p14="http://schemas.microsoft.com/office/powerpoint/2010/main" val="205652841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B86236-7984-4804-8CA5-F0A894AB6547}"/>
              </a:ext>
            </a:extLst>
          </p:cNvPr>
          <p:cNvSpPr>
            <a:spLocks noGrp="1"/>
          </p:cNvSpPr>
          <p:nvPr>
            <p:ph type="title"/>
          </p:nvPr>
        </p:nvSpPr>
        <p:spPr/>
        <p:txBody>
          <a:bodyPr>
            <a:normAutofit/>
          </a:bodyPr>
          <a:lstStyle/>
          <a:p>
            <a:r>
              <a:rPr lang="en-US" sz="4000" b="0" cap="none" dirty="0"/>
              <a:t>Getinge Servo-I (cont’d)</a:t>
            </a:r>
            <a:endParaRPr lang="en-US" sz="4000" dirty="0"/>
          </a:p>
        </p:txBody>
      </p:sp>
      <p:sp>
        <p:nvSpPr>
          <p:cNvPr id="3" name="Content Placeholder 2">
            <a:extLst>
              <a:ext uri="{FF2B5EF4-FFF2-40B4-BE49-F238E27FC236}">
                <a16:creationId xmlns="" xmlns:a16="http://schemas.microsoft.com/office/drawing/2014/main" id="{8AC59FE3-A4BB-48BA-836B-29E0125FD7EC}"/>
              </a:ext>
            </a:extLst>
          </p:cNvPr>
          <p:cNvSpPr>
            <a:spLocks noGrp="1"/>
          </p:cNvSpPr>
          <p:nvPr>
            <p:ph idx="1"/>
          </p:nvPr>
        </p:nvSpPr>
        <p:spPr/>
        <p:txBody>
          <a:bodyPr>
            <a:normAutofit/>
          </a:bodyPr>
          <a:lstStyle/>
          <a:p>
            <a:r>
              <a:rPr lang="en-US" sz="2400" dirty="0"/>
              <a:t>Touch screen is used to select variable to be changed, main control knob adjusts the settings by turning and is pressed to confirm settings. </a:t>
            </a:r>
          </a:p>
          <a:p>
            <a:r>
              <a:rPr lang="en-US" sz="2400" dirty="0"/>
              <a:t>Supplemental control knobs allow clinician to make quick, direct setting adjustments of Fio</a:t>
            </a:r>
            <a:r>
              <a:rPr lang="en-US" sz="2400" baseline="-25000" dirty="0"/>
              <a:t>2</a:t>
            </a:r>
            <a:r>
              <a:rPr lang="en-US" sz="2400" dirty="0"/>
              <a:t>, tidal volume, inspiratory pressure, depending on the mode, respiratory rate and PEEP (Figure 4-9).</a:t>
            </a:r>
          </a:p>
          <a:p>
            <a:r>
              <a:rPr lang="en-US" sz="2400" dirty="0"/>
              <a:t>Buttons on bottom provide for manual breath trigger, O</a:t>
            </a:r>
            <a:r>
              <a:rPr lang="en-US" sz="2400" baseline="-25000" dirty="0"/>
              <a:t>2</a:t>
            </a:r>
            <a:r>
              <a:rPr lang="en-US" sz="2400" dirty="0"/>
              <a:t> breaths (100% O</a:t>
            </a:r>
            <a:r>
              <a:rPr lang="en-US" sz="2400" baseline="-25000" dirty="0"/>
              <a:t>2</a:t>
            </a:r>
            <a:r>
              <a:rPr lang="en-US" sz="2400" dirty="0"/>
              <a:t> for 1 min), inspiratory and expiratory holds. Buttons up the right side of operator interface are related to alarm settings, system information, and navigation.</a:t>
            </a:r>
          </a:p>
          <a:p>
            <a:endParaRPr lang="en-US" sz="2400" dirty="0"/>
          </a:p>
        </p:txBody>
      </p:sp>
    </p:spTree>
    <p:extLst>
      <p:ext uri="{BB962C8B-B14F-4D97-AF65-F5344CB8AC3E}">
        <p14:creationId xmlns:p14="http://schemas.microsoft.com/office/powerpoint/2010/main" val="4617891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0.1.1.17\productions\ART\ART PROCESS\PPT Process\JBL_PPT\Shelledy_171101_Ancillaries\Images\Chapter 04\Fig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2113" y="114300"/>
            <a:ext cx="3279775" cy="57912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3594555" y="5926137"/>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4.8</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19901050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594555" y="5926137"/>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4.9A &amp; B</a:t>
            </a:r>
            <a:endParaRPr lang="en-US" altLang="en-US" sz="2000" dirty="0">
              <a:latin typeface="+mn-lt"/>
              <a:cs typeface="Arial" panose="020B0604020202020204" pitchFamily="34" charset="0"/>
            </a:endParaRPr>
          </a:p>
        </p:txBody>
      </p:sp>
      <p:pic>
        <p:nvPicPr>
          <p:cNvPr id="6147" name="Picture 3" descr="\\10.1.1.17\productions\ART\ART PROCESS\PPT Process\JBL_PPT\Shelledy_171101_Ancillaries\Images\Chapter 04\Fig4.9A&amp;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0025" y="152400"/>
            <a:ext cx="3663950"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98174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10.1.1.17\productions\ART\ART PROCESS\PPT Process\JBL_PPT\Shelledy_171101_Ancillaries\Images\Chapter 04\Tab04_0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656" y="443706"/>
            <a:ext cx="7278688" cy="5792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84649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Volume Control </a:t>
            </a:r>
          </a:p>
        </p:txBody>
      </p:sp>
      <p:sp>
        <p:nvSpPr>
          <p:cNvPr id="3" name="Content Placeholder 2"/>
          <p:cNvSpPr>
            <a:spLocks noGrp="1"/>
          </p:cNvSpPr>
          <p:nvPr>
            <p:ph idx="1"/>
          </p:nvPr>
        </p:nvSpPr>
        <p:spPr/>
        <p:txBody>
          <a:bodyPr>
            <a:normAutofit fontScale="85000" lnSpcReduction="20000"/>
          </a:bodyPr>
          <a:lstStyle/>
          <a:p>
            <a:pPr>
              <a:lnSpc>
                <a:spcPct val="100000"/>
              </a:lnSpc>
              <a:spcBef>
                <a:spcPts val="600"/>
              </a:spcBef>
            </a:pPr>
            <a:r>
              <a:rPr lang="en-US" dirty="0"/>
              <a:t>Volume-targeted mode of ventilation (VAC) allows for mandatory, time-triggered breaths or patient-assisted breaths.</a:t>
            </a:r>
            <a:r>
              <a:rPr lang="en-US" baseline="30000" dirty="0"/>
              <a:t>7</a:t>
            </a:r>
            <a:r>
              <a:rPr lang="en-US" dirty="0"/>
              <a:t> </a:t>
            </a:r>
          </a:p>
          <a:p>
            <a:pPr>
              <a:lnSpc>
                <a:spcPct val="100000"/>
              </a:lnSpc>
              <a:spcBef>
                <a:spcPts val="600"/>
              </a:spcBef>
            </a:pPr>
            <a:endParaRPr lang="en-US" dirty="0"/>
          </a:p>
          <a:p>
            <a:pPr>
              <a:lnSpc>
                <a:spcPct val="100000"/>
              </a:lnSpc>
              <a:spcBef>
                <a:spcPts val="600"/>
              </a:spcBef>
            </a:pPr>
            <a:r>
              <a:rPr lang="en-US" dirty="0"/>
              <a:t>Spontaneous breathing not allowed. The breath cycles to exhalation once the tidal volume (Vt) has been delivered. </a:t>
            </a:r>
          </a:p>
          <a:p>
            <a:pPr>
              <a:lnSpc>
                <a:spcPct val="100000"/>
              </a:lnSpc>
              <a:spcBef>
                <a:spcPts val="600"/>
              </a:spcBef>
            </a:pPr>
            <a:endParaRPr lang="en-US" dirty="0"/>
          </a:p>
          <a:p>
            <a:pPr>
              <a:lnSpc>
                <a:spcPct val="100000"/>
              </a:lnSpc>
              <a:spcBef>
                <a:spcPts val="600"/>
              </a:spcBef>
            </a:pPr>
            <a:r>
              <a:rPr lang="en-US" dirty="0"/>
              <a:t>Volume control also incorporates flow adaptation, if patient’s inspiratory effort is large enough, inspiration will switch from volume control to pressure support with flow cycling. </a:t>
            </a:r>
          </a:p>
          <a:p>
            <a:pPr>
              <a:lnSpc>
                <a:spcPct val="100000"/>
              </a:lnSpc>
              <a:spcBef>
                <a:spcPts val="600"/>
              </a:spcBef>
            </a:pPr>
            <a:endParaRPr lang="en-US" dirty="0"/>
          </a:p>
          <a:p>
            <a:pPr>
              <a:lnSpc>
                <a:spcPct val="100000"/>
              </a:lnSpc>
              <a:spcBef>
                <a:spcPts val="600"/>
              </a:spcBef>
            </a:pPr>
            <a:r>
              <a:rPr lang="en-US" dirty="0"/>
              <a:t>Breaths can be delivered by a decelerating or fixed flow.</a:t>
            </a:r>
          </a:p>
          <a:p>
            <a:pPr>
              <a:lnSpc>
                <a:spcPct val="100000"/>
              </a:lnSpc>
              <a:spcBef>
                <a:spcPts val="600"/>
              </a:spcBef>
            </a:pPr>
            <a:endParaRPr lang="en-US" dirty="0"/>
          </a:p>
        </p:txBody>
      </p:sp>
    </p:spTree>
    <p:extLst>
      <p:ext uri="{BB962C8B-B14F-4D97-AF65-F5344CB8AC3E}">
        <p14:creationId xmlns:p14="http://schemas.microsoft.com/office/powerpoint/2010/main" val="234690677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lstStyle/>
          <a:p>
            <a:pPr lvl="0"/>
            <a:r>
              <a:rPr lang="en-US" dirty="0"/>
              <a:t>Fio</a:t>
            </a:r>
            <a:r>
              <a:rPr lang="en-US" baseline="-25000" dirty="0"/>
              <a:t>2</a:t>
            </a:r>
          </a:p>
          <a:p>
            <a:pPr lvl="0"/>
            <a:r>
              <a:rPr lang="en-US" dirty="0"/>
              <a:t>PEEP</a:t>
            </a:r>
          </a:p>
          <a:p>
            <a:pPr lvl="0"/>
            <a:r>
              <a:rPr lang="en-US" dirty="0"/>
              <a:t>Vt or MV</a:t>
            </a:r>
          </a:p>
          <a:p>
            <a:pPr lvl="0"/>
            <a:r>
              <a:rPr lang="en-US" dirty="0"/>
              <a:t>RR</a:t>
            </a:r>
          </a:p>
          <a:p>
            <a:pPr lvl="0"/>
            <a:r>
              <a:rPr lang="en-US" dirty="0"/>
              <a:t>Inspiratory time or I:E</a:t>
            </a:r>
          </a:p>
          <a:p>
            <a:pPr lvl="0"/>
            <a:endParaRPr lang="en-US" dirty="0"/>
          </a:p>
          <a:p>
            <a:r>
              <a:rPr lang="en-US" dirty="0"/>
              <a:t>Resulting pressure created is variable, depends on Vt, flow, patient effort, and patient respiratory system mechanics.</a:t>
            </a:r>
            <a:r>
              <a:rPr lang="en-US" baseline="30000" dirty="0"/>
              <a:t>7</a:t>
            </a:r>
            <a:endParaRPr lang="en-US" dirty="0"/>
          </a:p>
          <a:p>
            <a:endParaRPr lang="en-US" dirty="0"/>
          </a:p>
        </p:txBody>
      </p:sp>
    </p:spTree>
    <p:extLst>
      <p:ext uri="{BB962C8B-B14F-4D97-AF65-F5344CB8AC3E}">
        <p14:creationId xmlns:p14="http://schemas.microsoft.com/office/powerpoint/2010/main" val="74609518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165101"/>
            <a:ext cx="7886700" cy="1325563"/>
          </a:xfrm>
        </p:spPr>
        <p:txBody>
          <a:bodyPr>
            <a:normAutofit/>
          </a:bodyPr>
          <a:lstStyle/>
          <a:p>
            <a:r>
              <a:rPr lang="en-US" sz="4000" b="0" cap="none" dirty="0"/>
              <a:t>SIMV (Volume Control)</a:t>
            </a:r>
          </a:p>
        </p:txBody>
      </p:sp>
      <p:sp>
        <p:nvSpPr>
          <p:cNvPr id="3" name="Content Placeholder 2"/>
          <p:cNvSpPr>
            <a:spLocks noGrp="1"/>
          </p:cNvSpPr>
          <p:nvPr>
            <p:ph idx="1"/>
          </p:nvPr>
        </p:nvSpPr>
        <p:spPr>
          <a:xfrm>
            <a:off x="481011" y="1490664"/>
            <a:ext cx="8181976" cy="4802185"/>
          </a:xfrm>
        </p:spPr>
        <p:txBody>
          <a:bodyPr>
            <a:noAutofit/>
          </a:bodyPr>
          <a:lstStyle/>
          <a:p>
            <a:pPr>
              <a:lnSpc>
                <a:spcPct val="80000"/>
              </a:lnSpc>
              <a:spcBef>
                <a:spcPts val="600"/>
              </a:spcBef>
            </a:pPr>
            <a:r>
              <a:rPr lang="en-US" sz="2400" dirty="0"/>
              <a:t>Combines two breath types, VAC and PS or spontaneous breathing, while on CPAP.</a:t>
            </a:r>
            <a:r>
              <a:rPr lang="en-US" sz="2400" baseline="30000" dirty="0"/>
              <a:t>7</a:t>
            </a:r>
            <a:r>
              <a:rPr lang="en-US" sz="2400" dirty="0"/>
              <a:t> </a:t>
            </a:r>
          </a:p>
          <a:p>
            <a:pPr>
              <a:lnSpc>
                <a:spcPct val="80000"/>
              </a:lnSpc>
              <a:spcBef>
                <a:spcPts val="600"/>
              </a:spcBef>
            </a:pPr>
            <a:r>
              <a:rPr lang="en-US" sz="2400" dirty="0"/>
              <a:t>Ventilator provides mandatory, time-triggered breaths, patient-assisted breaths, and spontaneous breaths. </a:t>
            </a:r>
          </a:p>
          <a:p>
            <a:pPr>
              <a:lnSpc>
                <a:spcPct val="80000"/>
              </a:lnSpc>
              <a:spcBef>
                <a:spcPts val="600"/>
              </a:spcBef>
            </a:pPr>
            <a:r>
              <a:rPr lang="en-US" sz="2400" dirty="0"/>
              <a:t>Ventilator prevents “breath stacking” (a VAC breath compounded by a PS breath) through the use of a “timing window.” </a:t>
            </a:r>
          </a:p>
          <a:p>
            <a:pPr>
              <a:lnSpc>
                <a:spcPct val="80000"/>
              </a:lnSpc>
              <a:spcBef>
                <a:spcPts val="600"/>
              </a:spcBef>
            </a:pPr>
            <a:r>
              <a:rPr lang="en-US" sz="2400" dirty="0"/>
              <a:t>If patient attempts to trigger a breath in timing window, then ventilator will deliver a VAC breath. </a:t>
            </a:r>
          </a:p>
          <a:p>
            <a:pPr>
              <a:lnSpc>
                <a:spcPct val="80000"/>
              </a:lnSpc>
              <a:spcBef>
                <a:spcPts val="600"/>
              </a:spcBef>
            </a:pPr>
            <a:r>
              <a:rPr lang="en-US" sz="2400" dirty="0"/>
              <a:t>If patient attempts to trigger breath outside the window, then spontaneous breath will occur. </a:t>
            </a:r>
          </a:p>
          <a:p>
            <a:pPr>
              <a:lnSpc>
                <a:spcPct val="80000"/>
              </a:lnSpc>
              <a:spcBef>
                <a:spcPts val="600"/>
              </a:spcBef>
            </a:pPr>
            <a:r>
              <a:rPr lang="en-US" sz="2400" dirty="0"/>
              <a:t>Volume control breaths also incorporate flow adaptation so that if patient’s inspiratory effort is large enough, inspiration will switch from volume control to pressure support with flow cycling.</a:t>
            </a:r>
          </a:p>
          <a:p>
            <a:pPr>
              <a:lnSpc>
                <a:spcPct val="80000"/>
              </a:lnSpc>
              <a:spcBef>
                <a:spcPts val="600"/>
              </a:spcBef>
            </a:pPr>
            <a:endParaRPr lang="en-US" sz="2400" dirty="0"/>
          </a:p>
        </p:txBody>
      </p:sp>
    </p:spTree>
    <p:extLst>
      <p:ext uri="{BB962C8B-B14F-4D97-AF65-F5344CB8AC3E}">
        <p14:creationId xmlns:p14="http://schemas.microsoft.com/office/powerpoint/2010/main" val="19944265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p>
        </p:txBody>
      </p:sp>
      <p:sp>
        <p:nvSpPr>
          <p:cNvPr id="3" name="Content Placeholder 2"/>
          <p:cNvSpPr>
            <a:spLocks noGrp="1"/>
          </p:cNvSpPr>
          <p:nvPr>
            <p:ph idx="1"/>
          </p:nvPr>
        </p:nvSpPr>
        <p:spPr/>
        <p:txBody>
          <a:bodyPr>
            <a:normAutofit fontScale="92500"/>
          </a:bodyPr>
          <a:lstStyle/>
          <a:p>
            <a:pPr lvl="0"/>
            <a:r>
              <a:rPr lang="en-US" dirty="0"/>
              <a:t>Fio</a:t>
            </a:r>
            <a:r>
              <a:rPr lang="en-US" baseline="-25000" dirty="0"/>
              <a:t>2</a:t>
            </a:r>
          </a:p>
          <a:p>
            <a:pPr lvl="0"/>
            <a:r>
              <a:rPr lang="en-US" dirty="0"/>
              <a:t>PEEP</a:t>
            </a:r>
          </a:p>
          <a:p>
            <a:pPr lvl="0"/>
            <a:r>
              <a:rPr lang="en-US" dirty="0"/>
              <a:t>Vt</a:t>
            </a:r>
          </a:p>
          <a:p>
            <a:pPr lvl="0"/>
            <a:r>
              <a:rPr lang="en-US" dirty="0"/>
              <a:t>Flow</a:t>
            </a:r>
          </a:p>
          <a:p>
            <a:pPr lvl="0"/>
            <a:r>
              <a:rPr lang="en-US" dirty="0"/>
              <a:t>RR</a:t>
            </a:r>
          </a:p>
          <a:p>
            <a:pPr lvl="0"/>
            <a:r>
              <a:rPr lang="en-US" dirty="0"/>
              <a:t>I:E</a:t>
            </a:r>
          </a:p>
          <a:p>
            <a:pPr lvl="0"/>
            <a:endParaRPr lang="en-US" dirty="0"/>
          </a:p>
          <a:p>
            <a:r>
              <a:rPr lang="en-US" dirty="0"/>
              <a:t>Resulting pressure created is variable and depends on Vt, flow, and patient respiratory system mechanics.</a:t>
            </a:r>
            <a:r>
              <a:rPr lang="en-US" baseline="30000" dirty="0"/>
              <a:t>5</a:t>
            </a:r>
          </a:p>
          <a:p>
            <a:endParaRPr lang="en-US" dirty="0"/>
          </a:p>
        </p:txBody>
      </p:sp>
    </p:spTree>
    <p:extLst>
      <p:ext uri="{BB962C8B-B14F-4D97-AF65-F5344CB8AC3E}">
        <p14:creationId xmlns:p14="http://schemas.microsoft.com/office/powerpoint/2010/main" val="143113293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609726"/>
            <a:ext cx="7886700" cy="4705350"/>
          </a:xfrm>
        </p:spPr>
        <p:txBody>
          <a:bodyPr>
            <a:normAutofit fontScale="85000" lnSpcReduction="20000"/>
          </a:bodyPr>
          <a:lstStyle/>
          <a:p>
            <a:pPr lvl="0"/>
            <a:r>
              <a:rPr lang="en-US" dirty="0"/>
              <a:t>Fio</a:t>
            </a:r>
            <a:r>
              <a:rPr lang="en-US" baseline="-25000" dirty="0"/>
              <a:t>2</a:t>
            </a:r>
          </a:p>
          <a:p>
            <a:pPr lvl="0"/>
            <a:r>
              <a:rPr lang="en-US" dirty="0"/>
              <a:t>PEEP</a:t>
            </a:r>
          </a:p>
          <a:p>
            <a:pPr lvl="0"/>
            <a:r>
              <a:rPr lang="en-US" dirty="0"/>
              <a:t>Vt or MV</a:t>
            </a:r>
          </a:p>
          <a:p>
            <a:pPr lvl="0"/>
            <a:r>
              <a:rPr lang="en-US" dirty="0"/>
              <a:t>SIMV rate</a:t>
            </a:r>
          </a:p>
          <a:p>
            <a:pPr lvl="0"/>
            <a:r>
              <a:rPr lang="en-US" dirty="0"/>
              <a:t>Inspiratory time or I:E</a:t>
            </a:r>
          </a:p>
          <a:p>
            <a:pPr lvl="0"/>
            <a:r>
              <a:rPr lang="en-US" dirty="0"/>
              <a:t>Pressure support level</a:t>
            </a:r>
          </a:p>
          <a:p>
            <a:pPr lvl="0"/>
            <a:r>
              <a:rPr lang="en-US" dirty="0"/>
              <a:t>Cycle sensitivity </a:t>
            </a:r>
          </a:p>
          <a:p>
            <a:pPr lvl="0"/>
            <a:endParaRPr lang="en-US" dirty="0"/>
          </a:p>
          <a:p>
            <a:r>
              <a:rPr lang="en-US" dirty="0"/>
              <a:t>During VAC breaths, resulting pressure created is variable, depends on Vt, flow, patient effort, and patient mechanics.</a:t>
            </a:r>
            <a:r>
              <a:rPr lang="en-US" baseline="30000" dirty="0"/>
              <a:t>7</a:t>
            </a:r>
          </a:p>
          <a:p>
            <a:r>
              <a:rPr lang="en-US" dirty="0"/>
              <a:t>During PS breaths, volume will be variable, depend on PS level, patient effort, and patient respiratory system mechanics.</a:t>
            </a:r>
            <a:r>
              <a:rPr lang="en-US" baseline="30000" dirty="0"/>
              <a:t>7</a:t>
            </a:r>
            <a:endParaRPr lang="en-US" dirty="0"/>
          </a:p>
          <a:p>
            <a:endParaRPr lang="en-US" dirty="0"/>
          </a:p>
        </p:txBody>
      </p:sp>
    </p:spTree>
    <p:extLst>
      <p:ext uri="{BB962C8B-B14F-4D97-AF65-F5344CB8AC3E}">
        <p14:creationId xmlns:p14="http://schemas.microsoft.com/office/powerpoint/2010/main" val="90455704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Pressure Control</a:t>
            </a:r>
          </a:p>
        </p:txBody>
      </p:sp>
      <p:sp>
        <p:nvSpPr>
          <p:cNvPr id="3" name="Content Placeholder 2"/>
          <p:cNvSpPr>
            <a:spLocks noGrp="1"/>
          </p:cNvSpPr>
          <p:nvPr>
            <p:ph idx="1"/>
          </p:nvPr>
        </p:nvSpPr>
        <p:spPr>
          <a:xfrm>
            <a:off x="628650" y="1997075"/>
            <a:ext cx="7886700" cy="3975100"/>
          </a:xfrm>
        </p:spPr>
        <p:txBody>
          <a:bodyPr/>
          <a:lstStyle/>
          <a:p>
            <a:r>
              <a:rPr lang="en-US" dirty="0"/>
              <a:t>Pressure-targeted mode of ventilation allowing for mandatory, time-triggered breaths or patient-assisted breaths.</a:t>
            </a:r>
            <a:r>
              <a:rPr lang="en-US" baseline="30000" dirty="0"/>
              <a:t>7 </a:t>
            </a:r>
            <a:r>
              <a:rPr lang="en-US" dirty="0"/>
              <a:t> </a:t>
            </a:r>
          </a:p>
          <a:p>
            <a:endParaRPr lang="en-US" dirty="0"/>
          </a:p>
          <a:p>
            <a:r>
              <a:rPr lang="en-US" dirty="0"/>
              <a:t>Spontaneous breaths not allowed. </a:t>
            </a:r>
          </a:p>
          <a:p>
            <a:endParaRPr lang="en-US" dirty="0"/>
          </a:p>
          <a:p>
            <a:r>
              <a:rPr lang="en-US" dirty="0"/>
              <a:t>Breath cycles to exhalation once the inspiratory time has been reached.</a:t>
            </a:r>
          </a:p>
          <a:p>
            <a:endParaRPr lang="en-US" dirty="0"/>
          </a:p>
        </p:txBody>
      </p:sp>
    </p:spTree>
    <p:extLst>
      <p:ext uri="{BB962C8B-B14F-4D97-AF65-F5344CB8AC3E}">
        <p14:creationId xmlns:p14="http://schemas.microsoft.com/office/powerpoint/2010/main" val="166589301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normAutofit lnSpcReduction="10000"/>
          </a:bodyPr>
          <a:lstStyle/>
          <a:p>
            <a:pPr lvl="0"/>
            <a:r>
              <a:rPr lang="en-US" dirty="0"/>
              <a:t>Fio</a:t>
            </a:r>
            <a:r>
              <a:rPr lang="en-US" baseline="-25000" dirty="0"/>
              <a:t>2</a:t>
            </a:r>
          </a:p>
          <a:p>
            <a:pPr lvl="0"/>
            <a:r>
              <a:rPr lang="en-US" dirty="0"/>
              <a:t>PEEP</a:t>
            </a:r>
          </a:p>
          <a:p>
            <a:pPr lvl="0"/>
            <a:r>
              <a:rPr lang="en-US" dirty="0"/>
              <a:t>Inspiratory pressure level</a:t>
            </a:r>
          </a:p>
          <a:p>
            <a:pPr lvl="0"/>
            <a:r>
              <a:rPr lang="en-US" dirty="0"/>
              <a:t>Inspiratory time or I:E</a:t>
            </a:r>
          </a:p>
          <a:p>
            <a:pPr lvl="0"/>
            <a:r>
              <a:rPr lang="en-US" dirty="0"/>
              <a:t>RR</a:t>
            </a:r>
          </a:p>
          <a:p>
            <a:pPr lvl="0"/>
            <a:endParaRPr lang="en-US" dirty="0"/>
          </a:p>
          <a:p>
            <a:r>
              <a:rPr lang="en-US" dirty="0"/>
              <a:t>Pressure will be consistently delivered from breath to breath; Vt and flow are variable and will depend on inspiratory pressure level, patient effort, and patient respiratory system mechanics.</a:t>
            </a:r>
            <a:r>
              <a:rPr lang="en-US" baseline="30000" dirty="0"/>
              <a:t>7</a:t>
            </a:r>
            <a:endParaRPr lang="en-US" dirty="0"/>
          </a:p>
          <a:p>
            <a:endParaRPr lang="en-US" dirty="0"/>
          </a:p>
        </p:txBody>
      </p:sp>
    </p:spTree>
    <p:extLst>
      <p:ext uri="{BB962C8B-B14F-4D97-AF65-F5344CB8AC3E}">
        <p14:creationId xmlns:p14="http://schemas.microsoft.com/office/powerpoint/2010/main" val="21039710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SIMV (Pressure Control)</a:t>
            </a:r>
          </a:p>
        </p:txBody>
      </p:sp>
      <p:sp>
        <p:nvSpPr>
          <p:cNvPr id="3" name="Content Placeholder 2"/>
          <p:cNvSpPr>
            <a:spLocks noGrp="1"/>
          </p:cNvSpPr>
          <p:nvPr>
            <p:ph idx="1"/>
          </p:nvPr>
        </p:nvSpPr>
        <p:spPr>
          <a:xfrm>
            <a:off x="628650" y="1690690"/>
            <a:ext cx="7886700" cy="4614860"/>
          </a:xfrm>
        </p:spPr>
        <p:txBody>
          <a:bodyPr>
            <a:normAutofit lnSpcReduction="10000"/>
          </a:bodyPr>
          <a:lstStyle/>
          <a:p>
            <a:r>
              <a:rPr lang="en-US" sz="2400" dirty="0"/>
              <a:t>Similar to SIMV (Volume Control) except the target is now pressure instead of volume.</a:t>
            </a:r>
            <a:r>
              <a:rPr lang="en-US" sz="2400" baseline="30000" dirty="0"/>
              <a:t>7</a:t>
            </a:r>
            <a:r>
              <a:rPr lang="en-US" sz="2400" dirty="0"/>
              <a:t> </a:t>
            </a:r>
          </a:p>
          <a:p>
            <a:r>
              <a:rPr lang="en-US" sz="2400" dirty="0"/>
              <a:t>SIMV (Pressure Control) also combines two breath types, PAC and PS or spontaneous breathing, while on CPAP. </a:t>
            </a:r>
          </a:p>
          <a:p>
            <a:r>
              <a:rPr lang="en-US" sz="2400" dirty="0"/>
              <a:t>Combination of mandatory, time-triggered breaths, patient-assisted breaths, and spontaneous breaths. </a:t>
            </a:r>
          </a:p>
          <a:p>
            <a:r>
              <a:rPr lang="en-US" sz="2400" dirty="0"/>
              <a:t>Ventilator prevents “breath stacking” (a PAC breath compounded by a PS breath) through the use of “timing window.” </a:t>
            </a:r>
          </a:p>
          <a:p>
            <a:r>
              <a:rPr lang="en-US" sz="2400" dirty="0"/>
              <a:t>If patient attempts to trigger a breath in timing window, then ventilator will deliver PAC breath. </a:t>
            </a:r>
          </a:p>
          <a:p>
            <a:r>
              <a:rPr lang="en-US" sz="2400" dirty="0"/>
              <a:t>If patient attempts to trigger a breath outside window, then spontaneous breath will occur.</a:t>
            </a:r>
          </a:p>
          <a:p>
            <a:endParaRPr lang="en-US" sz="2400" dirty="0"/>
          </a:p>
        </p:txBody>
      </p:sp>
    </p:spTree>
    <p:extLst>
      <p:ext uri="{BB962C8B-B14F-4D97-AF65-F5344CB8AC3E}">
        <p14:creationId xmlns:p14="http://schemas.microsoft.com/office/powerpoint/2010/main" val="52781833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0351"/>
            <a:ext cx="7886700" cy="1325563"/>
          </a:xfrm>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504950"/>
            <a:ext cx="7886700" cy="4987924"/>
          </a:xfrm>
        </p:spPr>
        <p:txBody>
          <a:bodyPr>
            <a:noAutofit/>
          </a:bodyPr>
          <a:lstStyle/>
          <a:p>
            <a:pPr lvl="0">
              <a:lnSpc>
                <a:spcPct val="80000"/>
              </a:lnSpc>
              <a:spcBef>
                <a:spcPts val="600"/>
              </a:spcBef>
            </a:pPr>
            <a:r>
              <a:rPr lang="en-US" sz="2400" dirty="0"/>
              <a:t>Fio</a:t>
            </a:r>
            <a:r>
              <a:rPr lang="en-US" sz="2400" baseline="-25000" dirty="0"/>
              <a:t>2</a:t>
            </a:r>
          </a:p>
          <a:p>
            <a:pPr lvl="0">
              <a:lnSpc>
                <a:spcPct val="80000"/>
              </a:lnSpc>
              <a:spcBef>
                <a:spcPts val="600"/>
              </a:spcBef>
            </a:pPr>
            <a:r>
              <a:rPr lang="en-US" sz="2400" dirty="0"/>
              <a:t>PEEP </a:t>
            </a:r>
          </a:p>
          <a:p>
            <a:pPr lvl="0">
              <a:lnSpc>
                <a:spcPct val="80000"/>
              </a:lnSpc>
              <a:spcBef>
                <a:spcPts val="600"/>
              </a:spcBef>
            </a:pPr>
            <a:r>
              <a:rPr lang="en-US" sz="2400" dirty="0"/>
              <a:t>Inspiratory pressure level</a:t>
            </a:r>
          </a:p>
          <a:p>
            <a:pPr lvl="0">
              <a:lnSpc>
                <a:spcPct val="80000"/>
              </a:lnSpc>
              <a:spcBef>
                <a:spcPts val="600"/>
              </a:spcBef>
            </a:pPr>
            <a:r>
              <a:rPr lang="en-US" sz="2400" dirty="0"/>
              <a:t>Inspiratory time or I:E</a:t>
            </a:r>
          </a:p>
          <a:p>
            <a:pPr lvl="0">
              <a:lnSpc>
                <a:spcPct val="80000"/>
              </a:lnSpc>
              <a:spcBef>
                <a:spcPts val="600"/>
              </a:spcBef>
            </a:pPr>
            <a:r>
              <a:rPr lang="en-US" sz="2400" dirty="0"/>
              <a:t>SIMV rate</a:t>
            </a:r>
          </a:p>
          <a:p>
            <a:pPr lvl="0">
              <a:lnSpc>
                <a:spcPct val="80000"/>
              </a:lnSpc>
              <a:spcBef>
                <a:spcPts val="600"/>
              </a:spcBef>
            </a:pPr>
            <a:r>
              <a:rPr lang="en-US" sz="2400" dirty="0"/>
              <a:t>Pressure support level</a:t>
            </a:r>
          </a:p>
          <a:p>
            <a:pPr lvl="0">
              <a:lnSpc>
                <a:spcPct val="80000"/>
              </a:lnSpc>
              <a:spcBef>
                <a:spcPts val="600"/>
              </a:spcBef>
            </a:pPr>
            <a:r>
              <a:rPr lang="en-US" sz="2400" dirty="0"/>
              <a:t>Cycle sensitivity </a:t>
            </a:r>
          </a:p>
          <a:p>
            <a:pPr lvl="0">
              <a:lnSpc>
                <a:spcPct val="80000"/>
              </a:lnSpc>
              <a:spcBef>
                <a:spcPts val="600"/>
              </a:spcBef>
            </a:pPr>
            <a:endParaRPr lang="en-US" sz="2400" dirty="0"/>
          </a:p>
          <a:p>
            <a:pPr>
              <a:lnSpc>
                <a:spcPct val="80000"/>
              </a:lnSpc>
              <a:spcBef>
                <a:spcPts val="600"/>
              </a:spcBef>
            </a:pPr>
            <a:r>
              <a:rPr lang="en-US" sz="2400" dirty="0"/>
              <a:t>During PAC breaths, the resulting Vt created is variable, depends on inspiratory pressure level, patient effort, and patient respiratory system mechanics.</a:t>
            </a:r>
            <a:r>
              <a:rPr lang="en-US" sz="2400" baseline="30000" dirty="0"/>
              <a:t>7</a:t>
            </a:r>
            <a:endParaRPr lang="en-US" sz="2400" dirty="0"/>
          </a:p>
          <a:p>
            <a:pPr>
              <a:lnSpc>
                <a:spcPct val="80000"/>
              </a:lnSpc>
              <a:spcBef>
                <a:spcPts val="600"/>
              </a:spcBef>
            </a:pPr>
            <a:r>
              <a:rPr lang="en-US" sz="2400" dirty="0"/>
              <a:t>During PS breaths, volume will be variable and depend on the PS level, patient effort, and patient respiratory system mechanics.</a:t>
            </a:r>
            <a:r>
              <a:rPr lang="en-US" sz="2400" baseline="30000" dirty="0"/>
              <a:t>7</a:t>
            </a:r>
            <a:endParaRPr lang="en-US" sz="2400" dirty="0"/>
          </a:p>
          <a:p>
            <a:pPr>
              <a:lnSpc>
                <a:spcPct val="80000"/>
              </a:lnSpc>
              <a:spcBef>
                <a:spcPts val="600"/>
              </a:spcBef>
            </a:pPr>
            <a:endParaRPr lang="en-US" sz="2400" dirty="0"/>
          </a:p>
        </p:txBody>
      </p:sp>
    </p:spTree>
    <p:extLst>
      <p:ext uri="{BB962C8B-B14F-4D97-AF65-F5344CB8AC3E}">
        <p14:creationId xmlns:p14="http://schemas.microsoft.com/office/powerpoint/2010/main" val="282862131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Pressure Support </a:t>
            </a:r>
            <a:br>
              <a:rPr lang="en-US" sz="4000" b="0" cap="none" dirty="0"/>
            </a:br>
            <a:r>
              <a:rPr lang="en-US" sz="4000" b="0" cap="none" dirty="0"/>
              <a:t>(PS)</a:t>
            </a:r>
          </a:p>
        </p:txBody>
      </p:sp>
      <p:sp>
        <p:nvSpPr>
          <p:cNvPr id="3" name="Content Placeholder 2"/>
          <p:cNvSpPr>
            <a:spLocks noGrp="1"/>
          </p:cNvSpPr>
          <p:nvPr>
            <p:ph idx="1"/>
          </p:nvPr>
        </p:nvSpPr>
        <p:spPr/>
        <p:txBody>
          <a:bodyPr/>
          <a:lstStyle/>
          <a:p>
            <a:r>
              <a:rPr lang="en-US" dirty="0"/>
              <a:t>Patient regulates respiratory rate and the Vt with support from ventilator.</a:t>
            </a:r>
            <a:r>
              <a:rPr lang="en-US" baseline="30000" dirty="0"/>
              <a:t>7</a:t>
            </a:r>
            <a:r>
              <a:rPr lang="en-US" dirty="0"/>
              <a:t> </a:t>
            </a:r>
          </a:p>
          <a:p>
            <a:endParaRPr lang="en-US" dirty="0"/>
          </a:p>
          <a:p>
            <a:r>
              <a:rPr lang="en-US" dirty="0"/>
              <a:t>Patient triggers all of breaths and will receive clinician-set PS level. </a:t>
            </a:r>
          </a:p>
          <a:p>
            <a:endParaRPr lang="en-US" dirty="0"/>
          </a:p>
          <a:p>
            <a:r>
              <a:rPr lang="en-US" dirty="0"/>
              <a:t>Breath cycles to expiration when inspiratory flow decreases below a preset percentage of inspiratory peak flow. </a:t>
            </a:r>
          </a:p>
          <a:p>
            <a:endParaRPr lang="en-US" dirty="0"/>
          </a:p>
        </p:txBody>
      </p:sp>
    </p:spTree>
    <p:extLst>
      <p:ext uri="{BB962C8B-B14F-4D97-AF65-F5344CB8AC3E}">
        <p14:creationId xmlns:p14="http://schemas.microsoft.com/office/powerpoint/2010/main" val="214702343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0" cap="none" dirty="0"/>
              <a:t>Main Operator Controls Include:</a:t>
            </a:r>
            <a:endParaRPr lang="en-US" sz="4000" dirty="0"/>
          </a:p>
        </p:txBody>
      </p:sp>
      <p:sp>
        <p:nvSpPr>
          <p:cNvPr id="3" name="Content Placeholder 2"/>
          <p:cNvSpPr>
            <a:spLocks noGrp="1"/>
          </p:cNvSpPr>
          <p:nvPr>
            <p:ph idx="1"/>
          </p:nvPr>
        </p:nvSpPr>
        <p:spPr/>
        <p:txBody>
          <a:bodyPr/>
          <a:lstStyle/>
          <a:p>
            <a:pPr lvl="0"/>
            <a:r>
              <a:rPr lang="en-US" dirty="0"/>
              <a:t>Fio</a:t>
            </a:r>
            <a:r>
              <a:rPr lang="en-US" baseline="-25000" dirty="0"/>
              <a:t>2</a:t>
            </a:r>
          </a:p>
          <a:p>
            <a:pPr lvl="0"/>
            <a:r>
              <a:rPr lang="en-US" dirty="0"/>
              <a:t>PEEP</a:t>
            </a:r>
          </a:p>
          <a:p>
            <a:pPr lvl="0"/>
            <a:r>
              <a:rPr lang="en-US" dirty="0"/>
              <a:t>Pressure support level</a:t>
            </a:r>
          </a:p>
          <a:p>
            <a:pPr lvl="0"/>
            <a:r>
              <a:rPr lang="en-US" dirty="0"/>
              <a:t>Cycle sensitivity</a:t>
            </a:r>
          </a:p>
          <a:p>
            <a:pPr lvl="0"/>
            <a:endParaRPr lang="en-US" dirty="0"/>
          </a:p>
          <a:p>
            <a:r>
              <a:rPr lang="en-US" dirty="0"/>
              <a:t>The Vt will be variable, depend on PS level, patient effort, and patient respiratory system mechanics.</a:t>
            </a:r>
            <a:r>
              <a:rPr lang="en-US" baseline="30000" dirty="0"/>
              <a:t>7</a:t>
            </a:r>
            <a:endParaRPr lang="en-US" dirty="0"/>
          </a:p>
          <a:p>
            <a:endParaRPr lang="en-US" dirty="0"/>
          </a:p>
        </p:txBody>
      </p:sp>
    </p:spTree>
    <p:extLst>
      <p:ext uri="{BB962C8B-B14F-4D97-AF65-F5344CB8AC3E}">
        <p14:creationId xmlns:p14="http://schemas.microsoft.com/office/powerpoint/2010/main" val="869704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Spontaneous/CPAP</a:t>
            </a:r>
          </a:p>
        </p:txBody>
      </p:sp>
      <p:sp>
        <p:nvSpPr>
          <p:cNvPr id="3" name="Content Placeholder 2"/>
          <p:cNvSpPr>
            <a:spLocks noGrp="1"/>
          </p:cNvSpPr>
          <p:nvPr>
            <p:ph idx="1"/>
          </p:nvPr>
        </p:nvSpPr>
        <p:spPr/>
        <p:txBody>
          <a:bodyPr/>
          <a:lstStyle/>
          <a:p>
            <a:r>
              <a:rPr lang="en-US" dirty="0"/>
              <a:t>Spontaneous breathing on CPAP occurs when inspiratory pressure level is set to zero in Pressure Support.</a:t>
            </a:r>
            <a:r>
              <a:rPr lang="en-US" baseline="30000" dirty="0"/>
              <a:t>7</a:t>
            </a:r>
            <a:r>
              <a:rPr lang="en-US" dirty="0"/>
              <a:t> </a:t>
            </a:r>
          </a:p>
          <a:p>
            <a:endParaRPr lang="en-US" dirty="0"/>
          </a:p>
          <a:p>
            <a:r>
              <a:rPr lang="en-US" dirty="0"/>
              <a:t>Patient triggers all the breaths and does all work of breathing. </a:t>
            </a:r>
          </a:p>
          <a:p>
            <a:endParaRPr lang="en-US" dirty="0"/>
          </a:p>
          <a:p>
            <a:r>
              <a:rPr lang="en-US" dirty="0"/>
              <a:t>Sometimes used for a spontaneous breathing trial to assess potential for liberation from ventilator.</a:t>
            </a:r>
          </a:p>
          <a:p>
            <a:endParaRPr lang="en-US" dirty="0"/>
          </a:p>
        </p:txBody>
      </p:sp>
    </p:spTree>
    <p:extLst>
      <p:ext uri="{BB962C8B-B14F-4D97-AF65-F5344CB8AC3E}">
        <p14:creationId xmlns:p14="http://schemas.microsoft.com/office/powerpoint/2010/main" val="92216304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cap="none" dirty="0"/>
              <a:t>Pressure-regulated Volume Control </a:t>
            </a:r>
            <a:br>
              <a:rPr lang="en-US" b="0" cap="none" dirty="0"/>
            </a:br>
            <a:r>
              <a:rPr lang="en-US" b="0" cap="none" dirty="0"/>
              <a:t>(PRVC)</a:t>
            </a:r>
          </a:p>
        </p:txBody>
      </p:sp>
      <p:sp>
        <p:nvSpPr>
          <p:cNvPr id="3" name="Content Placeholder 2"/>
          <p:cNvSpPr>
            <a:spLocks noGrp="1"/>
          </p:cNvSpPr>
          <p:nvPr>
            <p:ph idx="1"/>
          </p:nvPr>
        </p:nvSpPr>
        <p:spPr/>
        <p:txBody>
          <a:bodyPr>
            <a:normAutofit/>
          </a:bodyPr>
          <a:lstStyle/>
          <a:p>
            <a:r>
              <a:rPr lang="en-US" sz="2400" dirty="0"/>
              <a:t>Pressure-targeted (either PC or PA breaths) mode that uses pressure breaths to achieve a clinician-set Vt.</a:t>
            </a:r>
            <a:r>
              <a:rPr lang="en-US" sz="2400" baseline="30000" dirty="0"/>
              <a:t>7</a:t>
            </a:r>
            <a:r>
              <a:rPr lang="en-US" sz="2400" dirty="0"/>
              <a:t> </a:t>
            </a:r>
          </a:p>
          <a:p>
            <a:r>
              <a:rPr lang="en-US" sz="2400" dirty="0"/>
              <a:t>Inspiratory pressure level now adjusted by ventilator instead of clinician. </a:t>
            </a:r>
          </a:p>
          <a:p>
            <a:r>
              <a:rPr lang="en-US" sz="2400" dirty="0"/>
              <a:t>Since ventilator relies a previous breath sequence to deliver ensuing breath Vt tends to be variable, in patients with inconsistent efforts. </a:t>
            </a:r>
          </a:p>
          <a:p>
            <a:r>
              <a:rPr lang="en-US" sz="2400" dirty="0"/>
              <a:t>Pressure change between breaths is up to 3 cm H</a:t>
            </a:r>
            <a:r>
              <a:rPr lang="en-US" sz="2400" baseline="-25000" dirty="0"/>
              <a:t>2</a:t>
            </a:r>
            <a:r>
              <a:rPr lang="en-US" sz="2400" dirty="0"/>
              <a:t>O. </a:t>
            </a:r>
          </a:p>
          <a:p>
            <a:r>
              <a:rPr lang="en-US" sz="2400" dirty="0"/>
              <a:t>Maximum pressure used depends on set upper pressure limit alarm, always staying 5 cm H</a:t>
            </a:r>
            <a:r>
              <a:rPr lang="en-US" sz="2400" baseline="-25000" dirty="0"/>
              <a:t>2</a:t>
            </a:r>
            <a:r>
              <a:rPr lang="en-US" sz="2400" dirty="0"/>
              <a:t>O below this limit. </a:t>
            </a:r>
          </a:p>
          <a:p>
            <a:r>
              <a:rPr lang="en-US" sz="2400" dirty="0"/>
              <a:t>No spontaneous breaths.</a:t>
            </a:r>
          </a:p>
          <a:p>
            <a:endParaRPr lang="en-US" sz="2400" dirty="0"/>
          </a:p>
        </p:txBody>
      </p:sp>
    </p:spTree>
    <p:extLst>
      <p:ext uri="{BB962C8B-B14F-4D97-AF65-F5344CB8AC3E}">
        <p14:creationId xmlns:p14="http://schemas.microsoft.com/office/powerpoint/2010/main" val="392996090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a:t>SIMV (PRVC)</a:t>
            </a:r>
          </a:p>
        </p:txBody>
      </p:sp>
      <p:sp>
        <p:nvSpPr>
          <p:cNvPr id="3" name="Content Placeholder 2"/>
          <p:cNvSpPr>
            <a:spLocks noGrp="1"/>
          </p:cNvSpPr>
          <p:nvPr>
            <p:ph idx="1"/>
          </p:nvPr>
        </p:nvSpPr>
        <p:spPr>
          <a:xfrm>
            <a:off x="628650" y="1690690"/>
            <a:ext cx="7886700" cy="4672010"/>
          </a:xfrm>
        </p:spPr>
        <p:txBody>
          <a:bodyPr>
            <a:normAutofit/>
          </a:bodyPr>
          <a:lstStyle/>
          <a:p>
            <a:r>
              <a:rPr lang="en-US" sz="2400" dirty="0"/>
              <a:t>Combines two breath types, PAC (ventilator-controlled inspiratory pressure) and PS or spontaneous breathing, while on CPAP.</a:t>
            </a:r>
            <a:r>
              <a:rPr lang="en-US" sz="2400" baseline="30000" dirty="0"/>
              <a:t>7</a:t>
            </a:r>
            <a:endParaRPr lang="en-US" sz="2400" dirty="0"/>
          </a:p>
          <a:p>
            <a:r>
              <a:rPr lang="en-US" sz="2400" dirty="0"/>
              <a:t>Combination of mandatory, time-triggered breaths, patient-assisted breaths, and spontaneous breaths. </a:t>
            </a:r>
          </a:p>
          <a:p>
            <a:r>
              <a:rPr lang="en-US" sz="2400" dirty="0"/>
              <a:t>Ventilator prevents “breath stacking” (a PAC breath compounded by a PS breath) through use of “timing window.” </a:t>
            </a:r>
          </a:p>
          <a:p>
            <a:r>
              <a:rPr lang="en-US" sz="2400" dirty="0"/>
              <a:t>If patient attempts to trigger a breath in timing window, then ventilator will deliver a PAC breath. </a:t>
            </a:r>
          </a:p>
          <a:p>
            <a:r>
              <a:rPr lang="en-US" sz="2400" dirty="0"/>
              <a:t>If patient attempts to trigger a breath outside window, then spontaneous breath will occur.</a:t>
            </a:r>
          </a:p>
          <a:p>
            <a:endParaRPr lang="en-US" sz="2400" dirty="0"/>
          </a:p>
        </p:txBody>
      </p:sp>
    </p:spTree>
    <p:extLst>
      <p:ext uri="{BB962C8B-B14F-4D97-AF65-F5344CB8AC3E}">
        <p14:creationId xmlns:p14="http://schemas.microsoft.com/office/powerpoint/2010/main" val="67410945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Synchronized, Intermittent Mandatory Ventilation (SIMV)</a:t>
            </a:r>
          </a:p>
        </p:txBody>
      </p:sp>
      <p:sp>
        <p:nvSpPr>
          <p:cNvPr id="3" name="Content Placeholder 2"/>
          <p:cNvSpPr>
            <a:spLocks noGrp="1"/>
          </p:cNvSpPr>
          <p:nvPr>
            <p:ph idx="1"/>
          </p:nvPr>
        </p:nvSpPr>
        <p:spPr>
          <a:xfrm>
            <a:off x="628650" y="1990725"/>
            <a:ext cx="7886700" cy="4381500"/>
          </a:xfrm>
        </p:spPr>
        <p:txBody>
          <a:bodyPr>
            <a:normAutofit/>
          </a:bodyPr>
          <a:lstStyle/>
          <a:p>
            <a:r>
              <a:rPr lang="en-US" sz="2400" dirty="0"/>
              <a:t>Combines two breath types, VAC and PS or spontaneous breathing, while on CPAP.</a:t>
            </a:r>
            <a:r>
              <a:rPr lang="en-US" sz="2400" baseline="30000" dirty="0"/>
              <a:t>5</a:t>
            </a:r>
            <a:r>
              <a:rPr lang="en-US" sz="2400" dirty="0"/>
              <a:t> </a:t>
            </a:r>
          </a:p>
          <a:p>
            <a:r>
              <a:rPr lang="en-US" sz="2400" dirty="0"/>
              <a:t>Mandatory, time-triggered breaths, patient-assisted breaths, and spontaneous breaths provided. </a:t>
            </a:r>
          </a:p>
          <a:p>
            <a:r>
              <a:rPr lang="en-US" sz="2400" dirty="0"/>
              <a:t>Ventilator prevents “breath stacking” (a VAC breath compounded by a PS breath) through use of “timing window.” </a:t>
            </a:r>
          </a:p>
          <a:p>
            <a:r>
              <a:rPr lang="en-US" sz="2400" dirty="0"/>
              <a:t>Patient attempts to trigger a breath in timing window, ventilator will deliver VAC breath. </a:t>
            </a:r>
          </a:p>
          <a:p>
            <a:r>
              <a:rPr lang="en-US" sz="2400" dirty="0"/>
              <a:t>Patient attempts to trigger a breath outside the window, then a spontaneous breath will occur.</a:t>
            </a:r>
          </a:p>
          <a:p>
            <a:endParaRPr lang="en-US" sz="2400" dirty="0"/>
          </a:p>
        </p:txBody>
      </p:sp>
    </p:spTree>
    <p:extLst>
      <p:ext uri="{BB962C8B-B14F-4D97-AF65-F5344CB8AC3E}">
        <p14:creationId xmlns:p14="http://schemas.microsoft.com/office/powerpoint/2010/main" val="175436090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Volume Support</a:t>
            </a:r>
            <a:br>
              <a:rPr lang="en-US" sz="4000" b="0" cap="none" dirty="0"/>
            </a:br>
            <a:r>
              <a:rPr lang="en-US" sz="4000" b="0" cap="none" dirty="0"/>
              <a:t>(VS)</a:t>
            </a:r>
          </a:p>
        </p:txBody>
      </p:sp>
      <p:sp>
        <p:nvSpPr>
          <p:cNvPr id="3" name="Content Placeholder 2"/>
          <p:cNvSpPr>
            <a:spLocks noGrp="1"/>
          </p:cNvSpPr>
          <p:nvPr>
            <p:ph idx="1"/>
          </p:nvPr>
        </p:nvSpPr>
        <p:spPr/>
        <p:txBody>
          <a:bodyPr/>
          <a:lstStyle/>
          <a:p>
            <a:r>
              <a:rPr lang="en-US" dirty="0"/>
              <a:t>Ventilator delivers a variable (from breath to breath) PS level in order to reach clinician-set Vt.</a:t>
            </a:r>
            <a:r>
              <a:rPr lang="en-US" baseline="30000" dirty="0"/>
              <a:t>7</a:t>
            </a:r>
            <a:r>
              <a:rPr lang="en-US" dirty="0"/>
              <a:t> </a:t>
            </a:r>
          </a:p>
          <a:p>
            <a:endParaRPr lang="en-US" dirty="0"/>
          </a:p>
          <a:p>
            <a:r>
              <a:rPr lang="en-US" dirty="0"/>
              <a:t>Ventilator changes PS level as needed to reach set Vt. </a:t>
            </a:r>
          </a:p>
          <a:p>
            <a:endParaRPr lang="en-US" dirty="0"/>
          </a:p>
          <a:p>
            <a:r>
              <a:rPr lang="en-US" dirty="0"/>
              <a:t>Ventilator may drop level of support as patient effort increases and conversely may increase PS level when patient effort is too low.</a:t>
            </a:r>
          </a:p>
          <a:p>
            <a:endParaRPr lang="en-US" dirty="0"/>
          </a:p>
        </p:txBody>
      </p:sp>
    </p:spTree>
    <p:extLst>
      <p:ext uri="{BB962C8B-B14F-4D97-AF65-F5344CB8AC3E}">
        <p14:creationId xmlns:p14="http://schemas.microsoft.com/office/powerpoint/2010/main" val="412753909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0" cap="none" dirty="0"/>
              <a:t>Automode</a:t>
            </a:r>
            <a:r>
              <a:rPr lang="en-US" dirty="0"/>
              <a:t/>
            </a:r>
            <a:br>
              <a:rPr lang="en-US" dirty="0"/>
            </a:br>
            <a:endParaRPr lang="en-US" dirty="0"/>
          </a:p>
        </p:txBody>
      </p:sp>
      <p:sp>
        <p:nvSpPr>
          <p:cNvPr id="3" name="Content Placeholder 2"/>
          <p:cNvSpPr>
            <a:spLocks noGrp="1"/>
          </p:cNvSpPr>
          <p:nvPr>
            <p:ph idx="1"/>
          </p:nvPr>
        </p:nvSpPr>
        <p:spPr>
          <a:xfrm>
            <a:off x="628650" y="1333500"/>
            <a:ext cx="7753350" cy="4914900"/>
          </a:xfrm>
        </p:spPr>
        <p:txBody>
          <a:bodyPr>
            <a:noAutofit/>
          </a:bodyPr>
          <a:lstStyle/>
          <a:p>
            <a:pPr>
              <a:spcBef>
                <a:spcPts val="0"/>
              </a:spcBef>
            </a:pPr>
            <a:r>
              <a:rPr lang="en-US" sz="2400" dirty="0"/>
              <a:t>Feedback mechanism whereby ventilator switches between an A/C mode and supported mode depending on patient’s spontaneous breathing activity.</a:t>
            </a:r>
            <a:r>
              <a:rPr lang="en-US" sz="2400" baseline="30000" dirty="0"/>
              <a:t>7</a:t>
            </a:r>
            <a:r>
              <a:rPr lang="en-US" sz="2400" dirty="0"/>
              <a:t> </a:t>
            </a:r>
          </a:p>
          <a:p>
            <a:pPr>
              <a:spcBef>
                <a:spcPts val="0"/>
              </a:spcBef>
            </a:pPr>
            <a:r>
              <a:rPr lang="en-US" sz="2400" dirty="0"/>
              <a:t>If number of spontaneous efforts is low majority of breaths will be controlled. </a:t>
            </a:r>
          </a:p>
          <a:p>
            <a:pPr>
              <a:spcBef>
                <a:spcPts val="0"/>
              </a:spcBef>
            </a:pPr>
            <a:r>
              <a:rPr lang="en-US" sz="2400" dirty="0"/>
              <a:t>If number of spontaneous efforts is high ventilator will stay in supported mode and allow for longer pauses in effort before switching back to controlled mode. </a:t>
            </a:r>
          </a:p>
          <a:p>
            <a:pPr>
              <a:spcBef>
                <a:spcPts val="0"/>
              </a:spcBef>
            </a:pPr>
            <a:r>
              <a:rPr lang="en-US" sz="2400" dirty="0"/>
              <a:t>Three mode combinations that clinician can set up using automode:</a:t>
            </a:r>
          </a:p>
          <a:p>
            <a:pPr lvl="1">
              <a:spcBef>
                <a:spcPts val="0"/>
              </a:spcBef>
            </a:pPr>
            <a:r>
              <a:rPr lang="en-US" dirty="0"/>
              <a:t>Volume Control–Volume Support</a:t>
            </a:r>
          </a:p>
          <a:p>
            <a:pPr lvl="1">
              <a:spcBef>
                <a:spcPts val="0"/>
              </a:spcBef>
            </a:pPr>
            <a:r>
              <a:rPr lang="en-US" dirty="0"/>
              <a:t>PRVC–Volume Support</a:t>
            </a:r>
          </a:p>
          <a:p>
            <a:pPr lvl="1">
              <a:spcBef>
                <a:spcPts val="0"/>
              </a:spcBef>
            </a:pPr>
            <a:r>
              <a:rPr lang="en-US" dirty="0"/>
              <a:t>Pressure Control–Pressure Support</a:t>
            </a:r>
          </a:p>
          <a:p>
            <a:pPr lvl="1">
              <a:spcBef>
                <a:spcPts val="0"/>
              </a:spcBef>
            </a:pPr>
            <a:endParaRPr lang="en-US" dirty="0"/>
          </a:p>
          <a:p>
            <a:pPr lvl="1">
              <a:spcBef>
                <a:spcPts val="0"/>
              </a:spcBef>
            </a:pPr>
            <a:r>
              <a:rPr lang="en-US" dirty="0"/>
              <a:t>All of these modes have been described in detail above. </a:t>
            </a:r>
          </a:p>
          <a:p>
            <a:pPr>
              <a:spcBef>
                <a:spcPts val="0"/>
              </a:spcBef>
            </a:pPr>
            <a:endParaRPr lang="en-US" sz="2400" dirty="0"/>
          </a:p>
        </p:txBody>
      </p:sp>
    </p:spTree>
    <p:extLst>
      <p:ext uri="{BB962C8B-B14F-4D97-AF65-F5344CB8AC3E}">
        <p14:creationId xmlns:p14="http://schemas.microsoft.com/office/powerpoint/2010/main" val="416735667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8927"/>
            <a:ext cx="7886700" cy="1216024"/>
          </a:xfrm>
        </p:spPr>
        <p:txBody>
          <a:bodyPr/>
          <a:lstStyle/>
          <a:p>
            <a:r>
              <a:rPr lang="en-US" b="0" cap="none" dirty="0"/>
              <a:t>Bi-Vent</a:t>
            </a:r>
          </a:p>
        </p:txBody>
      </p:sp>
      <p:sp>
        <p:nvSpPr>
          <p:cNvPr id="3" name="Content Placeholder 2"/>
          <p:cNvSpPr>
            <a:spLocks noGrp="1"/>
          </p:cNvSpPr>
          <p:nvPr>
            <p:ph idx="1"/>
          </p:nvPr>
        </p:nvSpPr>
        <p:spPr>
          <a:xfrm>
            <a:off x="514350" y="1504951"/>
            <a:ext cx="8115300" cy="4752974"/>
          </a:xfrm>
        </p:spPr>
        <p:txBody>
          <a:bodyPr>
            <a:normAutofit fontScale="85000" lnSpcReduction="20000"/>
          </a:bodyPr>
          <a:lstStyle/>
          <a:p>
            <a:pPr>
              <a:lnSpc>
                <a:spcPct val="105000"/>
              </a:lnSpc>
              <a:spcBef>
                <a:spcPts val="1200"/>
              </a:spcBef>
            </a:pPr>
            <a:r>
              <a:rPr lang="en-US" dirty="0"/>
              <a:t>Mode of ventilation allowing for spontaneous breathing at two different clinician-set pressure levels can be used for APRV.</a:t>
            </a:r>
            <a:r>
              <a:rPr lang="en-US" baseline="30000" dirty="0"/>
              <a:t>7</a:t>
            </a:r>
            <a:r>
              <a:rPr lang="en-US" dirty="0"/>
              <a:t> </a:t>
            </a:r>
          </a:p>
          <a:p>
            <a:pPr>
              <a:lnSpc>
                <a:spcPct val="105000"/>
              </a:lnSpc>
              <a:spcBef>
                <a:spcPts val="1200"/>
              </a:spcBef>
            </a:pPr>
            <a:r>
              <a:rPr lang="en-US" dirty="0"/>
              <a:t>Ventilator switches between two different clinician-set pressure levels (the lower of which can be CPAP). </a:t>
            </a:r>
          </a:p>
          <a:p>
            <a:pPr>
              <a:lnSpc>
                <a:spcPct val="105000"/>
              </a:lnSpc>
              <a:spcBef>
                <a:spcPts val="1200"/>
              </a:spcBef>
            </a:pPr>
            <a:r>
              <a:rPr lang="en-US" dirty="0"/>
              <a:t>These pressure levels are referred to as P</a:t>
            </a:r>
            <a:r>
              <a:rPr lang="en-US" baseline="-25000" dirty="0"/>
              <a:t>high</a:t>
            </a:r>
            <a:r>
              <a:rPr lang="en-US" dirty="0"/>
              <a:t> and PEEP. T</a:t>
            </a:r>
            <a:r>
              <a:rPr lang="en-US" baseline="-25000" dirty="0"/>
              <a:t>high</a:t>
            </a:r>
            <a:r>
              <a:rPr lang="en-US" dirty="0"/>
              <a:t> is length of time at P</a:t>
            </a:r>
            <a:r>
              <a:rPr lang="en-US" baseline="-25000" dirty="0"/>
              <a:t>high</a:t>
            </a:r>
            <a:r>
              <a:rPr lang="en-US" dirty="0"/>
              <a:t> and T</a:t>
            </a:r>
            <a:r>
              <a:rPr lang="en-US" baseline="-25000" dirty="0"/>
              <a:t>PEEP</a:t>
            </a:r>
            <a:r>
              <a:rPr lang="en-US" dirty="0"/>
              <a:t> is length of time spent at PEEP. </a:t>
            </a:r>
          </a:p>
          <a:p>
            <a:pPr>
              <a:lnSpc>
                <a:spcPct val="105000"/>
              </a:lnSpc>
              <a:spcBef>
                <a:spcPts val="1200"/>
              </a:spcBef>
            </a:pPr>
            <a:r>
              <a:rPr lang="en-US" dirty="0"/>
              <a:t>Bi-Vent is mainly used in an inverse I:E fashion, difference from pressure-targeted modes is the P</a:t>
            </a:r>
            <a:r>
              <a:rPr lang="en-US" baseline="-25000" dirty="0"/>
              <a:t>high</a:t>
            </a:r>
            <a:r>
              <a:rPr lang="en-US" dirty="0"/>
              <a:t> level is now referenced to atmosphere as to PEEP level. </a:t>
            </a:r>
          </a:p>
          <a:p>
            <a:pPr>
              <a:lnSpc>
                <a:spcPct val="105000"/>
              </a:lnSpc>
              <a:spcBef>
                <a:spcPts val="1200"/>
              </a:spcBef>
            </a:pPr>
            <a:r>
              <a:rPr lang="en-US" dirty="0"/>
              <a:t>Increase in PEEP will decrease distending pressure. Additional ventilator support can be added in form of PS at both pressure levels to augment patient effort.</a:t>
            </a:r>
          </a:p>
          <a:p>
            <a:pPr>
              <a:lnSpc>
                <a:spcPct val="105000"/>
              </a:lnSpc>
              <a:spcBef>
                <a:spcPts val="1200"/>
              </a:spcBef>
            </a:pPr>
            <a:endParaRPr lang="en-US" dirty="0"/>
          </a:p>
        </p:txBody>
      </p:sp>
    </p:spTree>
    <p:extLst>
      <p:ext uri="{BB962C8B-B14F-4D97-AF65-F5344CB8AC3E}">
        <p14:creationId xmlns:p14="http://schemas.microsoft.com/office/powerpoint/2010/main" val="248454421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0" cap="none" dirty="0"/>
              <a:t>Neurally Adjusted Ventilatory Assist </a:t>
            </a:r>
            <a:br>
              <a:rPr lang="en-US" b="0" cap="none" dirty="0"/>
            </a:br>
            <a:r>
              <a:rPr lang="en-US" b="0" cap="none" dirty="0"/>
              <a:t>(NAVA)</a:t>
            </a:r>
          </a:p>
        </p:txBody>
      </p:sp>
      <p:sp>
        <p:nvSpPr>
          <p:cNvPr id="3" name="Content Placeholder 2"/>
          <p:cNvSpPr>
            <a:spLocks noGrp="1"/>
          </p:cNvSpPr>
          <p:nvPr>
            <p:ph idx="1"/>
          </p:nvPr>
        </p:nvSpPr>
        <p:spPr>
          <a:xfrm>
            <a:off x="628650" y="2025649"/>
            <a:ext cx="8181975" cy="3956051"/>
          </a:xfrm>
        </p:spPr>
        <p:txBody>
          <a:bodyPr>
            <a:noAutofit/>
          </a:bodyPr>
          <a:lstStyle/>
          <a:p>
            <a:pPr>
              <a:spcBef>
                <a:spcPts val="1800"/>
              </a:spcBef>
            </a:pPr>
            <a:r>
              <a:rPr lang="en-US" sz="2400" dirty="0"/>
              <a:t>Spontaneous mode of ventilation that delivers ventilatory assist in proportion to electrical activity of patient’s diaphragm (Edi); i.e., ventilator will delivery assist synchronized with timing and effort of patient’s own diaphragmatic breathing.</a:t>
            </a:r>
            <a:r>
              <a:rPr lang="en-US" sz="2400" baseline="30000" dirty="0"/>
              <a:t>7</a:t>
            </a:r>
            <a:r>
              <a:rPr lang="en-US" sz="2400" dirty="0"/>
              <a:t> </a:t>
            </a:r>
          </a:p>
          <a:p>
            <a:pPr>
              <a:spcBef>
                <a:spcPts val="1800"/>
              </a:spcBef>
            </a:pPr>
            <a:r>
              <a:rPr lang="en-US" sz="2400" dirty="0"/>
              <a:t>Requires a separate module on ventilator and a special catheter. </a:t>
            </a:r>
          </a:p>
          <a:p>
            <a:pPr>
              <a:spcBef>
                <a:spcPts val="1800"/>
              </a:spcBef>
            </a:pPr>
            <a:r>
              <a:rPr lang="en-US" sz="2400" dirty="0"/>
              <a:t>Edi signal is obtained through use of specialized nasogastric catheter that has a series of transducers designed to detect electrical activity of diaphragm. </a:t>
            </a:r>
          </a:p>
          <a:p>
            <a:pPr>
              <a:spcBef>
                <a:spcPts val="1800"/>
              </a:spcBef>
            </a:pPr>
            <a:r>
              <a:rPr lang="en-US" sz="2400" dirty="0"/>
              <a:t>Breath trigger is also based on Edi. </a:t>
            </a:r>
          </a:p>
          <a:p>
            <a:pPr>
              <a:spcBef>
                <a:spcPts val="1800"/>
              </a:spcBef>
            </a:pPr>
            <a:endParaRPr lang="en-US" sz="2400" dirty="0"/>
          </a:p>
        </p:txBody>
      </p:sp>
    </p:spTree>
    <p:extLst>
      <p:ext uri="{BB962C8B-B14F-4D97-AF65-F5344CB8AC3E}">
        <p14:creationId xmlns:p14="http://schemas.microsoft.com/office/powerpoint/2010/main" val="93842997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2384C4D-739C-4AAE-84D0-F836BCE3CD88}"/>
              </a:ext>
            </a:extLst>
          </p:cNvPr>
          <p:cNvSpPr>
            <a:spLocks noGrp="1"/>
          </p:cNvSpPr>
          <p:nvPr>
            <p:ph type="title"/>
          </p:nvPr>
        </p:nvSpPr>
        <p:spPr/>
        <p:txBody>
          <a:bodyPr>
            <a:normAutofit fontScale="90000"/>
          </a:bodyPr>
          <a:lstStyle/>
          <a:p>
            <a:r>
              <a:rPr lang="en-US" b="0" cap="none" dirty="0"/>
              <a:t>Neurally Adjusted Ventilatory Assist </a:t>
            </a:r>
            <a:br>
              <a:rPr lang="en-US" b="0" cap="none" dirty="0"/>
            </a:br>
            <a:r>
              <a:rPr lang="en-US" b="0" cap="none" dirty="0"/>
              <a:t>(NAVA) (cont’d)</a:t>
            </a:r>
            <a:endParaRPr lang="en-US" dirty="0"/>
          </a:p>
        </p:txBody>
      </p:sp>
      <p:sp>
        <p:nvSpPr>
          <p:cNvPr id="3" name="Content Placeholder 2">
            <a:extLst>
              <a:ext uri="{FF2B5EF4-FFF2-40B4-BE49-F238E27FC236}">
                <a16:creationId xmlns="" xmlns:a16="http://schemas.microsoft.com/office/drawing/2014/main" id="{F50FA717-AE5A-4081-9A76-7C6BF79B17EF}"/>
              </a:ext>
            </a:extLst>
          </p:cNvPr>
          <p:cNvSpPr>
            <a:spLocks noGrp="1"/>
          </p:cNvSpPr>
          <p:nvPr>
            <p:ph idx="1"/>
          </p:nvPr>
        </p:nvSpPr>
        <p:spPr>
          <a:xfrm>
            <a:off x="628650" y="2297112"/>
            <a:ext cx="7886700" cy="3551238"/>
          </a:xfrm>
        </p:spPr>
        <p:txBody>
          <a:bodyPr/>
          <a:lstStyle/>
          <a:p>
            <a:pPr>
              <a:spcBef>
                <a:spcPts val="1800"/>
              </a:spcBef>
            </a:pPr>
            <a:r>
              <a:rPr lang="en-US" dirty="0"/>
              <a:t>If Edi signal is lost, ventilator switches over to traditional pressure support. </a:t>
            </a:r>
          </a:p>
          <a:p>
            <a:pPr>
              <a:spcBef>
                <a:spcPts val="1800"/>
              </a:spcBef>
            </a:pPr>
            <a:r>
              <a:rPr lang="en-US" dirty="0"/>
              <a:t>NAVA is available both for invasive and noninvasive ventilation and can be used with any patient population (adult, pediatrics, and neonates). </a:t>
            </a:r>
          </a:p>
          <a:p>
            <a:pPr>
              <a:spcBef>
                <a:spcPts val="1800"/>
              </a:spcBef>
            </a:pPr>
            <a:r>
              <a:rPr lang="en-US" dirty="0"/>
              <a:t>Monitoring of Edi is available in all ventilation modes as well as in standby.</a:t>
            </a:r>
          </a:p>
          <a:p>
            <a:pPr>
              <a:spcBef>
                <a:spcPts val="1800"/>
              </a:spcBef>
            </a:pPr>
            <a:endParaRPr lang="en-US" dirty="0"/>
          </a:p>
        </p:txBody>
      </p:sp>
    </p:spTree>
    <p:extLst>
      <p:ext uri="{BB962C8B-B14F-4D97-AF65-F5344CB8AC3E}">
        <p14:creationId xmlns:p14="http://schemas.microsoft.com/office/powerpoint/2010/main" val="543798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Noninvasive Ventilation</a:t>
            </a:r>
          </a:p>
        </p:txBody>
      </p:sp>
      <p:sp>
        <p:nvSpPr>
          <p:cNvPr id="3" name="Content Placeholder 2"/>
          <p:cNvSpPr>
            <a:spLocks noGrp="1"/>
          </p:cNvSpPr>
          <p:nvPr>
            <p:ph idx="1"/>
          </p:nvPr>
        </p:nvSpPr>
        <p:spPr/>
        <p:txBody>
          <a:bodyPr>
            <a:normAutofit fontScale="92500" lnSpcReduction="10000"/>
          </a:bodyPr>
          <a:lstStyle/>
          <a:p>
            <a:r>
              <a:rPr lang="en-US" dirty="0"/>
              <a:t>Modes available during noninvasive ventilation: pressure control, pressure support, and NAVA.</a:t>
            </a:r>
            <a:r>
              <a:rPr lang="en-US" baseline="30000" dirty="0"/>
              <a:t>7</a:t>
            </a:r>
            <a:r>
              <a:rPr lang="en-US" dirty="0"/>
              <a:t> </a:t>
            </a:r>
          </a:p>
          <a:p>
            <a:endParaRPr lang="en-US" dirty="0"/>
          </a:p>
          <a:p>
            <a:r>
              <a:rPr lang="en-US" dirty="0"/>
              <a:t>Noninvasive ventilation designed to be used with a variety of masks and infant nasal prongs. </a:t>
            </a:r>
          </a:p>
          <a:p>
            <a:endParaRPr lang="en-US" dirty="0"/>
          </a:p>
          <a:p>
            <a:r>
              <a:rPr lang="en-US" dirty="0"/>
              <a:t>Servo-I automatically adapts to variation of leakage in order to maintain required pressure and PEEP level. </a:t>
            </a:r>
          </a:p>
          <a:p>
            <a:endParaRPr lang="en-US" dirty="0"/>
          </a:p>
          <a:p>
            <a:r>
              <a:rPr lang="en-US" dirty="0"/>
              <a:t>If leakage is excessive, ventilator will issue a high-priority alarm and deliver a flow according to settings.</a:t>
            </a:r>
          </a:p>
          <a:p>
            <a:endParaRPr lang="en-US" dirty="0"/>
          </a:p>
        </p:txBody>
      </p:sp>
    </p:spTree>
    <p:extLst>
      <p:ext uri="{BB962C8B-B14F-4D97-AF65-F5344CB8AC3E}">
        <p14:creationId xmlns:p14="http://schemas.microsoft.com/office/powerpoint/2010/main" val="193664067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Nasal CPAP</a:t>
            </a:r>
          </a:p>
        </p:txBody>
      </p:sp>
      <p:sp>
        <p:nvSpPr>
          <p:cNvPr id="3" name="Content Placeholder 2"/>
          <p:cNvSpPr>
            <a:spLocks noGrp="1"/>
          </p:cNvSpPr>
          <p:nvPr>
            <p:ph idx="1"/>
          </p:nvPr>
        </p:nvSpPr>
        <p:spPr/>
        <p:txBody>
          <a:bodyPr>
            <a:normAutofit lnSpcReduction="10000"/>
          </a:bodyPr>
          <a:lstStyle/>
          <a:p>
            <a:r>
              <a:rPr lang="en-US" dirty="0"/>
              <a:t>Involves delivering CPAP through a nasal cannula.</a:t>
            </a:r>
          </a:p>
          <a:p>
            <a:endParaRPr lang="en-US" dirty="0"/>
          </a:p>
          <a:p>
            <a:r>
              <a:rPr lang="en-US" dirty="0"/>
              <a:t>Only available for infants</a:t>
            </a:r>
            <a:r>
              <a:rPr lang="en-US" baseline="30000" dirty="0"/>
              <a:t>7</a:t>
            </a:r>
            <a:r>
              <a:rPr lang="en-US" dirty="0"/>
              <a:t> </a:t>
            </a:r>
          </a:p>
          <a:p>
            <a:endParaRPr lang="en-US" dirty="0"/>
          </a:p>
          <a:p>
            <a:r>
              <a:rPr lang="en-US" dirty="0"/>
              <a:t>During NIV, ventilator automatically adapts to variation of leakage to maintain required pressure. </a:t>
            </a:r>
          </a:p>
          <a:p>
            <a:endParaRPr lang="en-US" dirty="0"/>
          </a:p>
          <a:p>
            <a:r>
              <a:rPr lang="en-US" dirty="0"/>
              <a:t>If leakage is excessive, ventilator will issue a high-priority alarm, deliver a continuous flow and pause breath cycling.</a:t>
            </a:r>
          </a:p>
          <a:p>
            <a:endParaRPr lang="en-US" dirty="0"/>
          </a:p>
        </p:txBody>
      </p:sp>
    </p:spTree>
    <p:extLst>
      <p:ext uri="{BB962C8B-B14F-4D97-AF65-F5344CB8AC3E}">
        <p14:creationId xmlns:p14="http://schemas.microsoft.com/office/powerpoint/2010/main" val="167653084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Open Lung Tool</a:t>
            </a:r>
            <a:br>
              <a:rPr lang="en-US" sz="4000" b="0" cap="none" dirty="0"/>
            </a:br>
            <a:r>
              <a:rPr lang="en-US" sz="4000" b="0" cap="none" dirty="0"/>
              <a:t>Special Features </a:t>
            </a:r>
          </a:p>
        </p:txBody>
      </p:sp>
      <p:sp>
        <p:nvSpPr>
          <p:cNvPr id="3" name="Content Placeholder 2"/>
          <p:cNvSpPr>
            <a:spLocks noGrp="1"/>
          </p:cNvSpPr>
          <p:nvPr>
            <p:ph idx="1"/>
          </p:nvPr>
        </p:nvSpPr>
        <p:spPr>
          <a:xfrm>
            <a:off x="628650" y="2409825"/>
            <a:ext cx="7886700" cy="3767138"/>
          </a:xfrm>
        </p:spPr>
        <p:txBody>
          <a:bodyPr/>
          <a:lstStyle/>
          <a:p>
            <a:r>
              <a:rPr lang="en-US" dirty="0"/>
              <a:t>Special display allowing clinician to examine end inspiratory pressure, PEEP, VT, dynamic compliance tidal CO</a:t>
            </a:r>
            <a:r>
              <a:rPr lang="en-US" baseline="-25000" dirty="0"/>
              <a:t>2</a:t>
            </a:r>
            <a:r>
              <a:rPr lang="en-US" dirty="0"/>
              <a:t> elimination (with CO</a:t>
            </a:r>
            <a:r>
              <a:rPr lang="en-US" baseline="-25000" dirty="0"/>
              <a:t>2</a:t>
            </a:r>
            <a:r>
              <a:rPr lang="en-US" dirty="0"/>
              <a:t> analyzer option; see below) on a breath-to-breath basis.</a:t>
            </a:r>
            <a:r>
              <a:rPr lang="en-US" baseline="30000" dirty="0"/>
              <a:t>7</a:t>
            </a:r>
            <a:r>
              <a:rPr lang="en-US" dirty="0"/>
              <a:t> </a:t>
            </a:r>
          </a:p>
          <a:p>
            <a:endParaRPr lang="en-US" dirty="0"/>
          </a:p>
          <a:p>
            <a:r>
              <a:rPr lang="en-US" dirty="0"/>
              <a:t>There is an adjustable cursor allowing clinician to see values at specific points in time.</a:t>
            </a:r>
          </a:p>
          <a:p>
            <a:endParaRPr lang="en-US" dirty="0"/>
          </a:p>
        </p:txBody>
      </p:sp>
    </p:spTree>
    <p:extLst>
      <p:ext uri="{BB962C8B-B14F-4D97-AF65-F5344CB8AC3E}">
        <p14:creationId xmlns:p14="http://schemas.microsoft.com/office/powerpoint/2010/main" val="84563291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Apnea Backup Ventilation</a:t>
            </a:r>
          </a:p>
        </p:txBody>
      </p:sp>
      <p:sp>
        <p:nvSpPr>
          <p:cNvPr id="3" name="Content Placeholder 2"/>
          <p:cNvSpPr>
            <a:spLocks noGrp="1"/>
          </p:cNvSpPr>
          <p:nvPr>
            <p:ph idx="1"/>
          </p:nvPr>
        </p:nvSpPr>
        <p:spPr>
          <a:xfrm>
            <a:off x="628650" y="2101850"/>
            <a:ext cx="7886700" cy="3584575"/>
          </a:xfrm>
        </p:spPr>
        <p:txBody>
          <a:bodyPr/>
          <a:lstStyle/>
          <a:p>
            <a:r>
              <a:rPr lang="en-US" dirty="0"/>
              <a:t>Ventilator will go into apnea backup ventilation if no breaths are detected in clinician-set interval. </a:t>
            </a:r>
          </a:p>
          <a:p>
            <a:endParaRPr lang="en-US" dirty="0"/>
          </a:p>
          <a:p>
            <a:r>
              <a:rPr lang="en-US" dirty="0"/>
              <a:t>Mode of apnea backup ventilation depends on mode that patient is in (Table 4-5).</a:t>
            </a:r>
            <a:r>
              <a:rPr lang="en-US" baseline="30000" dirty="0"/>
              <a:t>7</a:t>
            </a:r>
            <a:endParaRPr lang="en-US" dirty="0"/>
          </a:p>
          <a:p>
            <a:endParaRPr lang="en-US" dirty="0"/>
          </a:p>
        </p:txBody>
      </p:sp>
    </p:spTree>
    <p:extLst>
      <p:ext uri="{BB962C8B-B14F-4D97-AF65-F5344CB8AC3E}">
        <p14:creationId xmlns:p14="http://schemas.microsoft.com/office/powerpoint/2010/main" val="214474048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cap="none" dirty="0"/>
              <a:t>Leak Compensation</a:t>
            </a:r>
          </a:p>
        </p:txBody>
      </p:sp>
      <p:sp>
        <p:nvSpPr>
          <p:cNvPr id="3" name="Content Placeholder 2"/>
          <p:cNvSpPr>
            <a:spLocks noGrp="1"/>
          </p:cNvSpPr>
          <p:nvPr>
            <p:ph idx="1"/>
          </p:nvPr>
        </p:nvSpPr>
        <p:spPr>
          <a:xfrm>
            <a:off x="628650" y="1941512"/>
            <a:ext cx="7886700" cy="2974975"/>
          </a:xfrm>
        </p:spPr>
        <p:txBody>
          <a:bodyPr/>
          <a:lstStyle/>
          <a:p>
            <a:r>
              <a:rPr lang="en-US" dirty="0"/>
              <a:t>Leak compensation comes into play with noninvasive ventilation as it automatically adapts to any inherent leaks in the system and maintain the pressure level and trigger and cycle sensitivity.</a:t>
            </a:r>
            <a:r>
              <a:rPr lang="en-US" baseline="30000" dirty="0"/>
              <a:t>7</a:t>
            </a:r>
            <a:endParaRPr lang="en-US" dirty="0"/>
          </a:p>
          <a:p>
            <a:endParaRPr lang="en-US" dirty="0"/>
          </a:p>
        </p:txBody>
      </p:sp>
    </p:spTree>
    <p:extLst>
      <p:ext uri="{BB962C8B-B14F-4D97-AF65-F5344CB8AC3E}">
        <p14:creationId xmlns:p14="http://schemas.microsoft.com/office/powerpoint/2010/main" val="406487079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Main Operator Controls Include:</a:t>
            </a:r>
            <a:endParaRPr lang="en-US" sz="4000" dirty="0"/>
          </a:p>
        </p:txBody>
      </p:sp>
      <p:sp>
        <p:nvSpPr>
          <p:cNvPr id="3" name="Content Placeholder 2"/>
          <p:cNvSpPr>
            <a:spLocks noGrp="1"/>
          </p:cNvSpPr>
          <p:nvPr>
            <p:ph idx="1"/>
          </p:nvPr>
        </p:nvSpPr>
        <p:spPr>
          <a:xfrm>
            <a:off x="628650" y="1690689"/>
            <a:ext cx="7886700" cy="4351338"/>
          </a:xfrm>
        </p:spPr>
        <p:txBody>
          <a:bodyPr>
            <a:noAutofit/>
          </a:bodyPr>
          <a:lstStyle/>
          <a:p>
            <a:pPr>
              <a:lnSpc>
                <a:spcPct val="80000"/>
              </a:lnSpc>
              <a:spcBef>
                <a:spcPts val="600"/>
              </a:spcBef>
            </a:pPr>
            <a:r>
              <a:rPr lang="en-US" sz="2400" dirty="0"/>
              <a:t>Fio</a:t>
            </a:r>
            <a:r>
              <a:rPr lang="en-US" sz="2400" baseline="-25000" dirty="0"/>
              <a:t>2</a:t>
            </a:r>
            <a:endParaRPr lang="en-US" sz="2400" dirty="0"/>
          </a:p>
          <a:p>
            <a:pPr lvl="0">
              <a:lnSpc>
                <a:spcPct val="80000"/>
              </a:lnSpc>
              <a:spcBef>
                <a:spcPts val="600"/>
              </a:spcBef>
            </a:pPr>
            <a:r>
              <a:rPr lang="en-US" sz="2400" dirty="0"/>
              <a:t>PEEP</a:t>
            </a:r>
          </a:p>
          <a:p>
            <a:pPr lvl="0">
              <a:lnSpc>
                <a:spcPct val="80000"/>
              </a:lnSpc>
              <a:spcBef>
                <a:spcPts val="600"/>
              </a:spcBef>
            </a:pPr>
            <a:r>
              <a:rPr lang="en-US" sz="2400" dirty="0"/>
              <a:t>Vt</a:t>
            </a:r>
          </a:p>
          <a:p>
            <a:pPr lvl="0">
              <a:lnSpc>
                <a:spcPct val="80000"/>
              </a:lnSpc>
              <a:spcBef>
                <a:spcPts val="600"/>
              </a:spcBef>
            </a:pPr>
            <a:r>
              <a:rPr lang="en-US" sz="2400" dirty="0"/>
              <a:t>Flow</a:t>
            </a:r>
          </a:p>
          <a:p>
            <a:pPr lvl="0">
              <a:lnSpc>
                <a:spcPct val="80000"/>
              </a:lnSpc>
              <a:spcBef>
                <a:spcPts val="600"/>
              </a:spcBef>
            </a:pPr>
            <a:r>
              <a:rPr lang="en-US" sz="2400" dirty="0"/>
              <a:t>RR</a:t>
            </a:r>
          </a:p>
          <a:p>
            <a:pPr lvl="0">
              <a:lnSpc>
                <a:spcPct val="80000"/>
              </a:lnSpc>
              <a:spcBef>
                <a:spcPts val="600"/>
              </a:spcBef>
            </a:pPr>
            <a:r>
              <a:rPr lang="en-US" sz="2400" dirty="0"/>
              <a:t>Pressure support level</a:t>
            </a:r>
          </a:p>
          <a:p>
            <a:pPr lvl="0">
              <a:lnSpc>
                <a:spcPct val="80000"/>
              </a:lnSpc>
              <a:spcBef>
                <a:spcPts val="600"/>
              </a:spcBef>
            </a:pPr>
            <a:r>
              <a:rPr lang="en-US" sz="2400" dirty="0"/>
              <a:t>Cycle sensitivity </a:t>
            </a:r>
          </a:p>
          <a:p>
            <a:pPr lvl="0">
              <a:lnSpc>
                <a:spcPct val="80000"/>
              </a:lnSpc>
              <a:spcBef>
                <a:spcPts val="600"/>
              </a:spcBef>
            </a:pPr>
            <a:endParaRPr lang="en-US" sz="2400" dirty="0"/>
          </a:p>
          <a:p>
            <a:pPr>
              <a:lnSpc>
                <a:spcPct val="80000"/>
              </a:lnSpc>
              <a:spcBef>
                <a:spcPts val="600"/>
              </a:spcBef>
            </a:pPr>
            <a:r>
              <a:rPr lang="en-US" sz="2400" dirty="0"/>
              <a:t>During VAC breaths, resulting pressure created is variable and depends on Vt, flow, and patient mechanics.</a:t>
            </a:r>
            <a:r>
              <a:rPr lang="en-US" sz="2400" baseline="30000" dirty="0"/>
              <a:t>5</a:t>
            </a:r>
            <a:endParaRPr lang="en-US" sz="2400" dirty="0"/>
          </a:p>
          <a:p>
            <a:pPr>
              <a:lnSpc>
                <a:spcPct val="80000"/>
              </a:lnSpc>
              <a:spcBef>
                <a:spcPts val="600"/>
              </a:spcBef>
            </a:pPr>
            <a:r>
              <a:rPr lang="en-US" sz="2400" dirty="0"/>
              <a:t>During PS breaths, volume will be variable and depend on PS level, patient effort, and patient respiratory system mechanics.</a:t>
            </a:r>
            <a:r>
              <a:rPr lang="en-US" sz="2400" baseline="30000" dirty="0"/>
              <a:t>5</a:t>
            </a:r>
            <a:endParaRPr lang="en-US" sz="2400" dirty="0"/>
          </a:p>
          <a:p>
            <a:pPr>
              <a:lnSpc>
                <a:spcPct val="80000"/>
              </a:lnSpc>
              <a:spcBef>
                <a:spcPts val="600"/>
              </a:spcBef>
            </a:pPr>
            <a:endParaRPr lang="en-US" sz="2400" dirty="0"/>
          </a:p>
        </p:txBody>
      </p:sp>
    </p:spTree>
    <p:extLst>
      <p:ext uri="{BB962C8B-B14F-4D97-AF65-F5344CB8AC3E}">
        <p14:creationId xmlns:p14="http://schemas.microsoft.com/office/powerpoint/2010/main" val="362698858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Stress Index</a:t>
            </a:r>
          </a:p>
        </p:txBody>
      </p:sp>
      <p:sp>
        <p:nvSpPr>
          <p:cNvPr id="3" name="Content Placeholder 2"/>
          <p:cNvSpPr>
            <a:spLocks noGrp="1"/>
          </p:cNvSpPr>
          <p:nvPr>
            <p:ph idx="1"/>
          </p:nvPr>
        </p:nvSpPr>
        <p:spPr>
          <a:xfrm>
            <a:off x="628650" y="1766889"/>
            <a:ext cx="7886700" cy="4367211"/>
          </a:xfrm>
        </p:spPr>
        <p:txBody>
          <a:bodyPr>
            <a:noAutofit/>
          </a:bodyPr>
          <a:lstStyle/>
          <a:p>
            <a:pPr>
              <a:lnSpc>
                <a:spcPct val="100000"/>
              </a:lnSpc>
              <a:spcBef>
                <a:spcPts val="1200"/>
              </a:spcBef>
            </a:pPr>
            <a:r>
              <a:rPr lang="en-US" sz="2400" dirty="0"/>
              <a:t>Designed to assist clinician in identifying potentially harmful ventilatory patterns by analyzing changes in inspiratory pressure waveform during the constant flow of volume control breaths.</a:t>
            </a:r>
            <a:r>
              <a:rPr lang="en-US" sz="2400" baseline="30000" dirty="0"/>
              <a:t>7</a:t>
            </a:r>
            <a:r>
              <a:rPr lang="en-US" sz="2400" dirty="0"/>
              <a:t> </a:t>
            </a:r>
          </a:p>
          <a:p>
            <a:pPr>
              <a:lnSpc>
                <a:spcPct val="100000"/>
              </a:lnSpc>
              <a:spcBef>
                <a:spcPts val="1200"/>
              </a:spcBef>
            </a:pPr>
            <a:r>
              <a:rPr lang="en-US" sz="2400" dirty="0"/>
              <a:t>Continually calculated while ventilating in volume control mode or SIMV(VC) + PS. </a:t>
            </a:r>
          </a:p>
          <a:p>
            <a:pPr>
              <a:lnSpc>
                <a:spcPct val="100000"/>
              </a:lnSpc>
              <a:spcBef>
                <a:spcPts val="1200"/>
              </a:spcBef>
            </a:pPr>
            <a:r>
              <a:rPr lang="en-US" sz="2400" dirty="0"/>
              <a:t>Intended for adults only. </a:t>
            </a:r>
          </a:p>
          <a:p>
            <a:pPr>
              <a:lnSpc>
                <a:spcPct val="100000"/>
              </a:lnSpc>
              <a:spcBef>
                <a:spcPts val="1200"/>
              </a:spcBef>
            </a:pPr>
            <a:r>
              <a:rPr lang="en-US" sz="2400" dirty="0"/>
              <a:t>Stress index is measured within a range of 0.5 to 1.5. A smaller range of 0.8 to 1.2 is displayed in graph in the stress index window.</a:t>
            </a:r>
          </a:p>
          <a:p>
            <a:pPr>
              <a:lnSpc>
                <a:spcPct val="100000"/>
              </a:lnSpc>
              <a:spcBef>
                <a:spcPts val="1200"/>
              </a:spcBef>
            </a:pPr>
            <a:endParaRPr lang="en-US" sz="2400" dirty="0"/>
          </a:p>
        </p:txBody>
      </p:sp>
    </p:spTree>
    <p:extLst>
      <p:ext uri="{BB962C8B-B14F-4D97-AF65-F5344CB8AC3E}">
        <p14:creationId xmlns:p14="http://schemas.microsoft.com/office/powerpoint/2010/main" val="8357202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Heliox</a:t>
            </a:r>
          </a:p>
        </p:txBody>
      </p:sp>
      <p:sp>
        <p:nvSpPr>
          <p:cNvPr id="3" name="Content Placeholder 2"/>
          <p:cNvSpPr>
            <a:spLocks noGrp="1"/>
          </p:cNvSpPr>
          <p:nvPr>
            <p:ph idx="1"/>
          </p:nvPr>
        </p:nvSpPr>
        <p:spPr/>
        <p:txBody>
          <a:bodyPr>
            <a:normAutofit lnSpcReduction="10000"/>
          </a:bodyPr>
          <a:lstStyle/>
          <a:p>
            <a:r>
              <a:rPr lang="en-US" sz="2400" dirty="0"/>
              <a:t>Possible through a Heliox enabled SERVO-i Ventilator System.</a:t>
            </a:r>
            <a:r>
              <a:rPr lang="en-US" sz="2400" baseline="30000" dirty="0"/>
              <a:t>7</a:t>
            </a:r>
            <a:endParaRPr lang="en-US" sz="2400" dirty="0"/>
          </a:p>
          <a:p>
            <a:pPr marL="0" indent="0">
              <a:buNone/>
            </a:pPr>
            <a:endParaRPr lang="en-US" sz="2400" dirty="0"/>
          </a:p>
          <a:p>
            <a:r>
              <a:rPr lang="en-US" sz="2400" dirty="0"/>
              <a:t>Specialized system compensates monitoring and flow delivery when HeO</a:t>
            </a:r>
            <a:r>
              <a:rPr lang="en-US" sz="2400" baseline="-25000" dirty="0"/>
              <a:t>2</a:t>
            </a:r>
            <a:r>
              <a:rPr lang="en-US" sz="2400" dirty="0"/>
              <a:t> is used. </a:t>
            </a:r>
          </a:p>
          <a:p>
            <a:endParaRPr lang="en-US" sz="2400" dirty="0"/>
          </a:p>
          <a:p>
            <a:r>
              <a:rPr lang="en-US" sz="2400" dirty="0"/>
              <a:t>HeO</a:t>
            </a:r>
            <a:r>
              <a:rPr lang="en-US" sz="2400" baseline="-25000" dirty="0"/>
              <a:t>2</a:t>
            </a:r>
            <a:r>
              <a:rPr lang="en-US" sz="2400" dirty="0"/>
              <a:t> gas is connected to SERVO-i Ventilator System via a Heliox adapter, which is connected to the Air/HeO</a:t>
            </a:r>
            <a:r>
              <a:rPr lang="en-US" sz="2400" baseline="-25000" dirty="0"/>
              <a:t>2</a:t>
            </a:r>
            <a:r>
              <a:rPr lang="en-US" sz="2400" dirty="0"/>
              <a:t> inlet. </a:t>
            </a:r>
          </a:p>
          <a:p>
            <a:endParaRPr lang="en-US" sz="2400" dirty="0"/>
          </a:p>
          <a:p>
            <a:r>
              <a:rPr lang="en-US" sz="2400" dirty="0"/>
              <a:t>Servo-i automatically detects if air or HeO</a:t>
            </a:r>
            <a:r>
              <a:rPr lang="en-US" sz="2400" baseline="-25000" dirty="0"/>
              <a:t>2</a:t>
            </a:r>
            <a:r>
              <a:rPr lang="en-US" sz="2400" dirty="0"/>
              <a:t> is connected and compensates accordingly.</a:t>
            </a:r>
          </a:p>
          <a:p>
            <a:endParaRPr lang="en-US" sz="2400" dirty="0"/>
          </a:p>
        </p:txBody>
      </p:sp>
    </p:spTree>
    <p:extLst>
      <p:ext uri="{BB962C8B-B14F-4D97-AF65-F5344CB8AC3E}">
        <p14:creationId xmlns:p14="http://schemas.microsoft.com/office/powerpoint/2010/main" val="46222795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10.1.1.17\productions\ART\ART PROCESS\PPT Process\JBL_PPT\Shelledy_171101_Ancillaries\Images\Chapter 04\Tab04_010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3138" y="210452"/>
            <a:ext cx="2117725" cy="6056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51897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0.1.1.17\productions\ART\ART PROCESS\PPT Process\JBL_PPT\Shelledy_171101_Ancillaries\Images\Chapter 04\Tab04_010_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1894" y="259524"/>
            <a:ext cx="4240212" cy="6008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67606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cap="none" dirty="0"/>
              <a:t>Accessories</a:t>
            </a:r>
          </a:p>
        </p:txBody>
      </p:sp>
      <p:sp>
        <p:nvSpPr>
          <p:cNvPr id="3" name="Content Placeholder 2"/>
          <p:cNvSpPr>
            <a:spLocks noGrp="1"/>
          </p:cNvSpPr>
          <p:nvPr>
            <p:ph idx="1"/>
          </p:nvPr>
        </p:nvSpPr>
        <p:spPr/>
        <p:txBody>
          <a:bodyPr/>
          <a:lstStyle/>
          <a:p>
            <a:r>
              <a:rPr lang="en-US" dirty="0"/>
              <a:t>Servo-i has available an optional CO</a:t>
            </a:r>
            <a:r>
              <a:rPr lang="en-US" baseline="-25000" dirty="0"/>
              <a:t>2</a:t>
            </a:r>
            <a:r>
              <a:rPr lang="en-US" dirty="0"/>
              <a:t> analyzer that provides continuous monitoring of: CO</a:t>
            </a:r>
            <a:r>
              <a:rPr lang="en-US" baseline="-25000" dirty="0"/>
              <a:t>2</a:t>
            </a:r>
            <a:r>
              <a:rPr lang="en-US" dirty="0"/>
              <a:t> concentration vs. time (waveform), end-tidal CO</a:t>
            </a:r>
            <a:r>
              <a:rPr lang="en-US" baseline="-25000" dirty="0"/>
              <a:t>2</a:t>
            </a:r>
            <a:r>
              <a:rPr lang="en-US" dirty="0"/>
              <a:t> concentration (ETco</a:t>
            </a:r>
            <a:r>
              <a:rPr lang="en-US" baseline="-25000" dirty="0"/>
              <a:t>2</a:t>
            </a:r>
            <a:r>
              <a:rPr lang="en-US" dirty="0"/>
              <a:t>), CO</a:t>
            </a:r>
            <a:r>
              <a:rPr lang="en-US" baseline="-25000" dirty="0"/>
              <a:t>2</a:t>
            </a:r>
            <a:r>
              <a:rPr lang="en-US" dirty="0"/>
              <a:t> minute elimination, CO</a:t>
            </a:r>
            <a:r>
              <a:rPr lang="en-US" baseline="-25000" dirty="0"/>
              <a:t>2</a:t>
            </a:r>
            <a:r>
              <a:rPr lang="en-US" dirty="0"/>
              <a:t> tidal elimination and alarm limits for high and low ETco</a:t>
            </a:r>
            <a:r>
              <a:rPr lang="en-US" baseline="-25000" dirty="0"/>
              <a:t>2</a:t>
            </a:r>
            <a:r>
              <a:rPr lang="en-US" dirty="0"/>
              <a:t>.</a:t>
            </a:r>
            <a:r>
              <a:rPr lang="en-US" baseline="30000" dirty="0"/>
              <a:t>7</a:t>
            </a:r>
            <a:r>
              <a:rPr lang="en-US" dirty="0"/>
              <a:t> </a:t>
            </a:r>
          </a:p>
          <a:p>
            <a:endParaRPr lang="en-US" dirty="0"/>
          </a:p>
          <a:p>
            <a:r>
              <a:rPr lang="en-US" dirty="0"/>
              <a:t>For aerosolized medications, Aerogen Micropump vibrating mesh nebulizer can be integrated and has the advantage of not adding any flow to the circuit.</a:t>
            </a:r>
          </a:p>
          <a:p>
            <a:endParaRPr lang="en-US" dirty="0"/>
          </a:p>
        </p:txBody>
      </p:sp>
    </p:spTree>
    <p:extLst>
      <p:ext uri="{BB962C8B-B14F-4D97-AF65-F5344CB8AC3E}">
        <p14:creationId xmlns:p14="http://schemas.microsoft.com/office/powerpoint/2010/main" val="58505028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98476"/>
            <a:ext cx="7886700" cy="1325563"/>
          </a:xfrm>
        </p:spPr>
        <p:txBody>
          <a:bodyPr>
            <a:normAutofit/>
          </a:bodyPr>
          <a:lstStyle/>
          <a:p>
            <a:r>
              <a:rPr lang="en-US" sz="4000" b="0" cap="none" dirty="0"/>
              <a:t>Covidien Puritan Bennett 840 Ventilator</a:t>
            </a:r>
          </a:p>
        </p:txBody>
      </p:sp>
      <p:sp>
        <p:nvSpPr>
          <p:cNvPr id="3" name="Content Placeholder 2"/>
          <p:cNvSpPr>
            <a:spLocks noGrp="1"/>
          </p:cNvSpPr>
          <p:nvPr>
            <p:ph idx="1"/>
          </p:nvPr>
        </p:nvSpPr>
        <p:spPr>
          <a:xfrm>
            <a:off x="628650" y="1920875"/>
            <a:ext cx="7886700" cy="4351338"/>
          </a:xfrm>
        </p:spPr>
        <p:txBody>
          <a:bodyPr>
            <a:normAutofit/>
          </a:bodyPr>
          <a:lstStyle/>
          <a:p>
            <a:pPr>
              <a:lnSpc>
                <a:spcPct val="100000"/>
              </a:lnSpc>
              <a:spcBef>
                <a:spcPts val="1200"/>
              </a:spcBef>
            </a:pPr>
            <a:r>
              <a:rPr lang="en-US" sz="2400" dirty="0"/>
              <a:t>Covidien Puritan Bennett 840 ventilator is a critical care ventilator designed for use in adult, pediatric, and neonatal patients in both acute and subacute clinical locations. (Pictured in Figure 4-12.)</a:t>
            </a:r>
            <a:r>
              <a:rPr lang="en-US" sz="2400" baseline="30000" dirty="0"/>
              <a:t>9</a:t>
            </a:r>
          </a:p>
          <a:p>
            <a:pPr>
              <a:lnSpc>
                <a:spcPct val="100000"/>
              </a:lnSpc>
              <a:spcBef>
                <a:spcPts val="1200"/>
              </a:spcBef>
            </a:pPr>
            <a:r>
              <a:rPr lang="en-US" sz="2400" dirty="0"/>
              <a:t>Electrically controlled and pneumatically powered. If there is no piped compressed air an external compressor would be required. </a:t>
            </a:r>
          </a:p>
          <a:p>
            <a:pPr>
              <a:lnSpc>
                <a:spcPct val="100000"/>
              </a:lnSpc>
              <a:spcBef>
                <a:spcPts val="1200"/>
              </a:spcBef>
            </a:pPr>
            <a:r>
              <a:rPr lang="en-US" sz="2400" dirty="0"/>
              <a:t>Operator interface on PB 840 employs a combination of a touch screen, buttons (real and virtual) and a control knob (Figure 4-13). </a:t>
            </a:r>
          </a:p>
        </p:txBody>
      </p:sp>
    </p:spTree>
    <p:extLst>
      <p:ext uri="{BB962C8B-B14F-4D97-AF65-F5344CB8AC3E}">
        <p14:creationId xmlns:p14="http://schemas.microsoft.com/office/powerpoint/2010/main" val="429089461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CA73CD6-9742-48A0-8DF5-EDCFD5E8F23E}"/>
              </a:ext>
            </a:extLst>
          </p:cNvPr>
          <p:cNvSpPr>
            <a:spLocks noGrp="1"/>
          </p:cNvSpPr>
          <p:nvPr>
            <p:ph type="title"/>
          </p:nvPr>
        </p:nvSpPr>
        <p:spPr>
          <a:xfrm>
            <a:off x="628650" y="517526"/>
            <a:ext cx="7886700" cy="1325563"/>
          </a:xfrm>
        </p:spPr>
        <p:txBody>
          <a:bodyPr>
            <a:normAutofit/>
          </a:bodyPr>
          <a:lstStyle/>
          <a:p>
            <a:r>
              <a:rPr lang="en-US" sz="4000" b="0" cap="none" dirty="0"/>
              <a:t>Covidien Puritan Bennett 840 Ventilator (cont’d)</a:t>
            </a:r>
            <a:endParaRPr lang="en-US" sz="4000" dirty="0"/>
          </a:p>
        </p:txBody>
      </p:sp>
      <p:sp>
        <p:nvSpPr>
          <p:cNvPr id="3" name="Content Placeholder 2">
            <a:extLst>
              <a:ext uri="{FF2B5EF4-FFF2-40B4-BE49-F238E27FC236}">
                <a16:creationId xmlns="" xmlns:a16="http://schemas.microsoft.com/office/drawing/2014/main" id="{4FF43A0C-E665-4D5B-81A6-CB537D4D558B}"/>
              </a:ext>
            </a:extLst>
          </p:cNvPr>
          <p:cNvSpPr>
            <a:spLocks noGrp="1"/>
          </p:cNvSpPr>
          <p:nvPr>
            <p:ph idx="1"/>
          </p:nvPr>
        </p:nvSpPr>
        <p:spPr>
          <a:xfrm>
            <a:off x="628650" y="2120900"/>
            <a:ext cx="7886700" cy="3794125"/>
          </a:xfrm>
        </p:spPr>
        <p:txBody>
          <a:bodyPr>
            <a:normAutofit/>
          </a:bodyPr>
          <a:lstStyle/>
          <a:p>
            <a:pPr>
              <a:lnSpc>
                <a:spcPct val="100000"/>
              </a:lnSpc>
              <a:spcBef>
                <a:spcPts val="1800"/>
              </a:spcBef>
            </a:pPr>
            <a:r>
              <a:rPr lang="en-US" sz="2400" dirty="0"/>
              <a:t>It is a three-step process to make a change to a setting. The clinician first touches a virtual button on the touch screen. Second, the control knob is used to change value of the setting. Last, the “accept” button must be pressed to confirm. </a:t>
            </a:r>
          </a:p>
          <a:p>
            <a:pPr>
              <a:lnSpc>
                <a:spcPct val="100000"/>
              </a:lnSpc>
              <a:spcBef>
                <a:spcPts val="1800"/>
              </a:spcBef>
            </a:pPr>
            <a:r>
              <a:rPr lang="en-US" sz="2400" dirty="0"/>
              <a:t>Screen displays change depending on operation being carried out. For instance, alarm screen looks different than the monitoring screen and so forth. There are a number of different screens. </a:t>
            </a:r>
          </a:p>
          <a:p>
            <a:pPr>
              <a:lnSpc>
                <a:spcPct val="100000"/>
              </a:lnSpc>
              <a:spcBef>
                <a:spcPts val="1800"/>
              </a:spcBef>
            </a:pPr>
            <a:endParaRPr lang="en-US" sz="2400" dirty="0"/>
          </a:p>
        </p:txBody>
      </p:sp>
    </p:spTree>
    <p:extLst>
      <p:ext uri="{BB962C8B-B14F-4D97-AF65-F5344CB8AC3E}">
        <p14:creationId xmlns:p14="http://schemas.microsoft.com/office/powerpoint/2010/main" val="64683730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10.1.1.17\productions\ART\ART PROCESS\PPT Process\JBL_PPT\Shelledy_171101_Ancillaries\Images\Chapter 04\Fig4.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3263" y="177800"/>
            <a:ext cx="2657475" cy="57912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3594555" y="6032500"/>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4.12</a:t>
            </a:r>
            <a:endParaRPr lang="en-US" altLang="en-US" sz="2000" dirty="0">
              <a:latin typeface="+mn-lt"/>
              <a:cs typeface="Arial" panose="020B0604020202020204" pitchFamily="34" charset="0"/>
            </a:endParaRPr>
          </a:p>
        </p:txBody>
      </p:sp>
    </p:spTree>
    <p:extLst>
      <p:ext uri="{BB962C8B-B14F-4D97-AF65-F5344CB8AC3E}">
        <p14:creationId xmlns:p14="http://schemas.microsoft.com/office/powerpoint/2010/main" val="387646035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3594555" y="5871369"/>
            <a:ext cx="195489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10000"/>
              </a:lnSpc>
            </a:pPr>
            <a:r>
              <a:rPr lang="en-US" sz="2000" dirty="0">
                <a:latin typeface="+mn-lt"/>
                <a:cs typeface="Arial" panose="020B0604020202020204" pitchFamily="34" charset="0"/>
              </a:rPr>
              <a:t>Figure </a:t>
            </a:r>
            <a:r>
              <a:rPr lang="en-US" sz="2000" dirty="0" smtClean="0">
                <a:cs typeface="Arial" panose="020B0604020202020204" pitchFamily="34" charset="0"/>
              </a:rPr>
              <a:t>4.13</a:t>
            </a:r>
            <a:endParaRPr lang="en-US" altLang="en-US" sz="2000" dirty="0">
              <a:latin typeface="+mn-lt"/>
              <a:cs typeface="Arial" panose="020B0604020202020204" pitchFamily="34" charset="0"/>
            </a:endParaRPr>
          </a:p>
        </p:txBody>
      </p:sp>
      <p:pic>
        <p:nvPicPr>
          <p:cNvPr id="11267" name="Picture 3" descr="\\10.1.1.17\productions\ART\ART PROCESS\PPT Process\JBL_PPT\Shelledy_171101_Ancillaries\Images\Chapter 04\Fig4.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2631" y="109538"/>
            <a:ext cx="5138738"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54542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10.1.1.17\productions\ART\ART PROCESS\PPT Process\JBL_PPT\Shelledy_171101_Ancillaries\Images\Chapter 04\Tab04_0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163" y="469106"/>
            <a:ext cx="7813675" cy="5792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33158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964</TotalTime>
  <Words>13317</Words>
  <Application>Microsoft Office PowerPoint</Application>
  <PresentationFormat>On-screen Show (4:3)</PresentationFormat>
  <Paragraphs>1310</Paragraphs>
  <Slides>242</Slides>
  <Notes>0</Notes>
  <HiddenSlides>0</HiddenSlides>
  <MMClips>0</MMClips>
  <ScaleCrop>false</ScaleCrop>
  <HeadingPairs>
    <vt:vector size="4" baseType="variant">
      <vt:variant>
        <vt:lpstr>Theme</vt:lpstr>
      </vt:variant>
      <vt:variant>
        <vt:i4>1</vt:i4>
      </vt:variant>
      <vt:variant>
        <vt:lpstr>Slide Titles</vt:lpstr>
      </vt:variant>
      <vt:variant>
        <vt:i4>242</vt:i4>
      </vt:variant>
    </vt:vector>
  </HeadingPairs>
  <TitlesOfParts>
    <vt:vector size="243" baseType="lpstr">
      <vt:lpstr>Office Theme</vt:lpstr>
      <vt:lpstr>Chapter 4: Section II  Additional Critical Care Ventilators  HAMILTON-C3 HAMILTON-C1 Getinge Servo-i Covidien Puritan Bennett 840 Ventilator Newport E360 Ventilator Vyaire AVEA Dräger Evita XL GE Healthcare CARESCAPE R860   </vt:lpstr>
      <vt:lpstr>HAMILTON-C3 </vt:lpstr>
      <vt:lpstr>PowerPoint Presentation</vt:lpstr>
      <vt:lpstr>PowerPoint Presentation</vt:lpstr>
      <vt:lpstr>PowerPoint Presentation</vt:lpstr>
      <vt:lpstr>Synchronized Controlled Mandatory Ventilation[(S)CMV]</vt:lpstr>
      <vt:lpstr>Main Operator Controls Include:</vt:lpstr>
      <vt:lpstr>Synchronized, Intermittent Mandatory Ventilation (SIMV)</vt:lpstr>
      <vt:lpstr>Main Operator Controls Include:</vt:lpstr>
      <vt:lpstr>Pressure Controlled Ventilation+  (PCV+)</vt:lpstr>
      <vt:lpstr>Main Operator Controls Include:</vt:lpstr>
      <vt:lpstr>Pressure Synchronized, Intermittent Mandatory Ventilation+  (P-SIMV+)</vt:lpstr>
      <vt:lpstr>Main Operator Controls Include:</vt:lpstr>
      <vt:lpstr>Spontaneous Mode </vt:lpstr>
      <vt:lpstr>Main Operator Controls Include:</vt:lpstr>
      <vt:lpstr>Adaptive Pressure Ventilation with Controlled Mandatory Ventilation  (APVcmv)</vt:lpstr>
      <vt:lpstr>Adaptive Pressure Ventilation with Synchronized, Intermittent Mandatory Ventilation (APVsimv)</vt:lpstr>
      <vt:lpstr>Duo Positive Airway Pressure </vt:lpstr>
      <vt:lpstr>Airway Pressure-release Ventilation  (APRV)</vt:lpstr>
      <vt:lpstr>Adaptive Support Ventilation (ASV)</vt:lpstr>
      <vt:lpstr>Noninvasive Ventilation (NIV)</vt:lpstr>
      <vt:lpstr>Spontaneous/Timed Noninvasive Ventilation (NIV-ST)</vt:lpstr>
      <vt:lpstr>Spontaneous/Timed Noninvasive Ventilation (NIV-ST) (cont’d)</vt:lpstr>
      <vt:lpstr>Nasal Continuous Positive Airway Pressure (nCPAP-PS)</vt:lpstr>
      <vt:lpstr>Nasal Continuous Positive Airway Pressure (nCPAP-PS) (cont’d)</vt:lpstr>
      <vt:lpstr>Pressure/Volume Tool (PV) Special Features</vt:lpstr>
      <vt:lpstr>Apnea Backup Ventilation</vt:lpstr>
      <vt:lpstr>Nebulizer</vt:lpstr>
      <vt:lpstr>High-flow Oxygen Therapy</vt:lpstr>
      <vt:lpstr>Dynamic Heart/Lung Panel</vt:lpstr>
      <vt:lpstr>INTELLiVENT (ASV) </vt:lpstr>
      <vt:lpstr>PowerPoint Presentation</vt:lpstr>
      <vt:lpstr>PowerPoint Presentation</vt:lpstr>
      <vt:lpstr>HAMILTON-C3 Accessories</vt:lpstr>
      <vt:lpstr>HAMILTON–C1</vt:lpstr>
      <vt:lpstr>PowerPoint Presentation</vt:lpstr>
      <vt:lpstr>PowerPoint Presentation</vt:lpstr>
      <vt:lpstr>PowerPoint Presentation</vt:lpstr>
      <vt:lpstr>Synchronized, Controlled Mandatory Ventilation Plus  [(S)CMV+]</vt:lpstr>
      <vt:lpstr>Main Operator Controls Include:</vt:lpstr>
      <vt:lpstr>Synchronized, Intermittent Mandatory Ventilation Plus (SIMV+) </vt:lpstr>
      <vt:lpstr>Main Operator Controls Include:</vt:lpstr>
      <vt:lpstr>Pressure-controlled Ventilation+  (PCV+)</vt:lpstr>
      <vt:lpstr>Main Operator Controls Include:</vt:lpstr>
      <vt:lpstr>Pressure-synchronized, Intermittent Mandatory Ventilation+ (PSIMV+) </vt:lpstr>
      <vt:lpstr>Main Operator Controls Include:</vt:lpstr>
      <vt:lpstr>Spontaneous/CPAP</vt:lpstr>
      <vt:lpstr>Duo Positive Airway Pressure </vt:lpstr>
      <vt:lpstr>Airway Pressure-release Ventilation (APRV)</vt:lpstr>
      <vt:lpstr>Adaptive Support Ventilation (ASV)</vt:lpstr>
      <vt:lpstr>Noninvasive Ventilation </vt:lpstr>
      <vt:lpstr>Spontaneous/Timed Noninvasive Ventilation</vt:lpstr>
      <vt:lpstr>Spontaneous/Timed Noninvasive Ventilation (cont’d)</vt:lpstr>
      <vt:lpstr>Nasal Continuous Positive Airway Pressure (nCPAP)</vt:lpstr>
      <vt:lpstr>Nasal Continuous Positive Airway Pressure-pressure Control (nCPAP-PC)</vt:lpstr>
      <vt:lpstr>Apnea Backup Ventilation    Special Features</vt:lpstr>
      <vt:lpstr>Nebulizer</vt:lpstr>
      <vt:lpstr>Dynamic Lung Panel</vt:lpstr>
      <vt:lpstr>PowerPoint Presentation</vt:lpstr>
      <vt:lpstr>PowerPoint Presentation</vt:lpstr>
      <vt:lpstr>HAMILTON-C1 Accessories</vt:lpstr>
      <vt:lpstr>Getinge Servo-i</vt:lpstr>
      <vt:lpstr>Getinge Servo-I (cont’d)</vt:lpstr>
      <vt:lpstr>PowerPoint Presentation</vt:lpstr>
      <vt:lpstr>PowerPoint Presentation</vt:lpstr>
      <vt:lpstr>PowerPoint Presentation</vt:lpstr>
      <vt:lpstr>Volume Control </vt:lpstr>
      <vt:lpstr>Main Operator Controls Include:</vt:lpstr>
      <vt:lpstr>SIMV (Volume Control)</vt:lpstr>
      <vt:lpstr>Main Operator Controls Include:</vt:lpstr>
      <vt:lpstr>Pressure Control</vt:lpstr>
      <vt:lpstr>Main Operator Controls Include:</vt:lpstr>
      <vt:lpstr>SIMV (Pressure Control)</vt:lpstr>
      <vt:lpstr>Main Operator Controls Include:</vt:lpstr>
      <vt:lpstr>Pressure Support  (PS)</vt:lpstr>
      <vt:lpstr>Main Operator Controls Include:</vt:lpstr>
      <vt:lpstr>Spontaneous/CPAP</vt:lpstr>
      <vt:lpstr>Pressure-regulated Volume Control  (PRVC)</vt:lpstr>
      <vt:lpstr>SIMV (PRVC)</vt:lpstr>
      <vt:lpstr>Volume Support (VS)</vt:lpstr>
      <vt:lpstr>Automode </vt:lpstr>
      <vt:lpstr>Bi-Vent</vt:lpstr>
      <vt:lpstr>Neurally Adjusted Ventilatory Assist  (NAVA)</vt:lpstr>
      <vt:lpstr>Neurally Adjusted Ventilatory Assist  (NAVA) (cont’d)</vt:lpstr>
      <vt:lpstr>Noninvasive Ventilation</vt:lpstr>
      <vt:lpstr>Nasal CPAP</vt:lpstr>
      <vt:lpstr>Open Lung Tool Special Features </vt:lpstr>
      <vt:lpstr>Apnea Backup Ventilation</vt:lpstr>
      <vt:lpstr>Leak Compensation</vt:lpstr>
      <vt:lpstr>Stress Index</vt:lpstr>
      <vt:lpstr>Heliox</vt:lpstr>
      <vt:lpstr>PowerPoint Presentation</vt:lpstr>
      <vt:lpstr>PowerPoint Presentation</vt:lpstr>
      <vt:lpstr>Accessories</vt:lpstr>
      <vt:lpstr>Covidien Puritan Bennett 840 Ventilator</vt:lpstr>
      <vt:lpstr>Covidien Puritan Bennett 840 Ventilator (cont’d)</vt:lpstr>
      <vt:lpstr>PowerPoint Presentation</vt:lpstr>
      <vt:lpstr>PowerPoint Presentation</vt:lpstr>
      <vt:lpstr>PowerPoint Presentation</vt:lpstr>
      <vt:lpstr>Assist/Control (Volume Control)  [A/C (VC)]</vt:lpstr>
      <vt:lpstr>Main Operator Controls Include:</vt:lpstr>
      <vt:lpstr>RC Insight</vt:lpstr>
      <vt:lpstr>SIMV Volume Control</vt:lpstr>
      <vt:lpstr>Main Operator Controls Include:</vt:lpstr>
      <vt:lpstr>Assist/Control Pressure Control (A/C/PC)</vt:lpstr>
      <vt:lpstr>Main Operator Controls Include:</vt:lpstr>
      <vt:lpstr>SIMV Pressure Control</vt:lpstr>
      <vt:lpstr>Main Operator Controls Include:</vt:lpstr>
      <vt:lpstr>Spontaneous Pressure Support</vt:lpstr>
      <vt:lpstr>Main Operator Controls Include:</vt:lpstr>
      <vt:lpstr>Volume Control + (VC+)</vt:lpstr>
      <vt:lpstr>Main Operator Controls Include:</vt:lpstr>
      <vt:lpstr>SIMV Volume Control+ (SIMV-VC+)</vt:lpstr>
      <vt:lpstr>Main Operator Controls Include:</vt:lpstr>
      <vt:lpstr>Spontaneous Volume Support</vt:lpstr>
      <vt:lpstr>Main Operator Controls Include:</vt:lpstr>
      <vt:lpstr>Bilevel</vt:lpstr>
      <vt:lpstr>Main Operator Controls Include:</vt:lpstr>
      <vt:lpstr>Proportional Assist Ventilation (PAV)</vt:lpstr>
      <vt:lpstr>Noninvasive Ventilation</vt:lpstr>
      <vt:lpstr>Apnea Backup Ventilation     Special Features</vt:lpstr>
      <vt:lpstr>Tube Compensation</vt:lpstr>
      <vt:lpstr>Neomode</vt:lpstr>
      <vt:lpstr>Leak Compensation</vt:lpstr>
      <vt:lpstr>PowerPoint Presentation</vt:lpstr>
      <vt:lpstr>PowerPoint Presentation</vt:lpstr>
      <vt:lpstr>Accessories</vt:lpstr>
      <vt:lpstr>Newport E360 Ventilator</vt:lpstr>
      <vt:lpstr>Newport E360 Ventilator (cont’d)</vt:lpstr>
      <vt:lpstr>PowerPoint Presentation</vt:lpstr>
      <vt:lpstr>PowerPoint Presentation</vt:lpstr>
      <vt:lpstr>PowerPoint Presentation</vt:lpstr>
      <vt:lpstr>Volume Control/Assist/Control Mandatory Ventilation </vt:lpstr>
      <vt:lpstr>Main Operator Controls Include:</vt:lpstr>
      <vt:lpstr>Volume Control SIMV  VC/SIMV</vt:lpstr>
      <vt:lpstr>Main Operator Controls Include:</vt:lpstr>
      <vt:lpstr>Pressure Control Assist/Control Mandatory Ventilation – (PC/ACMV)</vt:lpstr>
      <vt:lpstr>Main Operator Controls Include:</vt:lpstr>
      <vt:lpstr>Pressure Control SIMV  (PC/SIMV)</vt:lpstr>
      <vt:lpstr>Main Operator Controls Include:</vt:lpstr>
      <vt:lpstr>Volume Control/Spontaneous</vt:lpstr>
      <vt:lpstr>Main Operator Controls Include:</vt:lpstr>
      <vt:lpstr>Pressure Control/Spontaneous</vt:lpstr>
      <vt:lpstr>Main Operator Controls Include:</vt:lpstr>
      <vt:lpstr>Volume Target Pressure Control/Assist/Control Mandatory Ventilation (VTPC/ACMV)</vt:lpstr>
      <vt:lpstr>Volume Target Pressure Control/Synchronized, Intermittent Mandatory Ventilation (VTPC/SIMV) </vt:lpstr>
      <vt:lpstr>Volume-target Pressure Control/Spontaneous (VTPC/SPONT)</vt:lpstr>
      <vt:lpstr>Biphasic Pressure Release Ventilation/Assist/Control Mandatory Ventilation (BPRV/ACMV) </vt:lpstr>
      <vt:lpstr>Biphasic Pressure-release Ventilation/Synchronized, Intermittent Mandatory Ventilation (BPRV/SIMV)</vt:lpstr>
      <vt:lpstr>Noninvasive Ventilation</vt:lpstr>
      <vt:lpstr>Backup Ventilation    Special Features </vt:lpstr>
      <vt:lpstr>Leak Compensation</vt:lpstr>
      <vt:lpstr>Flex Cycle</vt:lpstr>
      <vt:lpstr>PowerPoint Presentation</vt:lpstr>
      <vt:lpstr>PowerPoint Presentation</vt:lpstr>
      <vt:lpstr>Vyaire VELA</vt:lpstr>
      <vt:lpstr>PowerPoint Presentation</vt:lpstr>
      <vt:lpstr>PowerPoint Presentation</vt:lpstr>
      <vt:lpstr>PowerPoint Presentation</vt:lpstr>
      <vt:lpstr>Volume A/C</vt:lpstr>
      <vt:lpstr>Main Operator Controls Include:</vt:lpstr>
      <vt:lpstr>Volume SIMV</vt:lpstr>
      <vt:lpstr>Main Operator Controls Include:</vt:lpstr>
      <vt:lpstr>Pressure A/C</vt:lpstr>
      <vt:lpstr>Main Operator Controls Include:</vt:lpstr>
      <vt:lpstr>Pressure SIMV</vt:lpstr>
      <vt:lpstr>Main Operator Controls Include:</vt:lpstr>
      <vt:lpstr>CPAP/Pressure Support (CPAP/PSV)</vt:lpstr>
      <vt:lpstr>Pressure-regulated Volume Control (A/C) PRVC A/C</vt:lpstr>
      <vt:lpstr>PRVC SIMV</vt:lpstr>
      <vt:lpstr>Airway Pressure Release Ventilation/Biphasic APRV/Biphasic</vt:lpstr>
      <vt:lpstr>Noninvasive Positive Pressure Ventilation A/C (NPPV A/C)</vt:lpstr>
      <vt:lpstr>Noninvasive Positive Pressure Ventilation/SIMV (NPPV/SIMV)</vt:lpstr>
      <vt:lpstr>Noninvasive Positive Pressure Ventilation/CPAP/Pressure Support  (NPPV/CPAP/PS)</vt:lpstr>
      <vt:lpstr>Apnea Backup Ventilation    Special Features</vt:lpstr>
      <vt:lpstr>Advanced Settings</vt:lpstr>
      <vt:lpstr>Advanced Settings (cont’d)</vt:lpstr>
      <vt:lpstr>Advanced Settings (cont’d)</vt:lpstr>
      <vt:lpstr>PowerPoint Presentation</vt:lpstr>
      <vt:lpstr>NPPV Leak Compensation</vt:lpstr>
      <vt:lpstr>Maneuvers</vt:lpstr>
      <vt:lpstr>PowerPoint Presentation</vt:lpstr>
      <vt:lpstr>PowerPoint Presentation</vt:lpstr>
      <vt:lpstr>Accessories</vt:lpstr>
      <vt:lpstr>Dräger Evita XL</vt:lpstr>
      <vt:lpstr>PowerPoint Presentation</vt:lpstr>
      <vt:lpstr>PowerPoint Presentation</vt:lpstr>
      <vt:lpstr>PowerPoint Presentation</vt:lpstr>
      <vt:lpstr>Continuous Mandatory Ventilation  (CMV)</vt:lpstr>
      <vt:lpstr>Main Operator Controls Include:</vt:lpstr>
      <vt:lpstr>Synchronized, Intermittent Mandatory Ventilation </vt:lpstr>
      <vt:lpstr>Main Operator Controls Include:</vt:lpstr>
      <vt:lpstr>Synchronized, Intermittent Mandatory Ventilation/Pressure Support (SIMV/PSupp)</vt:lpstr>
      <vt:lpstr>Main Operator Controls Include:</vt:lpstr>
      <vt:lpstr>Mandatory Minute Volume Ventilation (MMV)</vt:lpstr>
      <vt:lpstr>Main Operator Controls Include:</vt:lpstr>
      <vt:lpstr>Pressure Control Ventilation+  (PCV+)</vt:lpstr>
      <vt:lpstr>Pressure-controlled Ventilation+/Pressure-supported Spontaneous Breathing (PCV+/PSUPP)</vt:lpstr>
      <vt:lpstr>Main Operator Controls Include:</vt:lpstr>
      <vt:lpstr>Pressure Controlled Ventilation+  (PCV+ Assist)</vt:lpstr>
      <vt:lpstr>Main Operator Controls Include:</vt:lpstr>
      <vt:lpstr>Airway Pressure Release Ventilation</vt:lpstr>
      <vt:lpstr>Apnea Ventilation Special Features</vt:lpstr>
      <vt:lpstr>Autoflow</vt:lpstr>
      <vt:lpstr>Automatic Tube Compensation</vt:lpstr>
      <vt:lpstr>Low-flow PV Loop</vt:lpstr>
      <vt:lpstr>Nebulizer</vt:lpstr>
      <vt:lpstr>Noninvasive Ventilation</vt:lpstr>
      <vt:lpstr>Neonatal Ventilation</vt:lpstr>
      <vt:lpstr>PowerPoint Presentation</vt:lpstr>
      <vt:lpstr>PowerPoint Presentation</vt:lpstr>
      <vt:lpstr>Accessories</vt:lpstr>
      <vt:lpstr>GE Healthcare CARESCAPE R860</vt:lpstr>
      <vt:lpstr>GE Healthcare CARESCAPE R860 (cont’d)</vt:lpstr>
      <vt:lpstr>PowerPoint Presentation</vt:lpstr>
      <vt:lpstr>PowerPoint Presentation</vt:lpstr>
      <vt:lpstr>PowerPoint Presentation</vt:lpstr>
      <vt:lpstr>A/C Volume Control  (A/C VC)</vt:lpstr>
      <vt:lpstr>Main Operator Controls Include:</vt:lpstr>
      <vt:lpstr>Synchronized, Intermittent Mandatory Ventilation Volume Control SIMV VC</vt:lpstr>
      <vt:lpstr>Main Operator Controls Include:</vt:lpstr>
      <vt:lpstr>A/C Pressure Control (A/C PC)</vt:lpstr>
      <vt:lpstr>Main Operator Controls Include:</vt:lpstr>
      <vt:lpstr>Synchronized, Intermittent Mandatory Ventilation Pressure Control (SIMV PC)</vt:lpstr>
      <vt:lpstr>Main Operator Controls Include:</vt:lpstr>
      <vt:lpstr>Continuous Positive Airway Pressure/Pressure Support  (CPAP/PS)</vt:lpstr>
      <vt:lpstr>A/C Pressure-regulated Volume Control (A/C PRVC)</vt:lpstr>
      <vt:lpstr>Synchronized, Intermittent Mandatory Ventilation Pressure-regulated Volume Control (SIMV PRVC)</vt:lpstr>
      <vt:lpstr>Volume Support  (VS)</vt:lpstr>
      <vt:lpstr>BiLevel Airway Pressure Ventilation</vt:lpstr>
      <vt:lpstr>BiLevel Airway Pressure Ventilation Volume Guaranteed</vt:lpstr>
      <vt:lpstr>Noninvasive Ventilation</vt:lpstr>
      <vt:lpstr>Apnea Backup Ventilation    Special Features </vt:lpstr>
      <vt:lpstr>Tube Compensation</vt:lpstr>
      <vt:lpstr>Leak Compensation</vt:lpstr>
      <vt:lpstr>Spontaneous Breathing Trial </vt:lpstr>
      <vt:lpstr>FRC Procedure</vt:lpstr>
      <vt:lpstr>Metabolics  (Indirect Calorimetry)</vt:lpstr>
      <vt:lpstr>SpiroDynamics</vt:lpstr>
      <vt:lpstr>PowerPoint Presentation</vt:lpstr>
      <vt:lpstr>PowerPoint Presentation</vt:lpstr>
      <vt:lpstr>Accessories</vt:lpstr>
    </vt:vector>
  </TitlesOfParts>
  <Company>UTHSCSA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Section 2 Chapter 4</dc:title>
  <dc:creator>Flack, Corey</dc:creator>
  <cp:lastModifiedBy>suganya venkatesan</cp:lastModifiedBy>
  <cp:revision>78</cp:revision>
  <dcterms:created xsi:type="dcterms:W3CDTF">2019-01-08T14:51:44Z</dcterms:created>
  <dcterms:modified xsi:type="dcterms:W3CDTF">2019-03-29T11:46:39Z</dcterms:modified>
</cp:coreProperties>
</file>