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1"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8980D0-E15F-4905-86B8-EA9F6D0FB7E5}" v="99" dt="2019-02-02T18:11:27.7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41" autoAdjust="0"/>
    <p:restoredTop sz="94660"/>
  </p:normalViewPr>
  <p:slideViewPr>
    <p:cSldViewPr snapToGrid="0">
      <p:cViewPr>
        <p:scale>
          <a:sx n="100" d="100"/>
          <a:sy n="100" d="100"/>
        </p:scale>
        <p:origin x="-1404" y="-37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Moczerniak" userId="482eff44a8730993" providerId="LiveId" clId="{F88980D0-E15F-4905-86B8-EA9F6D0FB7E5}"/>
    <pc:docChg chg="undo custSel modSld">
      <pc:chgData name="Kathy Moczerniak" userId="482eff44a8730993" providerId="LiveId" clId="{F88980D0-E15F-4905-86B8-EA9F6D0FB7E5}" dt="2019-02-05T14:12:53.909" v="504" actId="20577"/>
      <pc:docMkLst>
        <pc:docMk/>
      </pc:docMkLst>
      <pc:sldChg chg="modSp">
        <pc:chgData name="Kathy Moczerniak" userId="482eff44a8730993" providerId="LiveId" clId="{F88980D0-E15F-4905-86B8-EA9F6D0FB7E5}" dt="2019-02-05T14:12:53.909" v="504" actId="20577"/>
        <pc:sldMkLst>
          <pc:docMk/>
          <pc:sldMk cId="1996627714" sldId="256"/>
        </pc:sldMkLst>
        <pc:spChg chg="mod">
          <ac:chgData name="Kathy Moczerniak" userId="482eff44a8730993" providerId="LiveId" clId="{F88980D0-E15F-4905-86B8-EA9F6D0FB7E5}" dt="2019-02-05T14:12:53.909" v="504" actId="20577"/>
          <ac:spMkLst>
            <pc:docMk/>
            <pc:sldMk cId="1996627714" sldId="256"/>
            <ac:spMk id="2" creationId="{00000000-0000-0000-0000-000000000000}"/>
          </ac:spMkLst>
        </pc:spChg>
      </pc:sldChg>
      <pc:sldChg chg="modSp">
        <pc:chgData name="Kathy Moczerniak" userId="482eff44a8730993" providerId="LiveId" clId="{F88980D0-E15F-4905-86B8-EA9F6D0FB7E5}" dt="2019-02-02T15:52:55.717" v="15" actId="947"/>
        <pc:sldMkLst>
          <pc:docMk/>
          <pc:sldMk cId="502564785" sldId="257"/>
        </pc:sldMkLst>
        <pc:spChg chg="mod">
          <ac:chgData name="Kathy Moczerniak" userId="482eff44a8730993" providerId="LiveId" clId="{F88980D0-E15F-4905-86B8-EA9F6D0FB7E5}" dt="2019-02-02T15:52:36.712" v="12"/>
          <ac:spMkLst>
            <pc:docMk/>
            <pc:sldMk cId="502564785" sldId="257"/>
            <ac:spMk id="2" creationId="{00000000-0000-0000-0000-000000000000}"/>
          </ac:spMkLst>
        </pc:spChg>
        <pc:spChg chg="mod">
          <ac:chgData name="Kathy Moczerniak" userId="482eff44a8730993" providerId="LiveId" clId="{F88980D0-E15F-4905-86B8-EA9F6D0FB7E5}" dt="2019-02-02T15:52:55.717" v="15" actId="947"/>
          <ac:spMkLst>
            <pc:docMk/>
            <pc:sldMk cId="502564785" sldId="257"/>
            <ac:spMk id="3" creationId="{00000000-0000-0000-0000-000000000000}"/>
          </ac:spMkLst>
        </pc:spChg>
      </pc:sldChg>
      <pc:sldChg chg="modSp">
        <pc:chgData name="Kathy Moczerniak" userId="482eff44a8730993" providerId="LiveId" clId="{F88980D0-E15F-4905-86B8-EA9F6D0FB7E5}" dt="2019-02-02T15:54:20.343" v="23" actId="1076"/>
        <pc:sldMkLst>
          <pc:docMk/>
          <pc:sldMk cId="1259852588" sldId="261"/>
        </pc:sldMkLst>
        <pc:spChg chg="mod">
          <ac:chgData name="Kathy Moczerniak" userId="482eff44a8730993" providerId="LiveId" clId="{F88980D0-E15F-4905-86B8-EA9F6D0FB7E5}" dt="2019-02-02T15:54:01.102" v="18" actId="1076"/>
          <ac:spMkLst>
            <pc:docMk/>
            <pc:sldMk cId="1259852588" sldId="261"/>
            <ac:spMk id="2" creationId="{00000000-0000-0000-0000-000000000000}"/>
          </ac:spMkLst>
        </pc:spChg>
        <pc:spChg chg="mod">
          <ac:chgData name="Kathy Moczerniak" userId="482eff44a8730993" providerId="LiveId" clId="{F88980D0-E15F-4905-86B8-EA9F6D0FB7E5}" dt="2019-02-02T15:54:20.343" v="23" actId="1076"/>
          <ac:spMkLst>
            <pc:docMk/>
            <pc:sldMk cId="1259852588" sldId="261"/>
            <ac:spMk id="3" creationId="{00000000-0000-0000-0000-000000000000}"/>
          </ac:spMkLst>
        </pc:spChg>
      </pc:sldChg>
      <pc:sldChg chg="modSp">
        <pc:chgData name="Kathy Moczerniak" userId="482eff44a8730993" providerId="LiveId" clId="{F88980D0-E15F-4905-86B8-EA9F6D0FB7E5}" dt="2019-02-02T18:08:10.690" v="473" actId="2"/>
        <pc:sldMkLst>
          <pc:docMk/>
          <pc:sldMk cId="893041579" sldId="262"/>
        </pc:sldMkLst>
        <pc:spChg chg="mod">
          <ac:chgData name="Kathy Moczerniak" userId="482eff44a8730993" providerId="LiveId" clId="{F88980D0-E15F-4905-86B8-EA9F6D0FB7E5}" dt="2019-02-02T15:54:50.150" v="26" actId="404"/>
          <ac:spMkLst>
            <pc:docMk/>
            <pc:sldMk cId="893041579" sldId="262"/>
            <ac:spMk id="2" creationId="{00000000-0000-0000-0000-000000000000}"/>
          </ac:spMkLst>
        </pc:spChg>
        <pc:spChg chg="mod">
          <ac:chgData name="Kathy Moczerniak" userId="482eff44a8730993" providerId="LiveId" clId="{F88980D0-E15F-4905-86B8-EA9F6D0FB7E5}" dt="2019-02-02T18:08:10.690" v="473" actId="2"/>
          <ac:spMkLst>
            <pc:docMk/>
            <pc:sldMk cId="893041579" sldId="262"/>
            <ac:spMk id="3" creationId="{00000000-0000-0000-0000-000000000000}"/>
          </ac:spMkLst>
        </pc:spChg>
      </pc:sldChg>
      <pc:sldChg chg="modSp">
        <pc:chgData name="Kathy Moczerniak" userId="482eff44a8730993" providerId="LiveId" clId="{F88980D0-E15F-4905-86B8-EA9F6D0FB7E5}" dt="2019-02-02T15:56:33.254" v="44" actId="1076"/>
        <pc:sldMkLst>
          <pc:docMk/>
          <pc:sldMk cId="3418844208" sldId="263"/>
        </pc:sldMkLst>
        <pc:spChg chg="mod">
          <ac:chgData name="Kathy Moczerniak" userId="482eff44a8730993" providerId="LiveId" clId="{F88980D0-E15F-4905-86B8-EA9F6D0FB7E5}" dt="2019-02-02T15:56:08.811" v="39" actId="404"/>
          <ac:spMkLst>
            <pc:docMk/>
            <pc:sldMk cId="3418844208" sldId="263"/>
            <ac:spMk id="2" creationId="{00000000-0000-0000-0000-000000000000}"/>
          </ac:spMkLst>
        </pc:spChg>
        <pc:spChg chg="mod">
          <ac:chgData name="Kathy Moczerniak" userId="482eff44a8730993" providerId="LiveId" clId="{F88980D0-E15F-4905-86B8-EA9F6D0FB7E5}" dt="2019-02-02T15:56:33.254" v="44" actId="1076"/>
          <ac:spMkLst>
            <pc:docMk/>
            <pc:sldMk cId="3418844208" sldId="263"/>
            <ac:spMk id="3" creationId="{00000000-0000-0000-0000-000000000000}"/>
          </ac:spMkLst>
        </pc:spChg>
      </pc:sldChg>
      <pc:sldChg chg="modSp">
        <pc:chgData name="Kathy Moczerniak" userId="482eff44a8730993" providerId="LiveId" clId="{F88980D0-E15F-4905-86B8-EA9F6D0FB7E5}" dt="2019-02-02T18:10:36.769" v="489" actId="2"/>
        <pc:sldMkLst>
          <pc:docMk/>
          <pc:sldMk cId="916512263" sldId="264"/>
        </pc:sldMkLst>
        <pc:spChg chg="mod">
          <ac:chgData name="Kathy Moczerniak" userId="482eff44a8730993" providerId="LiveId" clId="{F88980D0-E15F-4905-86B8-EA9F6D0FB7E5}" dt="2019-02-02T15:56:53.162" v="47"/>
          <ac:spMkLst>
            <pc:docMk/>
            <pc:sldMk cId="916512263" sldId="264"/>
            <ac:spMk id="2" creationId="{00000000-0000-0000-0000-000000000000}"/>
          </ac:spMkLst>
        </pc:spChg>
        <pc:spChg chg="mod">
          <ac:chgData name="Kathy Moczerniak" userId="482eff44a8730993" providerId="LiveId" clId="{F88980D0-E15F-4905-86B8-EA9F6D0FB7E5}" dt="2019-02-02T18:10:36.769" v="489" actId="2"/>
          <ac:spMkLst>
            <pc:docMk/>
            <pc:sldMk cId="916512263" sldId="264"/>
            <ac:spMk id="3" creationId="{00000000-0000-0000-0000-000000000000}"/>
          </ac:spMkLst>
        </pc:spChg>
      </pc:sldChg>
      <pc:sldChg chg="modSp">
        <pc:chgData name="Kathy Moczerniak" userId="482eff44a8730993" providerId="LiveId" clId="{F88980D0-E15F-4905-86B8-EA9F6D0FB7E5}" dt="2019-02-02T16:02:37.624" v="84" actId="1076"/>
        <pc:sldMkLst>
          <pc:docMk/>
          <pc:sldMk cId="3648724821" sldId="265"/>
        </pc:sldMkLst>
        <pc:spChg chg="mod">
          <ac:chgData name="Kathy Moczerniak" userId="482eff44a8730993" providerId="LiveId" clId="{F88980D0-E15F-4905-86B8-EA9F6D0FB7E5}" dt="2019-02-02T16:01:17.975" v="72" actId="1076"/>
          <ac:spMkLst>
            <pc:docMk/>
            <pc:sldMk cId="3648724821" sldId="265"/>
            <ac:spMk id="2" creationId="{00000000-0000-0000-0000-000000000000}"/>
          </ac:spMkLst>
        </pc:spChg>
        <pc:spChg chg="mod">
          <ac:chgData name="Kathy Moczerniak" userId="482eff44a8730993" providerId="LiveId" clId="{F88980D0-E15F-4905-86B8-EA9F6D0FB7E5}" dt="2019-02-02T16:02:37.624" v="84" actId="1076"/>
          <ac:spMkLst>
            <pc:docMk/>
            <pc:sldMk cId="3648724821" sldId="265"/>
            <ac:spMk id="3" creationId="{00000000-0000-0000-0000-000000000000}"/>
          </ac:spMkLst>
        </pc:spChg>
      </pc:sldChg>
      <pc:sldChg chg="modSp">
        <pc:chgData name="Kathy Moczerniak" userId="482eff44a8730993" providerId="LiveId" clId="{F88980D0-E15F-4905-86B8-EA9F6D0FB7E5}" dt="2019-02-02T18:08:33.948" v="477"/>
        <pc:sldMkLst>
          <pc:docMk/>
          <pc:sldMk cId="2225402251" sldId="266"/>
        </pc:sldMkLst>
        <pc:spChg chg="mod">
          <ac:chgData name="Kathy Moczerniak" userId="482eff44a8730993" providerId="LiveId" clId="{F88980D0-E15F-4905-86B8-EA9F6D0FB7E5}" dt="2019-02-02T15:59:17.527" v="66" actId="1076"/>
          <ac:spMkLst>
            <pc:docMk/>
            <pc:sldMk cId="2225402251" sldId="266"/>
            <ac:spMk id="2" creationId="{00000000-0000-0000-0000-000000000000}"/>
          </ac:spMkLst>
        </pc:spChg>
        <pc:spChg chg="mod">
          <ac:chgData name="Kathy Moczerniak" userId="482eff44a8730993" providerId="LiveId" clId="{F88980D0-E15F-4905-86B8-EA9F6D0FB7E5}" dt="2019-02-02T18:08:33.948" v="477"/>
          <ac:spMkLst>
            <pc:docMk/>
            <pc:sldMk cId="2225402251" sldId="266"/>
            <ac:spMk id="3" creationId="{00000000-0000-0000-0000-000000000000}"/>
          </ac:spMkLst>
        </pc:spChg>
      </pc:sldChg>
      <pc:sldChg chg="modSp">
        <pc:chgData name="Kathy Moczerniak" userId="482eff44a8730993" providerId="LiveId" clId="{F88980D0-E15F-4905-86B8-EA9F6D0FB7E5}" dt="2019-02-02T16:04:22.405" v="96" actId="255"/>
        <pc:sldMkLst>
          <pc:docMk/>
          <pc:sldMk cId="2723884202" sldId="267"/>
        </pc:sldMkLst>
        <pc:spChg chg="mod">
          <ac:chgData name="Kathy Moczerniak" userId="482eff44a8730993" providerId="LiveId" clId="{F88980D0-E15F-4905-86B8-EA9F6D0FB7E5}" dt="2019-02-02T16:04:14.308" v="95" actId="404"/>
          <ac:spMkLst>
            <pc:docMk/>
            <pc:sldMk cId="2723884202" sldId="267"/>
            <ac:spMk id="2" creationId="{00000000-0000-0000-0000-000000000000}"/>
          </ac:spMkLst>
        </pc:spChg>
        <pc:spChg chg="mod">
          <ac:chgData name="Kathy Moczerniak" userId="482eff44a8730993" providerId="LiveId" clId="{F88980D0-E15F-4905-86B8-EA9F6D0FB7E5}" dt="2019-02-02T16:04:22.405" v="96" actId="255"/>
          <ac:spMkLst>
            <pc:docMk/>
            <pc:sldMk cId="2723884202" sldId="267"/>
            <ac:spMk id="3" creationId="{00000000-0000-0000-0000-000000000000}"/>
          </ac:spMkLst>
        </pc:spChg>
      </pc:sldChg>
      <pc:sldChg chg="modSp">
        <pc:chgData name="Kathy Moczerniak" userId="482eff44a8730993" providerId="LiveId" clId="{F88980D0-E15F-4905-86B8-EA9F6D0FB7E5}" dt="2019-02-02T18:08:39.452" v="478"/>
        <pc:sldMkLst>
          <pc:docMk/>
          <pc:sldMk cId="4158083313" sldId="268"/>
        </pc:sldMkLst>
        <pc:spChg chg="mod">
          <ac:chgData name="Kathy Moczerniak" userId="482eff44a8730993" providerId="LiveId" clId="{F88980D0-E15F-4905-86B8-EA9F6D0FB7E5}" dt="2019-02-02T16:04:41.320" v="98" actId="404"/>
          <ac:spMkLst>
            <pc:docMk/>
            <pc:sldMk cId="4158083313" sldId="268"/>
            <ac:spMk id="2" creationId="{00000000-0000-0000-0000-000000000000}"/>
          </ac:spMkLst>
        </pc:spChg>
        <pc:spChg chg="mod">
          <ac:chgData name="Kathy Moczerniak" userId="482eff44a8730993" providerId="LiveId" clId="{F88980D0-E15F-4905-86B8-EA9F6D0FB7E5}" dt="2019-02-02T18:08:39.452" v="478"/>
          <ac:spMkLst>
            <pc:docMk/>
            <pc:sldMk cId="4158083313" sldId="268"/>
            <ac:spMk id="3" creationId="{00000000-0000-0000-0000-000000000000}"/>
          </ac:spMkLst>
        </pc:spChg>
      </pc:sldChg>
      <pc:sldChg chg="modSp">
        <pc:chgData name="Kathy Moczerniak" userId="482eff44a8730993" providerId="LiveId" clId="{F88980D0-E15F-4905-86B8-EA9F6D0FB7E5}" dt="2019-02-02T16:09:52.837" v="156" actId="947"/>
        <pc:sldMkLst>
          <pc:docMk/>
          <pc:sldMk cId="2282313805" sldId="269"/>
        </pc:sldMkLst>
        <pc:spChg chg="mod">
          <ac:chgData name="Kathy Moczerniak" userId="482eff44a8730993" providerId="LiveId" clId="{F88980D0-E15F-4905-86B8-EA9F6D0FB7E5}" dt="2019-02-02T16:06:49.054" v="122"/>
          <ac:spMkLst>
            <pc:docMk/>
            <pc:sldMk cId="2282313805" sldId="269"/>
            <ac:spMk id="2" creationId="{00000000-0000-0000-0000-000000000000}"/>
          </ac:spMkLst>
        </pc:spChg>
        <pc:spChg chg="mod">
          <ac:chgData name="Kathy Moczerniak" userId="482eff44a8730993" providerId="LiveId" clId="{F88980D0-E15F-4905-86B8-EA9F6D0FB7E5}" dt="2019-02-02T16:09:52.837" v="156" actId="947"/>
          <ac:spMkLst>
            <pc:docMk/>
            <pc:sldMk cId="2282313805" sldId="269"/>
            <ac:spMk id="3" creationId="{00000000-0000-0000-0000-000000000000}"/>
          </ac:spMkLst>
        </pc:spChg>
      </pc:sldChg>
      <pc:sldChg chg="modSp">
        <pc:chgData name="Kathy Moczerniak" userId="482eff44a8730993" providerId="LiveId" clId="{F88980D0-E15F-4905-86B8-EA9F6D0FB7E5}" dt="2019-02-02T18:08:45.084" v="479"/>
        <pc:sldMkLst>
          <pc:docMk/>
          <pc:sldMk cId="507819586" sldId="270"/>
        </pc:sldMkLst>
        <pc:spChg chg="mod">
          <ac:chgData name="Kathy Moczerniak" userId="482eff44a8730993" providerId="LiveId" clId="{F88980D0-E15F-4905-86B8-EA9F6D0FB7E5}" dt="2019-02-02T16:04:50.534" v="100" actId="404"/>
          <ac:spMkLst>
            <pc:docMk/>
            <pc:sldMk cId="507819586" sldId="270"/>
            <ac:spMk id="2" creationId="{00000000-0000-0000-0000-000000000000}"/>
          </ac:spMkLst>
        </pc:spChg>
        <pc:spChg chg="mod">
          <ac:chgData name="Kathy Moczerniak" userId="482eff44a8730993" providerId="LiveId" clId="{F88980D0-E15F-4905-86B8-EA9F6D0FB7E5}" dt="2019-02-02T18:08:45.084" v="479"/>
          <ac:spMkLst>
            <pc:docMk/>
            <pc:sldMk cId="507819586" sldId="270"/>
            <ac:spMk id="3" creationId="{00000000-0000-0000-0000-000000000000}"/>
          </ac:spMkLst>
        </pc:spChg>
      </pc:sldChg>
      <pc:sldChg chg="modSp">
        <pc:chgData name="Kathy Moczerniak" userId="482eff44a8730993" providerId="LiveId" clId="{F88980D0-E15F-4905-86B8-EA9F6D0FB7E5}" dt="2019-02-02T16:14:29.689" v="184" actId="404"/>
        <pc:sldMkLst>
          <pc:docMk/>
          <pc:sldMk cId="2184196357" sldId="271"/>
        </pc:sldMkLst>
        <pc:spChg chg="mod">
          <ac:chgData name="Kathy Moczerniak" userId="482eff44a8730993" providerId="LiveId" clId="{F88980D0-E15F-4905-86B8-EA9F6D0FB7E5}" dt="2019-02-02T16:14:29.689" v="184" actId="404"/>
          <ac:spMkLst>
            <pc:docMk/>
            <pc:sldMk cId="2184196357" sldId="271"/>
            <ac:spMk id="2" creationId="{00000000-0000-0000-0000-000000000000}"/>
          </ac:spMkLst>
        </pc:spChg>
        <pc:spChg chg="mod">
          <ac:chgData name="Kathy Moczerniak" userId="482eff44a8730993" providerId="LiveId" clId="{F88980D0-E15F-4905-86B8-EA9F6D0FB7E5}" dt="2019-02-02T16:14:12.612" v="183" actId="948"/>
          <ac:spMkLst>
            <pc:docMk/>
            <pc:sldMk cId="2184196357" sldId="271"/>
            <ac:spMk id="3" creationId="{00000000-0000-0000-0000-000000000000}"/>
          </ac:spMkLst>
        </pc:spChg>
      </pc:sldChg>
      <pc:sldChg chg="modSp">
        <pc:chgData name="Kathy Moczerniak" userId="482eff44a8730993" providerId="LiveId" clId="{F88980D0-E15F-4905-86B8-EA9F6D0FB7E5}" dt="2019-02-02T17:08:44.752" v="211" actId="948"/>
        <pc:sldMkLst>
          <pc:docMk/>
          <pc:sldMk cId="601955977" sldId="272"/>
        </pc:sldMkLst>
        <pc:spChg chg="mod">
          <ac:chgData name="Kathy Moczerniak" userId="482eff44a8730993" providerId="LiveId" clId="{F88980D0-E15F-4905-86B8-EA9F6D0FB7E5}" dt="2019-02-02T16:05:00.774" v="102" actId="404"/>
          <ac:spMkLst>
            <pc:docMk/>
            <pc:sldMk cId="601955977" sldId="272"/>
            <ac:spMk id="2" creationId="{00000000-0000-0000-0000-000000000000}"/>
          </ac:spMkLst>
        </pc:spChg>
        <pc:spChg chg="mod">
          <ac:chgData name="Kathy Moczerniak" userId="482eff44a8730993" providerId="LiveId" clId="{F88980D0-E15F-4905-86B8-EA9F6D0FB7E5}" dt="2019-02-02T17:08:44.752" v="211" actId="948"/>
          <ac:spMkLst>
            <pc:docMk/>
            <pc:sldMk cId="601955977" sldId="272"/>
            <ac:spMk id="3" creationId="{00000000-0000-0000-0000-000000000000}"/>
          </ac:spMkLst>
        </pc:spChg>
      </pc:sldChg>
      <pc:sldChg chg="modSp">
        <pc:chgData name="Kathy Moczerniak" userId="482eff44a8730993" providerId="LiveId" clId="{F88980D0-E15F-4905-86B8-EA9F6D0FB7E5}" dt="2019-02-02T17:07:19.411" v="205" actId="1076"/>
        <pc:sldMkLst>
          <pc:docMk/>
          <pc:sldMk cId="1376450405" sldId="273"/>
        </pc:sldMkLst>
        <pc:spChg chg="mod">
          <ac:chgData name="Kathy Moczerniak" userId="482eff44a8730993" providerId="LiveId" clId="{F88980D0-E15F-4905-86B8-EA9F6D0FB7E5}" dt="2019-02-02T16:17:52.062" v="200"/>
          <ac:spMkLst>
            <pc:docMk/>
            <pc:sldMk cId="1376450405" sldId="273"/>
            <ac:spMk id="2" creationId="{00000000-0000-0000-0000-000000000000}"/>
          </ac:spMkLst>
        </pc:spChg>
        <pc:spChg chg="mod">
          <ac:chgData name="Kathy Moczerniak" userId="482eff44a8730993" providerId="LiveId" clId="{F88980D0-E15F-4905-86B8-EA9F6D0FB7E5}" dt="2019-02-02T17:07:19.411" v="205" actId="1076"/>
          <ac:spMkLst>
            <pc:docMk/>
            <pc:sldMk cId="1376450405" sldId="273"/>
            <ac:spMk id="3" creationId="{00000000-0000-0000-0000-000000000000}"/>
          </ac:spMkLst>
        </pc:spChg>
      </pc:sldChg>
      <pc:sldChg chg="modSp">
        <pc:chgData name="Kathy Moczerniak" userId="482eff44a8730993" providerId="LiveId" clId="{F88980D0-E15F-4905-86B8-EA9F6D0FB7E5}" dt="2019-02-02T17:08:01.257" v="208" actId="20577"/>
        <pc:sldMkLst>
          <pc:docMk/>
          <pc:sldMk cId="77226957" sldId="274"/>
        </pc:sldMkLst>
        <pc:spChg chg="mod">
          <ac:chgData name="Kathy Moczerniak" userId="482eff44a8730993" providerId="LiveId" clId="{F88980D0-E15F-4905-86B8-EA9F6D0FB7E5}" dt="2019-02-02T16:05:10.237" v="104" actId="404"/>
          <ac:spMkLst>
            <pc:docMk/>
            <pc:sldMk cId="77226957" sldId="274"/>
            <ac:spMk id="2" creationId="{00000000-0000-0000-0000-000000000000}"/>
          </ac:spMkLst>
        </pc:spChg>
        <pc:spChg chg="mod">
          <ac:chgData name="Kathy Moczerniak" userId="482eff44a8730993" providerId="LiveId" clId="{F88980D0-E15F-4905-86B8-EA9F6D0FB7E5}" dt="2019-02-02T17:08:01.257" v="208" actId="20577"/>
          <ac:spMkLst>
            <pc:docMk/>
            <pc:sldMk cId="77226957" sldId="274"/>
            <ac:spMk id="3" creationId="{00000000-0000-0000-0000-000000000000}"/>
          </ac:spMkLst>
        </pc:spChg>
      </pc:sldChg>
      <pc:sldChg chg="modSp">
        <pc:chgData name="Kathy Moczerniak" userId="482eff44a8730993" providerId="LiveId" clId="{F88980D0-E15F-4905-86B8-EA9F6D0FB7E5}" dt="2019-02-02T17:09:34.820" v="216" actId="255"/>
        <pc:sldMkLst>
          <pc:docMk/>
          <pc:sldMk cId="2887286917" sldId="275"/>
        </pc:sldMkLst>
        <pc:spChg chg="mod">
          <ac:chgData name="Kathy Moczerniak" userId="482eff44a8730993" providerId="LiveId" clId="{F88980D0-E15F-4905-86B8-EA9F6D0FB7E5}" dt="2019-02-02T17:09:13.952" v="214" actId="1076"/>
          <ac:spMkLst>
            <pc:docMk/>
            <pc:sldMk cId="2887286917" sldId="275"/>
            <ac:spMk id="2" creationId="{00000000-0000-0000-0000-000000000000}"/>
          </ac:spMkLst>
        </pc:spChg>
        <pc:spChg chg="mod">
          <ac:chgData name="Kathy Moczerniak" userId="482eff44a8730993" providerId="LiveId" clId="{F88980D0-E15F-4905-86B8-EA9F6D0FB7E5}" dt="2019-02-02T17:09:34.820" v="216" actId="255"/>
          <ac:spMkLst>
            <pc:docMk/>
            <pc:sldMk cId="2887286917" sldId="275"/>
            <ac:spMk id="3" creationId="{00000000-0000-0000-0000-000000000000}"/>
          </ac:spMkLst>
        </pc:spChg>
      </pc:sldChg>
      <pc:sldChg chg="modSp">
        <pc:chgData name="Kathy Moczerniak" userId="482eff44a8730993" providerId="LiveId" clId="{F88980D0-E15F-4905-86B8-EA9F6D0FB7E5}" dt="2019-02-02T17:09:59.718" v="219" actId="947"/>
        <pc:sldMkLst>
          <pc:docMk/>
          <pc:sldMk cId="1651045874" sldId="276"/>
        </pc:sldMkLst>
        <pc:spChg chg="mod">
          <ac:chgData name="Kathy Moczerniak" userId="482eff44a8730993" providerId="LiveId" clId="{F88980D0-E15F-4905-86B8-EA9F6D0FB7E5}" dt="2019-02-02T16:05:18.221" v="106"/>
          <ac:spMkLst>
            <pc:docMk/>
            <pc:sldMk cId="1651045874" sldId="276"/>
            <ac:spMk id="2" creationId="{00000000-0000-0000-0000-000000000000}"/>
          </ac:spMkLst>
        </pc:spChg>
        <pc:spChg chg="mod">
          <ac:chgData name="Kathy Moczerniak" userId="482eff44a8730993" providerId="LiveId" clId="{F88980D0-E15F-4905-86B8-EA9F6D0FB7E5}" dt="2019-02-02T17:09:59.718" v="219" actId="947"/>
          <ac:spMkLst>
            <pc:docMk/>
            <pc:sldMk cId="1651045874" sldId="276"/>
            <ac:spMk id="3" creationId="{00000000-0000-0000-0000-000000000000}"/>
          </ac:spMkLst>
        </pc:spChg>
      </pc:sldChg>
      <pc:sldChg chg="modSp">
        <pc:chgData name="Kathy Moczerniak" userId="482eff44a8730993" providerId="LiveId" clId="{F88980D0-E15F-4905-86B8-EA9F6D0FB7E5}" dt="2019-02-02T17:10:53.674" v="227" actId="404"/>
        <pc:sldMkLst>
          <pc:docMk/>
          <pc:sldMk cId="3372742465" sldId="277"/>
        </pc:sldMkLst>
        <pc:spChg chg="mod">
          <ac:chgData name="Kathy Moczerniak" userId="482eff44a8730993" providerId="LiveId" clId="{F88980D0-E15F-4905-86B8-EA9F6D0FB7E5}" dt="2019-02-02T17:10:53.674" v="227" actId="404"/>
          <ac:spMkLst>
            <pc:docMk/>
            <pc:sldMk cId="3372742465" sldId="277"/>
            <ac:spMk id="2" creationId="{00000000-0000-0000-0000-000000000000}"/>
          </ac:spMkLst>
        </pc:spChg>
        <pc:spChg chg="mod">
          <ac:chgData name="Kathy Moczerniak" userId="482eff44a8730993" providerId="LiveId" clId="{F88980D0-E15F-4905-86B8-EA9F6D0FB7E5}" dt="2019-02-02T17:10:48.685" v="226" actId="20577"/>
          <ac:spMkLst>
            <pc:docMk/>
            <pc:sldMk cId="3372742465" sldId="277"/>
            <ac:spMk id="3" creationId="{00000000-0000-0000-0000-000000000000}"/>
          </ac:spMkLst>
        </pc:spChg>
      </pc:sldChg>
      <pc:sldChg chg="modSp">
        <pc:chgData name="Kathy Moczerniak" userId="482eff44a8730993" providerId="LiveId" clId="{F88980D0-E15F-4905-86B8-EA9F6D0FB7E5}" dt="2019-02-02T18:09:26.762" v="482" actId="2"/>
        <pc:sldMkLst>
          <pc:docMk/>
          <pc:sldMk cId="46233943" sldId="278"/>
        </pc:sldMkLst>
        <pc:spChg chg="mod">
          <ac:chgData name="Kathy Moczerniak" userId="482eff44a8730993" providerId="LiveId" clId="{F88980D0-E15F-4905-86B8-EA9F6D0FB7E5}" dt="2019-02-02T16:05:27.522" v="108" actId="404"/>
          <ac:spMkLst>
            <pc:docMk/>
            <pc:sldMk cId="46233943" sldId="278"/>
            <ac:spMk id="2" creationId="{00000000-0000-0000-0000-000000000000}"/>
          </ac:spMkLst>
        </pc:spChg>
        <pc:spChg chg="mod">
          <ac:chgData name="Kathy Moczerniak" userId="482eff44a8730993" providerId="LiveId" clId="{F88980D0-E15F-4905-86B8-EA9F6D0FB7E5}" dt="2019-02-02T18:09:26.762" v="482" actId="2"/>
          <ac:spMkLst>
            <pc:docMk/>
            <pc:sldMk cId="46233943" sldId="278"/>
            <ac:spMk id="3" creationId="{00000000-0000-0000-0000-000000000000}"/>
          </ac:spMkLst>
        </pc:spChg>
      </pc:sldChg>
      <pc:sldChg chg="modSp">
        <pc:chgData name="Kathy Moczerniak" userId="482eff44a8730993" providerId="LiveId" clId="{F88980D0-E15F-4905-86B8-EA9F6D0FB7E5}" dt="2019-02-02T17:16:01.168" v="243" actId="27636"/>
        <pc:sldMkLst>
          <pc:docMk/>
          <pc:sldMk cId="1448528898" sldId="279"/>
        </pc:sldMkLst>
        <pc:spChg chg="mod">
          <ac:chgData name="Kathy Moczerniak" userId="482eff44a8730993" providerId="LiveId" clId="{F88980D0-E15F-4905-86B8-EA9F6D0FB7E5}" dt="2019-02-02T17:15:47.465" v="240" actId="404"/>
          <ac:spMkLst>
            <pc:docMk/>
            <pc:sldMk cId="1448528898" sldId="279"/>
            <ac:spMk id="2" creationId="{00000000-0000-0000-0000-000000000000}"/>
          </ac:spMkLst>
        </pc:spChg>
        <pc:spChg chg="mod">
          <ac:chgData name="Kathy Moczerniak" userId="482eff44a8730993" providerId="LiveId" clId="{F88980D0-E15F-4905-86B8-EA9F6D0FB7E5}" dt="2019-02-02T17:16:01.168" v="243" actId="27636"/>
          <ac:spMkLst>
            <pc:docMk/>
            <pc:sldMk cId="1448528898" sldId="279"/>
            <ac:spMk id="3" creationId="{00000000-0000-0000-0000-000000000000}"/>
          </ac:spMkLst>
        </pc:spChg>
      </pc:sldChg>
      <pc:sldChg chg="modSp">
        <pc:chgData name="Kathy Moczerniak" userId="482eff44a8730993" providerId="LiveId" clId="{F88980D0-E15F-4905-86B8-EA9F6D0FB7E5}" dt="2019-02-02T17:19:09.477" v="245" actId="947"/>
        <pc:sldMkLst>
          <pc:docMk/>
          <pc:sldMk cId="3382447237" sldId="280"/>
        </pc:sldMkLst>
        <pc:spChg chg="mod">
          <ac:chgData name="Kathy Moczerniak" userId="482eff44a8730993" providerId="LiveId" clId="{F88980D0-E15F-4905-86B8-EA9F6D0FB7E5}" dt="2019-02-02T16:05:34.333" v="110" actId="404"/>
          <ac:spMkLst>
            <pc:docMk/>
            <pc:sldMk cId="3382447237" sldId="280"/>
            <ac:spMk id="2" creationId="{00000000-0000-0000-0000-000000000000}"/>
          </ac:spMkLst>
        </pc:spChg>
        <pc:spChg chg="mod">
          <ac:chgData name="Kathy Moczerniak" userId="482eff44a8730993" providerId="LiveId" clId="{F88980D0-E15F-4905-86B8-EA9F6D0FB7E5}" dt="2019-02-02T17:19:09.477" v="245" actId="947"/>
          <ac:spMkLst>
            <pc:docMk/>
            <pc:sldMk cId="3382447237" sldId="280"/>
            <ac:spMk id="3" creationId="{00000000-0000-0000-0000-000000000000}"/>
          </ac:spMkLst>
        </pc:spChg>
      </pc:sldChg>
      <pc:sldChg chg="modSp">
        <pc:chgData name="Kathy Moczerniak" userId="482eff44a8730993" providerId="LiveId" clId="{F88980D0-E15F-4905-86B8-EA9F6D0FB7E5}" dt="2019-02-02T18:09:49.301" v="484" actId="2"/>
        <pc:sldMkLst>
          <pc:docMk/>
          <pc:sldMk cId="1030712181" sldId="281"/>
        </pc:sldMkLst>
        <pc:spChg chg="mod">
          <ac:chgData name="Kathy Moczerniak" userId="482eff44a8730993" providerId="LiveId" clId="{F88980D0-E15F-4905-86B8-EA9F6D0FB7E5}" dt="2019-02-02T17:27:29.610" v="272" actId="404"/>
          <ac:spMkLst>
            <pc:docMk/>
            <pc:sldMk cId="1030712181" sldId="281"/>
            <ac:spMk id="2" creationId="{00000000-0000-0000-0000-000000000000}"/>
          </ac:spMkLst>
        </pc:spChg>
        <pc:spChg chg="mod">
          <ac:chgData name="Kathy Moczerniak" userId="482eff44a8730993" providerId="LiveId" clId="{F88980D0-E15F-4905-86B8-EA9F6D0FB7E5}" dt="2019-02-02T18:09:49.301" v="484" actId="2"/>
          <ac:spMkLst>
            <pc:docMk/>
            <pc:sldMk cId="1030712181" sldId="281"/>
            <ac:spMk id="3" creationId="{00000000-0000-0000-0000-000000000000}"/>
          </ac:spMkLst>
        </pc:spChg>
      </pc:sldChg>
      <pc:sldChg chg="modSp">
        <pc:chgData name="Kathy Moczerniak" userId="482eff44a8730993" providerId="LiveId" clId="{F88980D0-E15F-4905-86B8-EA9F6D0FB7E5}" dt="2019-02-02T17:22:06.519" v="257" actId="404"/>
        <pc:sldMkLst>
          <pc:docMk/>
          <pc:sldMk cId="970795306" sldId="282"/>
        </pc:sldMkLst>
        <pc:spChg chg="mod">
          <ac:chgData name="Kathy Moczerniak" userId="482eff44a8730993" providerId="LiveId" clId="{F88980D0-E15F-4905-86B8-EA9F6D0FB7E5}" dt="2019-02-02T17:22:06.519" v="257" actId="404"/>
          <ac:spMkLst>
            <pc:docMk/>
            <pc:sldMk cId="970795306" sldId="282"/>
            <ac:spMk id="2" creationId="{00000000-0000-0000-0000-000000000000}"/>
          </ac:spMkLst>
        </pc:spChg>
        <pc:spChg chg="mod">
          <ac:chgData name="Kathy Moczerniak" userId="482eff44a8730993" providerId="LiveId" clId="{F88980D0-E15F-4905-86B8-EA9F6D0FB7E5}" dt="2019-02-02T17:21:57.755" v="256" actId="1076"/>
          <ac:spMkLst>
            <pc:docMk/>
            <pc:sldMk cId="970795306" sldId="282"/>
            <ac:spMk id="3" creationId="{00000000-0000-0000-0000-000000000000}"/>
          </ac:spMkLst>
        </pc:spChg>
      </pc:sldChg>
      <pc:sldChg chg="modSp">
        <pc:chgData name="Kathy Moczerniak" userId="482eff44a8730993" providerId="LiveId" clId="{F88980D0-E15F-4905-86B8-EA9F6D0FB7E5}" dt="2019-02-02T17:25:02.099" v="265"/>
        <pc:sldMkLst>
          <pc:docMk/>
          <pc:sldMk cId="2705000126" sldId="283"/>
        </pc:sldMkLst>
        <pc:spChg chg="mod">
          <ac:chgData name="Kathy Moczerniak" userId="482eff44a8730993" providerId="LiveId" clId="{F88980D0-E15F-4905-86B8-EA9F6D0FB7E5}" dt="2019-02-02T17:25:02.099" v="265"/>
          <ac:spMkLst>
            <pc:docMk/>
            <pc:sldMk cId="2705000126" sldId="283"/>
            <ac:spMk id="2" creationId="{00000000-0000-0000-0000-000000000000}"/>
          </ac:spMkLst>
        </pc:spChg>
        <pc:spChg chg="mod">
          <ac:chgData name="Kathy Moczerniak" userId="482eff44a8730993" providerId="LiveId" clId="{F88980D0-E15F-4905-86B8-EA9F6D0FB7E5}" dt="2019-02-02T17:24:55.252" v="264" actId="947"/>
          <ac:spMkLst>
            <pc:docMk/>
            <pc:sldMk cId="2705000126" sldId="283"/>
            <ac:spMk id="3" creationId="{00000000-0000-0000-0000-000000000000}"/>
          </ac:spMkLst>
        </pc:spChg>
      </pc:sldChg>
      <pc:sldChg chg="modSp">
        <pc:chgData name="Kathy Moczerniak" userId="482eff44a8730993" providerId="LiveId" clId="{F88980D0-E15F-4905-86B8-EA9F6D0FB7E5}" dt="2019-02-02T17:25:37.236" v="271" actId="1076"/>
        <pc:sldMkLst>
          <pc:docMk/>
          <pc:sldMk cId="498018965" sldId="284"/>
        </pc:sldMkLst>
        <pc:spChg chg="mod">
          <ac:chgData name="Kathy Moczerniak" userId="482eff44a8730993" providerId="LiveId" clId="{F88980D0-E15F-4905-86B8-EA9F6D0FB7E5}" dt="2019-02-02T17:25:25.017" v="268"/>
          <ac:spMkLst>
            <pc:docMk/>
            <pc:sldMk cId="498018965" sldId="284"/>
            <ac:spMk id="2" creationId="{00000000-0000-0000-0000-000000000000}"/>
          </ac:spMkLst>
        </pc:spChg>
        <pc:spChg chg="mod">
          <ac:chgData name="Kathy Moczerniak" userId="482eff44a8730993" providerId="LiveId" clId="{F88980D0-E15F-4905-86B8-EA9F6D0FB7E5}" dt="2019-02-02T17:25:37.236" v="271" actId="1076"/>
          <ac:spMkLst>
            <pc:docMk/>
            <pc:sldMk cId="498018965" sldId="284"/>
            <ac:spMk id="3" creationId="{00000000-0000-0000-0000-000000000000}"/>
          </ac:spMkLst>
        </pc:spChg>
      </pc:sldChg>
      <pc:sldChg chg="modSp">
        <pc:chgData name="Kathy Moczerniak" userId="482eff44a8730993" providerId="LiveId" clId="{F88980D0-E15F-4905-86B8-EA9F6D0FB7E5}" dt="2019-02-02T17:29:17.107" v="288" actId="20577"/>
        <pc:sldMkLst>
          <pc:docMk/>
          <pc:sldMk cId="3124627681" sldId="287"/>
        </pc:sldMkLst>
        <pc:spChg chg="mod">
          <ac:chgData name="Kathy Moczerniak" userId="482eff44a8730993" providerId="LiveId" clId="{F88980D0-E15F-4905-86B8-EA9F6D0FB7E5}" dt="2019-02-02T17:29:17.107" v="288" actId="20577"/>
          <ac:spMkLst>
            <pc:docMk/>
            <pc:sldMk cId="3124627681" sldId="287"/>
            <ac:spMk id="2" creationId="{00000000-0000-0000-0000-000000000000}"/>
          </ac:spMkLst>
        </pc:spChg>
        <pc:spChg chg="mod">
          <ac:chgData name="Kathy Moczerniak" userId="482eff44a8730993" providerId="LiveId" clId="{F88980D0-E15F-4905-86B8-EA9F6D0FB7E5}" dt="2019-02-02T17:29:06.162" v="285" actId="948"/>
          <ac:spMkLst>
            <pc:docMk/>
            <pc:sldMk cId="3124627681" sldId="287"/>
            <ac:spMk id="3" creationId="{00000000-0000-0000-0000-000000000000}"/>
          </ac:spMkLst>
        </pc:spChg>
      </pc:sldChg>
      <pc:sldChg chg="modSp">
        <pc:chgData name="Kathy Moczerniak" userId="482eff44a8730993" providerId="LiveId" clId="{F88980D0-E15F-4905-86B8-EA9F6D0FB7E5}" dt="2019-02-02T17:31:50.341" v="300" actId="1076"/>
        <pc:sldMkLst>
          <pc:docMk/>
          <pc:sldMk cId="2058984680" sldId="291"/>
        </pc:sldMkLst>
        <pc:spChg chg="mod">
          <ac:chgData name="Kathy Moczerniak" userId="482eff44a8730993" providerId="LiveId" clId="{F88980D0-E15F-4905-86B8-EA9F6D0FB7E5}" dt="2019-02-02T17:31:50.341" v="300" actId="1076"/>
          <ac:spMkLst>
            <pc:docMk/>
            <pc:sldMk cId="2058984680" sldId="291"/>
            <ac:spMk id="2" creationId="{00000000-0000-0000-0000-000000000000}"/>
          </ac:spMkLst>
        </pc:spChg>
        <pc:spChg chg="mod">
          <ac:chgData name="Kathy Moczerniak" userId="482eff44a8730993" providerId="LiveId" clId="{F88980D0-E15F-4905-86B8-EA9F6D0FB7E5}" dt="2019-02-02T17:31:47.654" v="299" actId="1076"/>
          <ac:spMkLst>
            <pc:docMk/>
            <pc:sldMk cId="2058984680" sldId="291"/>
            <ac:spMk id="3" creationId="{00000000-0000-0000-0000-000000000000}"/>
          </ac:spMkLst>
        </pc:spChg>
      </pc:sldChg>
      <pc:sldChg chg="modSp">
        <pc:chgData name="Kathy Moczerniak" userId="482eff44a8730993" providerId="LiveId" clId="{F88980D0-E15F-4905-86B8-EA9F6D0FB7E5}" dt="2019-02-02T18:10:30.021" v="487" actId="2"/>
        <pc:sldMkLst>
          <pc:docMk/>
          <pc:sldMk cId="2671233941" sldId="292"/>
        </pc:sldMkLst>
        <pc:spChg chg="mod">
          <ac:chgData name="Kathy Moczerniak" userId="482eff44a8730993" providerId="LiveId" clId="{F88980D0-E15F-4905-86B8-EA9F6D0FB7E5}" dt="2019-02-02T16:05:47.021" v="112" actId="404"/>
          <ac:spMkLst>
            <pc:docMk/>
            <pc:sldMk cId="2671233941" sldId="292"/>
            <ac:spMk id="2" creationId="{00000000-0000-0000-0000-000000000000}"/>
          </ac:spMkLst>
        </pc:spChg>
        <pc:spChg chg="mod">
          <ac:chgData name="Kathy Moczerniak" userId="482eff44a8730993" providerId="LiveId" clId="{F88980D0-E15F-4905-86B8-EA9F6D0FB7E5}" dt="2019-02-02T18:10:30.021" v="487" actId="2"/>
          <ac:spMkLst>
            <pc:docMk/>
            <pc:sldMk cId="2671233941" sldId="292"/>
            <ac:spMk id="3" creationId="{00000000-0000-0000-0000-000000000000}"/>
          </ac:spMkLst>
        </pc:spChg>
      </pc:sldChg>
      <pc:sldChg chg="modSp">
        <pc:chgData name="Kathy Moczerniak" userId="482eff44a8730993" providerId="LiveId" clId="{F88980D0-E15F-4905-86B8-EA9F6D0FB7E5}" dt="2019-02-02T17:34:32.504" v="320" actId="1076"/>
        <pc:sldMkLst>
          <pc:docMk/>
          <pc:sldMk cId="3099301572" sldId="293"/>
        </pc:sldMkLst>
        <pc:spChg chg="mod">
          <ac:chgData name="Kathy Moczerniak" userId="482eff44a8730993" providerId="LiveId" clId="{F88980D0-E15F-4905-86B8-EA9F6D0FB7E5}" dt="2019-02-02T17:34:10.163" v="314" actId="1076"/>
          <ac:spMkLst>
            <pc:docMk/>
            <pc:sldMk cId="3099301572" sldId="293"/>
            <ac:spMk id="2" creationId="{00000000-0000-0000-0000-000000000000}"/>
          </ac:spMkLst>
        </pc:spChg>
        <pc:spChg chg="mod">
          <ac:chgData name="Kathy Moczerniak" userId="482eff44a8730993" providerId="LiveId" clId="{F88980D0-E15F-4905-86B8-EA9F6D0FB7E5}" dt="2019-02-02T17:34:32.504" v="320" actId="1076"/>
          <ac:spMkLst>
            <pc:docMk/>
            <pc:sldMk cId="3099301572" sldId="293"/>
            <ac:spMk id="3" creationId="{00000000-0000-0000-0000-000000000000}"/>
          </ac:spMkLst>
        </pc:spChg>
      </pc:sldChg>
      <pc:sldChg chg="modSp">
        <pc:chgData name="Kathy Moczerniak" userId="482eff44a8730993" providerId="LiveId" clId="{F88980D0-E15F-4905-86B8-EA9F6D0FB7E5}" dt="2019-02-02T17:35:17.771" v="324" actId="1076"/>
        <pc:sldMkLst>
          <pc:docMk/>
          <pc:sldMk cId="2644266690" sldId="294"/>
        </pc:sldMkLst>
        <pc:spChg chg="mod">
          <ac:chgData name="Kathy Moczerniak" userId="482eff44a8730993" providerId="LiveId" clId="{F88980D0-E15F-4905-86B8-EA9F6D0FB7E5}" dt="2019-02-02T16:05:57.322" v="114" actId="404"/>
          <ac:spMkLst>
            <pc:docMk/>
            <pc:sldMk cId="2644266690" sldId="294"/>
            <ac:spMk id="2" creationId="{00000000-0000-0000-0000-000000000000}"/>
          </ac:spMkLst>
        </pc:spChg>
        <pc:spChg chg="mod">
          <ac:chgData name="Kathy Moczerniak" userId="482eff44a8730993" providerId="LiveId" clId="{F88980D0-E15F-4905-86B8-EA9F6D0FB7E5}" dt="2019-02-02T17:35:17.771" v="324" actId="1076"/>
          <ac:spMkLst>
            <pc:docMk/>
            <pc:sldMk cId="2644266690" sldId="294"/>
            <ac:spMk id="3" creationId="{00000000-0000-0000-0000-000000000000}"/>
          </ac:spMkLst>
        </pc:spChg>
      </pc:sldChg>
      <pc:sldChg chg="modSp">
        <pc:chgData name="Kathy Moczerniak" userId="482eff44a8730993" providerId="LiveId" clId="{F88980D0-E15F-4905-86B8-EA9F6D0FB7E5}" dt="2019-02-02T17:38:20.630" v="330" actId="1076"/>
        <pc:sldMkLst>
          <pc:docMk/>
          <pc:sldMk cId="1644008952" sldId="295"/>
        </pc:sldMkLst>
        <pc:spChg chg="mod">
          <ac:chgData name="Kathy Moczerniak" userId="482eff44a8730993" providerId="LiveId" clId="{F88980D0-E15F-4905-86B8-EA9F6D0FB7E5}" dt="2019-02-02T17:38:09.724" v="327" actId="404"/>
          <ac:spMkLst>
            <pc:docMk/>
            <pc:sldMk cId="1644008952" sldId="295"/>
            <ac:spMk id="2" creationId="{00000000-0000-0000-0000-000000000000}"/>
          </ac:spMkLst>
        </pc:spChg>
        <pc:spChg chg="mod">
          <ac:chgData name="Kathy Moczerniak" userId="482eff44a8730993" providerId="LiveId" clId="{F88980D0-E15F-4905-86B8-EA9F6D0FB7E5}" dt="2019-02-02T17:38:20.630" v="330" actId="1076"/>
          <ac:spMkLst>
            <pc:docMk/>
            <pc:sldMk cId="1644008952" sldId="295"/>
            <ac:spMk id="3" creationId="{00000000-0000-0000-0000-000000000000}"/>
          </ac:spMkLst>
        </pc:spChg>
      </pc:sldChg>
      <pc:sldChg chg="modSp">
        <pc:chgData name="Kathy Moczerniak" userId="482eff44a8730993" providerId="LiveId" clId="{F88980D0-E15F-4905-86B8-EA9F6D0FB7E5}" dt="2019-02-02T17:38:40.988" v="331" actId="947"/>
        <pc:sldMkLst>
          <pc:docMk/>
          <pc:sldMk cId="3347239602" sldId="296"/>
        </pc:sldMkLst>
        <pc:spChg chg="mod">
          <ac:chgData name="Kathy Moczerniak" userId="482eff44a8730993" providerId="LiveId" clId="{F88980D0-E15F-4905-86B8-EA9F6D0FB7E5}" dt="2019-02-02T16:06:05.710" v="116" actId="404"/>
          <ac:spMkLst>
            <pc:docMk/>
            <pc:sldMk cId="3347239602" sldId="296"/>
            <ac:spMk id="2" creationId="{00000000-0000-0000-0000-000000000000}"/>
          </ac:spMkLst>
        </pc:spChg>
        <pc:spChg chg="mod">
          <ac:chgData name="Kathy Moczerniak" userId="482eff44a8730993" providerId="LiveId" clId="{F88980D0-E15F-4905-86B8-EA9F6D0FB7E5}" dt="2019-02-02T17:38:40.988" v="331" actId="947"/>
          <ac:spMkLst>
            <pc:docMk/>
            <pc:sldMk cId="3347239602" sldId="296"/>
            <ac:spMk id="3" creationId="{00000000-0000-0000-0000-000000000000}"/>
          </ac:spMkLst>
        </pc:spChg>
      </pc:sldChg>
      <pc:sldChg chg="modSp">
        <pc:chgData name="Kathy Moczerniak" userId="482eff44a8730993" providerId="LiveId" clId="{F88980D0-E15F-4905-86B8-EA9F6D0FB7E5}" dt="2019-02-02T17:39:30.046" v="339" actId="1076"/>
        <pc:sldMkLst>
          <pc:docMk/>
          <pc:sldMk cId="761823882" sldId="297"/>
        </pc:sldMkLst>
        <pc:spChg chg="mod">
          <ac:chgData name="Kathy Moczerniak" userId="482eff44a8730993" providerId="LiveId" clId="{F88980D0-E15F-4905-86B8-EA9F6D0FB7E5}" dt="2019-02-02T17:39:26.885" v="338" actId="1076"/>
          <ac:spMkLst>
            <pc:docMk/>
            <pc:sldMk cId="761823882" sldId="297"/>
            <ac:spMk id="2" creationId="{00000000-0000-0000-0000-000000000000}"/>
          </ac:spMkLst>
        </pc:spChg>
        <pc:spChg chg="mod">
          <ac:chgData name="Kathy Moczerniak" userId="482eff44a8730993" providerId="LiveId" clId="{F88980D0-E15F-4905-86B8-EA9F6D0FB7E5}" dt="2019-02-02T17:39:30.046" v="339" actId="1076"/>
          <ac:spMkLst>
            <pc:docMk/>
            <pc:sldMk cId="761823882" sldId="297"/>
            <ac:spMk id="3" creationId="{00000000-0000-0000-0000-000000000000}"/>
          </ac:spMkLst>
        </pc:spChg>
      </pc:sldChg>
      <pc:sldChg chg="modSp">
        <pc:chgData name="Kathy Moczerniak" userId="482eff44a8730993" providerId="LiveId" clId="{F88980D0-E15F-4905-86B8-EA9F6D0FB7E5}" dt="2019-02-02T17:46:03.675" v="359" actId="1076"/>
        <pc:sldMkLst>
          <pc:docMk/>
          <pc:sldMk cId="3751878365" sldId="298"/>
        </pc:sldMkLst>
        <pc:spChg chg="mod">
          <ac:chgData name="Kathy Moczerniak" userId="482eff44a8730993" providerId="LiveId" clId="{F88980D0-E15F-4905-86B8-EA9F6D0FB7E5}" dt="2019-02-02T17:39:44.471" v="343"/>
          <ac:spMkLst>
            <pc:docMk/>
            <pc:sldMk cId="3751878365" sldId="298"/>
            <ac:spMk id="2" creationId="{00000000-0000-0000-0000-000000000000}"/>
          </ac:spMkLst>
        </pc:spChg>
        <pc:spChg chg="mod">
          <ac:chgData name="Kathy Moczerniak" userId="482eff44a8730993" providerId="LiveId" clId="{F88980D0-E15F-4905-86B8-EA9F6D0FB7E5}" dt="2019-02-02T17:46:03.675" v="359" actId="1076"/>
          <ac:spMkLst>
            <pc:docMk/>
            <pc:sldMk cId="3751878365" sldId="298"/>
            <ac:spMk id="3" creationId="{00000000-0000-0000-0000-000000000000}"/>
          </ac:spMkLst>
        </pc:spChg>
      </pc:sldChg>
      <pc:sldChg chg="modSp">
        <pc:chgData name="Kathy Moczerniak" userId="482eff44a8730993" providerId="LiveId" clId="{F88980D0-E15F-4905-86B8-EA9F6D0FB7E5}" dt="2019-02-02T17:52:33.424" v="392" actId="20577"/>
        <pc:sldMkLst>
          <pc:docMk/>
          <pc:sldMk cId="1966431115" sldId="300"/>
        </pc:sldMkLst>
        <pc:spChg chg="mod">
          <ac:chgData name="Kathy Moczerniak" userId="482eff44a8730993" providerId="LiveId" clId="{F88980D0-E15F-4905-86B8-EA9F6D0FB7E5}" dt="2019-02-02T17:52:33.424" v="392" actId="20577"/>
          <ac:spMkLst>
            <pc:docMk/>
            <pc:sldMk cId="1966431115" sldId="300"/>
            <ac:spMk id="2" creationId="{00000000-0000-0000-0000-000000000000}"/>
          </ac:spMkLst>
        </pc:spChg>
        <pc:spChg chg="mod">
          <ac:chgData name="Kathy Moczerniak" userId="482eff44a8730993" providerId="LiveId" clId="{F88980D0-E15F-4905-86B8-EA9F6D0FB7E5}" dt="2019-02-02T17:51:10.413" v="383" actId="1076"/>
          <ac:spMkLst>
            <pc:docMk/>
            <pc:sldMk cId="1966431115" sldId="300"/>
            <ac:spMk id="3" creationId="{00000000-0000-0000-0000-000000000000}"/>
          </ac:spMkLst>
        </pc:spChg>
      </pc:sldChg>
      <pc:sldChg chg="modSp">
        <pc:chgData name="Kathy Moczerniak" userId="482eff44a8730993" providerId="LiveId" clId="{F88980D0-E15F-4905-86B8-EA9F6D0FB7E5}" dt="2019-02-02T17:59:32.544" v="422" actId="1076"/>
        <pc:sldMkLst>
          <pc:docMk/>
          <pc:sldMk cId="1567948644" sldId="304"/>
        </pc:sldMkLst>
        <pc:spChg chg="mod">
          <ac:chgData name="Kathy Moczerniak" userId="482eff44a8730993" providerId="LiveId" clId="{F88980D0-E15F-4905-86B8-EA9F6D0FB7E5}" dt="2019-02-02T17:58:38.352" v="417" actId="404"/>
          <ac:spMkLst>
            <pc:docMk/>
            <pc:sldMk cId="1567948644" sldId="304"/>
            <ac:spMk id="2" creationId="{00000000-0000-0000-0000-000000000000}"/>
          </ac:spMkLst>
        </pc:spChg>
        <pc:spChg chg="mod">
          <ac:chgData name="Kathy Moczerniak" userId="482eff44a8730993" providerId="LiveId" clId="{F88980D0-E15F-4905-86B8-EA9F6D0FB7E5}" dt="2019-02-02T17:59:32.544" v="422" actId="1076"/>
          <ac:spMkLst>
            <pc:docMk/>
            <pc:sldMk cId="1567948644" sldId="304"/>
            <ac:spMk id="3" creationId="{00000000-0000-0000-0000-000000000000}"/>
          </ac:spMkLst>
        </pc:spChg>
      </pc:sldChg>
      <pc:sldChg chg="modSp">
        <pc:chgData name="Kathy Moczerniak" userId="482eff44a8730993" providerId="LiveId" clId="{F88980D0-E15F-4905-86B8-EA9F6D0FB7E5}" dt="2019-02-02T17:59:53.855" v="423" actId="947"/>
        <pc:sldMkLst>
          <pc:docMk/>
          <pc:sldMk cId="4167546710" sldId="305"/>
        </pc:sldMkLst>
        <pc:spChg chg="mod">
          <ac:chgData name="Kathy Moczerniak" userId="482eff44a8730993" providerId="LiveId" clId="{F88980D0-E15F-4905-86B8-EA9F6D0FB7E5}" dt="2019-02-02T16:06:18.479" v="118" actId="404"/>
          <ac:spMkLst>
            <pc:docMk/>
            <pc:sldMk cId="4167546710" sldId="305"/>
            <ac:spMk id="2" creationId="{00000000-0000-0000-0000-000000000000}"/>
          </ac:spMkLst>
        </pc:spChg>
        <pc:spChg chg="mod">
          <ac:chgData name="Kathy Moczerniak" userId="482eff44a8730993" providerId="LiveId" clId="{F88980D0-E15F-4905-86B8-EA9F6D0FB7E5}" dt="2019-02-02T17:59:53.855" v="423" actId="947"/>
          <ac:spMkLst>
            <pc:docMk/>
            <pc:sldMk cId="4167546710" sldId="305"/>
            <ac:spMk id="3" creationId="{00000000-0000-0000-0000-000000000000}"/>
          </ac:spMkLst>
        </pc:spChg>
      </pc:sldChg>
      <pc:sldChg chg="modSp">
        <pc:chgData name="Kathy Moczerniak" userId="482eff44a8730993" providerId="LiveId" clId="{F88980D0-E15F-4905-86B8-EA9F6D0FB7E5}" dt="2019-02-02T18:01:00.571" v="431" actId="20577"/>
        <pc:sldMkLst>
          <pc:docMk/>
          <pc:sldMk cId="799577933" sldId="306"/>
        </pc:sldMkLst>
        <pc:spChg chg="mod">
          <ac:chgData name="Kathy Moczerniak" userId="482eff44a8730993" providerId="LiveId" clId="{F88980D0-E15F-4905-86B8-EA9F6D0FB7E5}" dt="2019-02-02T18:01:00.571" v="431" actId="20577"/>
          <ac:spMkLst>
            <pc:docMk/>
            <pc:sldMk cId="799577933" sldId="306"/>
            <ac:spMk id="2" creationId="{00000000-0000-0000-0000-000000000000}"/>
          </ac:spMkLst>
        </pc:spChg>
        <pc:spChg chg="mod">
          <ac:chgData name="Kathy Moczerniak" userId="482eff44a8730993" providerId="LiveId" clId="{F88980D0-E15F-4905-86B8-EA9F6D0FB7E5}" dt="2019-02-02T18:00:21.513" v="429" actId="1076"/>
          <ac:spMkLst>
            <pc:docMk/>
            <pc:sldMk cId="799577933" sldId="306"/>
            <ac:spMk id="3" creationId="{00000000-0000-0000-0000-000000000000}"/>
          </ac:spMkLst>
        </pc:spChg>
      </pc:sldChg>
      <pc:sldChg chg="modSp">
        <pc:chgData name="Kathy Moczerniak" userId="482eff44a8730993" providerId="LiveId" clId="{F88980D0-E15F-4905-86B8-EA9F6D0FB7E5}" dt="2019-02-02T18:02:29.440" v="443" actId="947"/>
        <pc:sldMkLst>
          <pc:docMk/>
          <pc:sldMk cId="2636667673" sldId="307"/>
        </pc:sldMkLst>
        <pc:spChg chg="mod">
          <ac:chgData name="Kathy Moczerniak" userId="482eff44a8730993" providerId="LiveId" clId="{F88980D0-E15F-4905-86B8-EA9F6D0FB7E5}" dt="2019-02-02T16:06:26.709" v="120" actId="404"/>
          <ac:spMkLst>
            <pc:docMk/>
            <pc:sldMk cId="2636667673" sldId="307"/>
            <ac:spMk id="2" creationId="{00000000-0000-0000-0000-000000000000}"/>
          </ac:spMkLst>
        </pc:spChg>
        <pc:spChg chg="mod">
          <ac:chgData name="Kathy Moczerniak" userId="482eff44a8730993" providerId="LiveId" clId="{F88980D0-E15F-4905-86B8-EA9F6D0FB7E5}" dt="2019-02-02T18:02:29.440" v="443" actId="947"/>
          <ac:spMkLst>
            <pc:docMk/>
            <pc:sldMk cId="2636667673" sldId="307"/>
            <ac:spMk id="3" creationId="{00000000-0000-0000-0000-000000000000}"/>
          </ac:spMkLst>
        </pc:spChg>
      </pc:sldChg>
      <pc:sldChg chg="modSp">
        <pc:chgData name="Kathy Moczerniak" userId="482eff44a8730993" providerId="LiveId" clId="{F88980D0-E15F-4905-86B8-EA9F6D0FB7E5}" dt="2019-02-02T18:04:26.006" v="453" actId="1076"/>
        <pc:sldMkLst>
          <pc:docMk/>
          <pc:sldMk cId="3199886505" sldId="308"/>
        </pc:sldMkLst>
        <pc:spChg chg="mod">
          <ac:chgData name="Kathy Moczerniak" userId="482eff44a8730993" providerId="LiveId" clId="{F88980D0-E15F-4905-86B8-EA9F6D0FB7E5}" dt="2019-02-02T18:04:14.880" v="452" actId="1076"/>
          <ac:spMkLst>
            <pc:docMk/>
            <pc:sldMk cId="3199886505" sldId="308"/>
            <ac:spMk id="2" creationId="{00000000-0000-0000-0000-000000000000}"/>
          </ac:spMkLst>
        </pc:spChg>
        <pc:spChg chg="mod">
          <ac:chgData name="Kathy Moczerniak" userId="482eff44a8730993" providerId="LiveId" clId="{F88980D0-E15F-4905-86B8-EA9F6D0FB7E5}" dt="2019-02-02T18:04:26.006" v="453" actId="1076"/>
          <ac:spMkLst>
            <pc:docMk/>
            <pc:sldMk cId="3199886505" sldId="308"/>
            <ac:spMk id="3" creationId="{00000000-0000-0000-0000-000000000000}"/>
          </ac:spMkLst>
        </pc:spChg>
      </pc:sldChg>
      <pc:sldChg chg="modSp">
        <pc:chgData name="Kathy Moczerniak" userId="482eff44a8730993" providerId="LiveId" clId="{F88980D0-E15F-4905-86B8-EA9F6D0FB7E5}" dt="2019-02-02T18:06:28.887" v="463" actId="14100"/>
        <pc:sldMkLst>
          <pc:docMk/>
          <pc:sldMk cId="4173950979" sldId="309"/>
        </pc:sldMkLst>
        <pc:spChg chg="mod">
          <ac:chgData name="Kathy Moczerniak" userId="482eff44a8730993" providerId="LiveId" clId="{F88980D0-E15F-4905-86B8-EA9F6D0FB7E5}" dt="2019-02-02T18:05:37.156" v="459" actId="20577"/>
          <ac:spMkLst>
            <pc:docMk/>
            <pc:sldMk cId="4173950979" sldId="309"/>
            <ac:spMk id="2" creationId="{00000000-0000-0000-0000-000000000000}"/>
          </ac:spMkLst>
        </pc:spChg>
        <pc:spChg chg="mod">
          <ac:chgData name="Kathy Moczerniak" userId="482eff44a8730993" providerId="LiveId" clId="{F88980D0-E15F-4905-86B8-EA9F6D0FB7E5}" dt="2019-02-02T18:06:28.887" v="463" actId="14100"/>
          <ac:spMkLst>
            <pc:docMk/>
            <pc:sldMk cId="4173950979" sldId="309"/>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E740FE-D0A8-4E69-AF88-656239FE4BE9}" type="datetimeFigureOut">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B9297F-B371-4E76-A801-53D4BE6DE6D7}" type="slidenum">
              <a:rPr lang="en-US" smtClean="0"/>
              <a:t>‹#›</a:t>
            </a:fld>
            <a:endParaRPr lang="en-US" dirty="0"/>
          </a:p>
        </p:txBody>
      </p:sp>
    </p:spTree>
    <p:extLst>
      <p:ext uri="{BB962C8B-B14F-4D97-AF65-F5344CB8AC3E}">
        <p14:creationId xmlns:p14="http://schemas.microsoft.com/office/powerpoint/2010/main" val="336512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E740FE-D0A8-4E69-AF88-656239FE4BE9}" type="datetimeFigureOut">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B9297F-B371-4E76-A801-53D4BE6DE6D7}" type="slidenum">
              <a:rPr lang="en-US" smtClean="0"/>
              <a:t>‹#›</a:t>
            </a:fld>
            <a:endParaRPr lang="en-US" dirty="0"/>
          </a:p>
        </p:txBody>
      </p:sp>
    </p:spTree>
    <p:extLst>
      <p:ext uri="{BB962C8B-B14F-4D97-AF65-F5344CB8AC3E}">
        <p14:creationId xmlns:p14="http://schemas.microsoft.com/office/powerpoint/2010/main" val="608579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E740FE-D0A8-4E69-AF88-656239FE4BE9}" type="datetimeFigureOut">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B9297F-B371-4E76-A801-53D4BE6DE6D7}" type="slidenum">
              <a:rPr lang="en-US" smtClean="0"/>
              <a:t>‹#›</a:t>
            </a:fld>
            <a:endParaRPr lang="en-US" dirty="0"/>
          </a:p>
        </p:txBody>
      </p:sp>
    </p:spTree>
    <p:extLst>
      <p:ext uri="{BB962C8B-B14F-4D97-AF65-F5344CB8AC3E}">
        <p14:creationId xmlns:p14="http://schemas.microsoft.com/office/powerpoint/2010/main" val="3779920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E740FE-D0A8-4E69-AF88-656239FE4BE9}" type="datetimeFigureOut">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B9297F-B371-4E76-A801-53D4BE6DE6D7}" type="slidenum">
              <a:rPr lang="en-US" smtClean="0"/>
              <a:t>‹#›</a:t>
            </a:fld>
            <a:endParaRPr lang="en-US" dirty="0"/>
          </a:p>
        </p:txBody>
      </p:sp>
    </p:spTree>
    <p:extLst>
      <p:ext uri="{BB962C8B-B14F-4D97-AF65-F5344CB8AC3E}">
        <p14:creationId xmlns:p14="http://schemas.microsoft.com/office/powerpoint/2010/main" val="11569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E740FE-D0A8-4E69-AF88-656239FE4BE9}" type="datetimeFigureOut">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B9297F-B371-4E76-A801-53D4BE6DE6D7}" type="slidenum">
              <a:rPr lang="en-US" smtClean="0"/>
              <a:t>‹#›</a:t>
            </a:fld>
            <a:endParaRPr lang="en-US" dirty="0"/>
          </a:p>
        </p:txBody>
      </p:sp>
    </p:spTree>
    <p:extLst>
      <p:ext uri="{BB962C8B-B14F-4D97-AF65-F5344CB8AC3E}">
        <p14:creationId xmlns:p14="http://schemas.microsoft.com/office/powerpoint/2010/main" val="226171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E740FE-D0A8-4E69-AF88-656239FE4BE9}" type="datetimeFigureOut">
              <a:rPr lang="en-US" smtClean="0"/>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B9297F-B371-4E76-A801-53D4BE6DE6D7}" type="slidenum">
              <a:rPr lang="en-US" smtClean="0"/>
              <a:t>‹#›</a:t>
            </a:fld>
            <a:endParaRPr lang="en-US" dirty="0"/>
          </a:p>
        </p:txBody>
      </p:sp>
    </p:spTree>
    <p:extLst>
      <p:ext uri="{BB962C8B-B14F-4D97-AF65-F5344CB8AC3E}">
        <p14:creationId xmlns:p14="http://schemas.microsoft.com/office/powerpoint/2010/main" val="270522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E740FE-D0A8-4E69-AF88-656239FE4BE9}" type="datetimeFigureOut">
              <a:rPr lang="en-US" smtClean="0"/>
              <a:t>3/29/2019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B9297F-B371-4E76-A801-53D4BE6DE6D7}" type="slidenum">
              <a:rPr lang="en-US" smtClean="0"/>
              <a:t>‹#›</a:t>
            </a:fld>
            <a:endParaRPr lang="en-US" dirty="0"/>
          </a:p>
        </p:txBody>
      </p:sp>
    </p:spTree>
    <p:extLst>
      <p:ext uri="{BB962C8B-B14F-4D97-AF65-F5344CB8AC3E}">
        <p14:creationId xmlns:p14="http://schemas.microsoft.com/office/powerpoint/2010/main" val="3653214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E740FE-D0A8-4E69-AF88-656239FE4BE9}" type="datetimeFigureOut">
              <a:rPr lang="en-US" smtClean="0"/>
              <a:t>3/29/2019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B9297F-B371-4E76-A801-53D4BE6DE6D7}" type="slidenum">
              <a:rPr lang="en-US" smtClean="0"/>
              <a:t>‹#›</a:t>
            </a:fld>
            <a:endParaRPr lang="en-US" dirty="0"/>
          </a:p>
        </p:txBody>
      </p:sp>
    </p:spTree>
    <p:extLst>
      <p:ext uri="{BB962C8B-B14F-4D97-AF65-F5344CB8AC3E}">
        <p14:creationId xmlns:p14="http://schemas.microsoft.com/office/powerpoint/2010/main" val="3024217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E740FE-D0A8-4E69-AF88-656239FE4BE9}" type="datetimeFigureOut">
              <a:rPr lang="en-US" smtClean="0"/>
              <a:t>3/29/2019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B9297F-B371-4E76-A801-53D4BE6DE6D7}" type="slidenum">
              <a:rPr lang="en-US" smtClean="0"/>
              <a:t>‹#›</a:t>
            </a:fld>
            <a:endParaRPr lang="en-US" dirty="0"/>
          </a:p>
        </p:txBody>
      </p:sp>
    </p:spTree>
    <p:extLst>
      <p:ext uri="{BB962C8B-B14F-4D97-AF65-F5344CB8AC3E}">
        <p14:creationId xmlns:p14="http://schemas.microsoft.com/office/powerpoint/2010/main" val="1551290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E740FE-D0A8-4E69-AF88-656239FE4BE9}" type="datetimeFigureOut">
              <a:rPr lang="en-US" smtClean="0"/>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B9297F-B371-4E76-A801-53D4BE6DE6D7}" type="slidenum">
              <a:rPr lang="en-US" smtClean="0"/>
              <a:t>‹#›</a:t>
            </a:fld>
            <a:endParaRPr lang="en-US" dirty="0"/>
          </a:p>
        </p:txBody>
      </p:sp>
    </p:spTree>
    <p:extLst>
      <p:ext uri="{BB962C8B-B14F-4D97-AF65-F5344CB8AC3E}">
        <p14:creationId xmlns:p14="http://schemas.microsoft.com/office/powerpoint/2010/main" val="150080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E740FE-D0A8-4E69-AF88-656239FE4BE9}" type="datetimeFigureOut">
              <a:rPr lang="en-US" smtClean="0"/>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B9297F-B371-4E76-A801-53D4BE6DE6D7}" type="slidenum">
              <a:rPr lang="en-US" smtClean="0"/>
              <a:t>‹#›</a:t>
            </a:fld>
            <a:endParaRPr lang="en-US" dirty="0"/>
          </a:p>
        </p:txBody>
      </p:sp>
    </p:spTree>
    <p:extLst>
      <p:ext uri="{BB962C8B-B14F-4D97-AF65-F5344CB8AC3E}">
        <p14:creationId xmlns:p14="http://schemas.microsoft.com/office/powerpoint/2010/main" val="3346684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740FE-D0A8-4E69-AF88-656239FE4BE9}" type="datetimeFigureOut">
              <a:rPr lang="en-US" smtClean="0"/>
              <a:t>3/29/2019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9297F-B371-4E76-A801-53D4BE6DE6D7}" type="slidenum">
              <a:rPr lang="en-US" smtClean="0"/>
              <a:t>‹#›</a:t>
            </a:fld>
            <a:endParaRPr lang="en-US" dirty="0"/>
          </a:p>
        </p:txBody>
      </p:sp>
    </p:spTree>
    <p:extLst>
      <p:ext uri="{BB962C8B-B14F-4D97-AF65-F5344CB8AC3E}">
        <p14:creationId xmlns:p14="http://schemas.microsoft.com/office/powerpoint/2010/main" val="1110136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4400" b="1" i="0" kern="1200" cap="all" baseline="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7002" y="519901"/>
            <a:ext cx="4648006" cy="4747424"/>
          </a:xfrm>
        </p:spPr>
        <p:txBody>
          <a:bodyPr>
            <a:noAutofit/>
          </a:bodyPr>
          <a:lstStyle/>
          <a:p>
            <a:r>
              <a:rPr lang="en-US" sz="2400" dirty="0"/>
              <a:t/>
            </a:r>
            <a:br>
              <a:rPr lang="en-US" sz="2400" dirty="0"/>
            </a:br>
            <a:r>
              <a:rPr lang="en-US" sz="4000" b="0" cap="none" dirty="0"/>
              <a:t>Chapter 4:</a:t>
            </a:r>
            <a:r>
              <a:rPr lang="en-US" sz="4000" b="0" cap="none"/>
              <a:t/>
            </a:r>
            <a:br>
              <a:rPr lang="en-US" sz="4000" b="0" cap="none"/>
            </a:br>
            <a:r>
              <a:rPr lang="en-US" sz="4000" b="0" cap="none"/>
              <a:t>Section </a:t>
            </a:r>
            <a:r>
              <a:rPr lang="en-US" sz="4000" b="0" cap="none" dirty="0"/>
              <a:t>V</a:t>
            </a:r>
            <a:br>
              <a:rPr lang="en-US" sz="4000" b="0" cap="none" dirty="0"/>
            </a:br>
            <a:r>
              <a:rPr lang="en-US" sz="4000" b="0" cap="none" dirty="0"/>
              <a:t> Neonatal Ventilators</a:t>
            </a:r>
            <a:r>
              <a:rPr lang="en-US" sz="2400" dirty="0"/>
              <a:t/>
            </a:r>
            <a:br>
              <a:rPr lang="en-US" sz="2400" dirty="0"/>
            </a:br>
            <a:r>
              <a:rPr lang="en-US" sz="2400" dirty="0"/>
              <a:t/>
            </a:r>
            <a:br>
              <a:rPr lang="en-US" sz="2400" dirty="0"/>
            </a:br>
            <a:r>
              <a:rPr lang="en-US" sz="2400" b="0" cap="none" dirty="0"/>
              <a:t>Dräger Babylog VN500</a:t>
            </a:r>
            <a:br>
              <a:rPr lang="en-US" sz="2400" b="0" cap="none" dirty="0"/>
            </a:br>
            <a:r>
              <a:rPr lang="en-US" sz="2400" b="0" cap="none" dirty="0"/>
              <a:t>Smiths Medical </a:t>
            </a:r>
            <a:r>
              <a:rPr lang="en-US" sz="2400" b="0" cap="none" dirty="0" err="1"/>
              <a:t>Pneupac</a:t>
            </a:r>
            <a:r>
              <a:rPr lang="en-US" sz="2400" b="0" cap="none" dirty="0"/>
              <a:t> </a:t>
            </a:r>
            <a:r>
              <a:rPr lang="en-US" sz="2400" b="0" cap="none" dirty="0" err="1"/>
              <a:t>BabyPAC</a:t>
            </a:r>
            <a:r>
              <a:rPr lang="en-US" sz="2400" b="0" cap="none" dirty="0"/>
              <a:t> 100</a:t>
            </a:r>
            <a:br>
              <a:rPr lang="en-US" sz="2400" b="0" cap="none" dirty="0"/>
            </a:br>
            <a:r>
              <a:rPr lang="en-US" sz="2400" b="0" cap="none" dirty="0"/>
              <a:t>Vyaire Infant Flow SiPAP</a:t>
            </a:r>
            <a:r>
              <a:rPr lang="en-US" sz="2400" dirty="0"/>
              <a:t/>
            </a:r>
            <a:br>
              <a:rPr lang="en-US" sz="2400" dirty="0"/>
            </a:br>
            <a:endParaRPr lang="en-US" sz="2400" dirty="0"/>
          </a:p>
        </p:txBody>
      </p:sp>
    </p:spTree>
    <p:extLst>
      <p:ext uri="{BB962C8B-B14F-4D97-AF65-F5344CB8AC3E}">
        <p14:creationId xmlns:p14="http://schemas.microsoft.com/office/powerpoint/2010/main" val="1996627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70254"/>
            <a:ext cx="7886700" cy="1325563"/>
          </a:xfrm>
        </p:spPr>
        <p:txBody>
          <a:bodyPr>
            <a:noAutofit/>
          </a:bodyPr>
          <a:lstStyle/>
          <a:p>
            <a:r>
              <a:rPr lang="en-US" sz="4000" b="0" cap="none" dirty="0"/>
              <a:t>Pressure Control-synchronized, Intermittent Mandatory Ventilation (PC-SIMV)</a:t>
            </a:r>
          </a:p>
        </p:txBody>
      </p:sp>
      <p:sp>
        <p:nvSpPr>
          <p:cNvPr id="3" name="Content Placeholder 2"/>
          <p:cNvSpPr>
            <a:spLocks noGrp="1"/>
          </p:cNvSpPr>
          <p:nvPr>
            <p:ph idx="1"/>
          </p:nvPr>
        </p:nvSpPr>
        <p:spPr>
          <a:xfrm>
            <a:off x="628650" y="2213503"/>
            <a:ext cx="7886700" cy="4351338"/>
          </a:xfrm>
        </p:spPr>
        <p:txBody>
          <a:bodyPr>
            <a:noAutofit/>
          </a:bodyPr>
          <a:lstStyle/>
          <a:p>
            <a:pPr>
              <a:lnSpc>
                <a:spcPct val="80000"/>
              </a:lnSpc>
            </a:pPr>
            <a:r>
              <a:rPr lang="en-US" sz="2400" dirty="0"/>
              <a:t>Pressure-targeted mode that combines two breath types, PAC and either PS or spontaneous breathing, while on CPAP.</a:t>
            </a:r>
            <a:r>
              <a:rPr lang="en-US" sz="2400" baseline="30000" dirty="0"/>
              <a:t>38 </a:t>
            </a:r>
          </a:p>
          <a:p>
            <a:pPr>
              <a:lnSpc>
                <a:spcPct val="80000"/>
              </a:lnSpc>
            </a:pPr>
            <a:r>
              <a:rPr lang="en-US" sz="2400" dirty="0"/>
              <a:t>Combination of mandatory, time-triggered breaths, patient-assisted breaths, and spontaneous breaths. </a:t>
            </a:r>
          </a:p>
          <a:p>
            <a:pPr>
              <a:lnSpc>
                <a:spcPct val="80000"/>
              </a:lnSpc>
            </a:pPr>
            <a:r>
              <a:rPr lang="en-US" sz="2400" dirty="0"/>
              <a:t>Ventilator prevents “breath stacking” (a PAC breath compounded by a PS breath) through the use of a “timing window.” </a:t>
            </a:r>
          </a:p>
          <a:p>
            <a:pPr>
              <a:lnSpc>
                <a:spcPct val="80000"/>
              </a:lnSpc>
            </a:pPr>
            <a:r>
              <a:rPr lang="en-US" sz="2400" dirty="0"/>
              <a:t>If patient attempts to trigger a breath in timing window, then ventilator will deliver a PAC breath. </a:t>
            </a:r>
          </a:p>
          <a:p>
            <a:pPr>
              <a:lnSpc>
                <a:spcPct val="80000"/>
              </a:lnSpc>
            </a:pPr>
            <a:r>
              <a:rPr lang="en-US" sz="2400" dirty="0"/>
              <a:t>If patient attempts to trigger a breath outside window, then a spontaneous breath will occur. Spontaneous breathing allowed throughout entire respiratory cycle.</a:t>
            </a:r>
          </a:p>
          <a:p>
            <a:pPr>
              <a:lnSpc>
                <a:spcPct val="80000"/>
              </a:lnSpc>
            </a:pPr>
            <a:endParaRPr lang="en-US" sz="2400" dirty="0"/>
          </a:p>
        </p:txBody>
      </p:sp>
    </p:spTree>
    <p:extLst>
      <p:ext uri="{BB962C8B-B14F-4D97-AF65-F5344CB8AC3E}">
        <p14:creationId xmlns:p14="http://schemas.microsoft.com/office/powerpoint/2010/main" val="3648724821"/>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14326"/>
            <a:ext cx="7886700" cy="1325563"/>
          </a:xfrm>
        </p:spPr>
        <p:txBody>
          <a:bodyPr>
            <a:normAutofit/>
          </a:bodyPr>
          <a:lstStyle/>
          <a:p>
            <a:r>
              <a:rPr lang="en-US" sz="4000" b="0" cap="none" dirty="0"/>
              <a:t>Main Operator Controls Include:</a:t>
            </a:r>
          </a:p>
        </p:txBody>
      </p:sp>
      <p:sp>
        <p:nvSpPr>
          <p:cNvPr id="3" name="Content Placeholder 2"/>
          <p:cNvSpPr>
            <a:spLocks noGrp="1"/>
          </p:cNvSpPr>
          <p:nvPr>
            <p:ph idx="1"/>
          </p:nvPr>
        </p:nvSpPr>
        <p:spPr>
          <a:xfrm>
            <a:off x="628650" y="1639889"/>
            <a:ext cx="7886700" cy="4779961"/>
          </a:xfrm>
        </p:spPr>
        <p:txBody>
          <a:bodyPr>
            <a:noAutofit/>
          </a:bodyPr>
          <a:lstStyle/>
          <a:p>
            <a:pPr lvl="0">
              <a:lnSpc>
                <a:spcPct val="80000"/>
              </a:lnSpc>
              <a:spcBef>
                <a:spcPts val="0"/>
              </a:spcBef>
            </a:pPr>
            <a:r>
              <a:rPr lang="en-US" sz="2400" dirty="0"/>
              <a:t>Fio</a:t>
            </a:r>
            <a:r>
              <a:rPr lang="en-US" sz="2400" baseline="-25000" dirty="0"/>
              <a:t>2</a:t>
            </a:r>
          </a:p>
          <a:p>
            <a:pPr lvl="0">
              <a:lnSpc>
                <a:spcPct val="80000"/>
              </a:lnSpc>
              <a:spcBef>
                <a:spcPts val="0"/>
              </a:spcBef>
            </a:pPr>
            <a:r>
              <a:rPr lang="en-US" sz="2400" dirty="0"/>
              <a:t>PEEP</a:t>
            </a:r>
          </a:p>
          <a:p>
            <a:pPr lvl="0">
              <a:lnSpc>
                <a:spcPct val="80000"/>
              </a:lnSpc>
              <a:spcBef>
                <a:spcPts val="0"/>
              </a:spcBef>
            </a:pPr>
            <a:r>
              <a:rPr lang="en-US" sz="2400" dirty="0"/>
              <a:t>Inspiratory pressure level (P</a:t>
            </a:r>
            <a:r>
              <a:rPr lang="en-US" sz="2400" baseline="-25000" dirty="0"/>
              <a:t>insp</a:t>
            </a:r>
            <a:r>
              <a:rPr lang="en-US" sz="2400" dirty="0"/>
              <a:t>) </a:t>
            </a:r>
          </a:p>
          <a:p>
            <a:pPr lvl="0">
              <a:lnSpc>
                <a:spcPct val="80000"/>
              </a:lnSpc>
              <a:spcBef>
                <a:spcPts val="0"/>
              </a:spcBef>
            </a:pPr>
            <a:r>
              <a:rPr lang="en-US" sz="2400" dirty="0"/>
              <a:t>Inspiratory time</a:t>
            </a:r>
          </a:p>
          <a:p>
            <a:pPr lvl="0">
              <a:lnSpc>
                <a:spcPct val="80000"/>
              </a:lnSpc>
              <a:spcBef>
                <a:spcPts val="0"/>
              </a:spcBef>
            </a:pPr>
            <a:r>
              <a:rPr lang="en-US" sz="2400" dirty="0"/>
              <a:t>SIMV rate</a:t>
            </a:r>
          </a:p>
          <a:p>
            <a:pPr lvl="0">
              <a:lnSpc>
                <a:spcPct val="80000"/>
              </a:lnSpc>
              <a:spcBef>
                <a:spcPts val="0"/>
              </a:spcBef>
            </a:pPr>
            <a:r>
              <a:rPr lang="en-US" sz="2400" dirty="0"/>
              <a:t>Vt – if the volume guarantee is switched on</a:t>
            </a:r>
          </a:p>
          <a:p>
            <a:pPr lvl="0">
              <a:lnSpc>
                <a:spcPct val="80000"/>
              </a:lnSpc>
              <a:spcBef>
                <a:spcPts val="0"/>
              </a:spcBef>
            </a:pPr>
            <a:r>
              <a:rPr lang="en-US" sz="2400" dirty="0"/>
              <a:t>Pressure support level</a:t>
            </a:r>
          </a:p>
          <a:p>
            <a:pPr lvl="0">
              <a:lnSpc>
                <a:spcPct val="80000"/>
              </a:lnSpc>
              <a:spcBef>
                <a:spcPts val="0"/>
              </a:spcBef>
            </a:pPr>
            <a:endParaRPr lang="en-US" sz="2400" dirty="0"/>
          </a:p>
          <a:p>
            <a:pPr>
              <a:lnSpc>
                <a:spcPct val="80000"/>
              </a:lnSpc>
              <a:spcBef>
                <a:spcPts val="0"/>
              </a:spcBef>
            </a:pPr>
            <a:r>
              <a:rPr lang="en-US" sz="2400" dirty="0"/>
              <a:t>During PAC breaths, resulting Vt created is variable and depends on inspiratory pressure level, patient effort, and patient respiratory system mechanics.</a:t>
            </a:r>
            <a:r>
              <a:rPr lang="en-US" sz="2400" baseline="30000" dirty="0"/>
              <a:t>38</a:t>
            </a:r>
            <a:r>
              <a:rPr lang="en-US" sz="2400" dirty="0"/>
              <a:t> If volume guarantee is turned on the Vt will be consistent while P</a:t>
            </a:r>
            <a:r>
              <a:rPr lang="en-US" sz="2400" baseline="-25000" dirty="0"/>
              <a:t>insp</a:t>
            </a:r>
            <a:r>
              <a:rPr lang="en-US" sz="2400" dirty="0"/>
              <a:t> will vary to meet Vt target. </a:t>
            </a:r>
          </a:p>
          <a:p>
            <a:pPr>
              <a:lnSpc>
                <a:spcPct val="80000"/>
              </a:lnSpc>
              <a:spcBef>
                <a:spcPts val="0"/>
              </a:spcBef>
            </a:pPr>
            <a:r>
              <a:rPr lang="en-US" sz="2400" dirty="0"/>
              <a:t>During PS breaths, volume will be variable and depend on PS level, patient effort, and patient respiratory system mechanics.</a:t>
            </a:r>
          </a:p>
          <a:p>
            <a:pPr>
              <a:lnSpc>
                <a:spcPct val="80000"/>
              </a:lnSpc>
              <a:spcBef>
                <a:spcPts val="0"/>
              </a:spcBef>
            </a:pPr>
            <a:endParaRPr lang="en-US" sz="2400" dirty="0"/>
          </a:p>
        </p:txBody>
      </p:sp>
    </p:spTree>
    <p:extLst>
      <p:ext uri="{BB962C8B-B14F-4D97-AF65-F5344CB8AC3E}">
        <p14:creationId xmlns:p14="http://schemas.microsoft.com/office/powerpoint/2010/main" val="2225402251"/>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9615"/>
            <a:ext cx="7886700" cy="1325563"/>
          </a:xfrm>
        </p:spPr>
        <p:txBody>
          <a:bodyPr>
            <a:normAutofit/>
          </a:bodyPr>
          <a:lstStyle/>
          <a:p>
            <a:r>
              <a:rPr lang="en-US" sz="4000" b="0" cap="none" dirty="0"/>
              <a:t>Pressure Control-pressure Support Ventilation (PC-PSV)</a:t>
            </a:r>
          </a:p>
        </p:txBody>
      </p:sp>
      <p:sp>
        <p:nvSpPr>
          <p:cNvPr id="3" name="Content Placeholder 2"/>
          <p:cNvSpPr>
            <a:spLocks noGrp="1"/>
          </p:cNvSpPr>
          <p:nvPr>
            <p:ph idx="1"/>
          </p:nvPr>
        </p:nvSpPr>
        <p:spPr>
          <a:xfrm>
            <a:off x="628650" y="2466975"/>
            <a:ext cx="7886700" cy="3352800"/>
          </a:xfrm>
        </p:spPr>
        <p:txBody>
          <a:bodyPr>
            <a:normAutofit/>
          </a:bodyPr>
          <a:lstStyle/>
          <a:p>
            <a:r>
              <a:rPr lang="en-US" sz="2600" dirty="0"/>
              <a:t>Pressure-targeted mode in which patient triggers all breaths and receives set pressure.</a:t>
            </a:r>
            <a:r>
              <a:rPr lang="en-US" sz="2600" baseline="30000" dirty="0"/>
              <a:t>38</a:t>
            </a:r>
            <a:r>
              <a:rPr lang="en-US" sz="2600" dirty="0"/>
              <a:t> </a:t>
            </a:r>
          </a:p>
          <a:p>
            <a:endParaRPr lang="en-US" sz="2600" dirty="0"/>
          </a:p>
          <a:p>
            <a:r>
              <a:rPr lang="en-US" sz="2600" dirty="0"/>
              <a:t>Breath cycles to expiration when inspiratory flow decreases below a preset percentage of inspiratory peak flow.</a:t>
            </a:r>
          </a:p>
          <a:p>
            <a:endParaRPr lang="en-US" sz="2600" dirty="0"/>
          </a:p>
        </p:txBody>
      </p:sp>
    </p:spTree>
    <p:extLst>
      <p:ext uri="{BB962C8B-B14F-4D97-AF65-F5344CB8AC3E}">
        <p14:creationId xmlns:p14="http://schemas.microsoft.com/office/powerpoint/2010/main" val="2723884202"/>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cap="none" dirty="0"/>
              <a:t>Main Operator Controls Include:</a:t>
            </a:r>
            <a:endParaRPr lang="en-US" sz="4000" dirty="0"/>
          </a:p>
        </p:txBody>
      </p:sp>
      <p:sp>
        <p:nvSpPr>
          <p:cNvPr id="3" name="Content Placeholder 2"/>
          <p:cNvSpPr>
            <a:spLocks noGrp="1"/>
          </p:cNvSpPr>
          <p:nvPr>
            <p:ph idx="1"/>
          </p:nvPr>
        </p:nvSpPr>
        <p:spPr/>
        <p:txBody>
          <a:bodyPr>
            <a:normAutofit fontScale="92500" lnSpcReduction="10000"/>
          </a:bodyPr>
          <a:lstStyle/>
          <a:p>
            <a:pPr lvl="0">
              <a:lnSpc>
                <a:spcPct val="80000"/>
              </a:lnSpc>
              <a:spcBef>
                <a:spcPts val="0"/>
              </a:spcBef>
            </a:pPr>
            <a:r>
              <a:rPr lang="en-US" dirty="0"/>
              <a:t>Fio</a:t>
            </a:r>
            <a:r>
              <a:rPr lang="en-US" baseline="-25000" dirty="0"/>
              <a:t>2</a:t>
            </a:r>
          </a:p>
          <a:p>
            <a:pPr lvl="0"/>
            <a:r>
              <a:rPr lang="en-US" dirty="0"/>
              <a:t>PEEP</a:t>
            </a:r>
          </a:p>
          <a:p>
            <a:pPr lvl="0"/>
            <a:r>
              <a:rPr lang="en-US" dirty="0"/>
              <a:t>Maximum inspiratory time</a:t>
            </a:r>
          </a:p>
          <a:p>
            <a:pPr lvl="0"/>
            <a:r>
              <a:rPr lang="en-US" dirty="0"/>
              <a:t>Pressure support level</a:t>
            </a:r>
          </a:p>
          <a:p>
            <a:pPr lvl="0"/>
            <a:r>
              <a:rPr lang="en-US" dirty="0"/>
              <a:t>Vt – if the volume guarantee is switched on</a:t>
            </a:r>
          </a:p>
          <a:p>
            <a:pPr lvl="0"/>
            <a:endParaRPr lang="en-US" dirty="0"/>
          </a:p>
          <a:p>
            <a:r>
              <a:rPr lang="en-US" dirty="0"/>
              <a:t>Vt will be variable and depend on PS level, patient effort, and patient respiratory system mechanics.</a:t>
            </a:r>
            <a:r>
              <a:rPr lang="en-US" baseline="30000" dirty="0"/>
              <a:t>38</a:t>
            </a:r>
            <a:r>
              <a:rPr lang="en-US" dirty="0"/>
              <a:t> If the volume guarantee is turned on, Vt will be consistent while P</a:t>
            </a:r>
            <a:r>
              <a:rPr lang="en-US" baseline="-25000" dirty="0"/>
              <a:t>insp</a:t>
            </a:r>
            <a:r>
              <a:rPr lang="en-US" dirty="0"/>
              <a:t> will vary to meet Vt target.</a:t>
            </a:r>
          </a:p>
          <a:p>
            <a:endParaRPr lang="en-US" dirty="0"/>
          </a:p>
        </p:txBody>
      </p:sp>
    </p:spTree>
    <p:extLst>
      <p:ext uri="{BB962C8B-B14F-4D97-AF65-F5344CB8AC3E}">
        <p14:creationId xmlns:p14="http://schemas.microsoft.com/office/powerpoint/2010/main" val="4158083313"/>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68326"/>
            <a:ext cx="7886700" cy="1325563"/>
          </a:xfrm>
        </p:spPr>
        <p:txBody>
          <a:bodyPr>
            <a:normAutofit fontScale="90000"/>
          </a:bodyPr>
          <a:lstStyle/>
          <a:p>
            <a:r>
              <a:rPr lang="en-US" b="0" cap="none" dirty="0"/>
              <a:t>Pressure Control-mandatory Minute Volume Ventilation (PC-MMV)</a:t>
            </a:r>
          </a:p>
        </p:txBody>
      </p:sp>
      <p:sp>
        <p:nvSpPr>
          <p:cNvPr id="3" name="Content Placeholder 2"/>
          <p:cNvSpPr>
            <a:spLocks noGrp="1"/>
          </p:cNvSpPr>
          <p:nvPr>
            <p:ph idx="1"/>
          </p:nvPr>
        </p:nvSpPr>
        <p:spPr>
          <a:xfrm>
            <a:off x="628650" y="2275770"/>
            <a:ext cx="7886700" cy="4351338"/>
          </a:xfrm>
        </p:spPr>
        <p:txBody>
          <a:bodyPr>
            <a:normAutofit fontScale="85000" lnSpcReduction="20000"/>
          </a:bodyPr>
          <a:lstStyle/>
          <a:p>
            <a:r>
              <a:rPr lang="en-US" dirty="0"/>
              <a:t>Pressure-targeted mode guarantees the patient receives a set Vt during mandatory breaths and at least the set minute volume MV.</a:t>
            </a:r>
            <a:r>
              <a:rPr lang="en-US" baseline="30000" dirty="0"/>
              <a:t>38 </a:t>
            </a:r>
          </a:p>
          <a:p>
            <a:endParaRPr lang="en-US" dirty="0"/>
          </a:p>
          <a:p>
            <a:r>
              <a:rPr lang="en-US" dirty="0"/>
              <a:t>Patient can always breathe spontaneously at PEEP level (with or without pressure support). </a:t>
            </a:r>
          </a:p>
          <a:p>
            <a:endParaRPr lang="en-US" dirty="0"/>
          </a:p>
          <a:p>
            <a:r>
              <a:rPr lang="en-US" dirty="0"/>
              <a:t>If spontaneous breathing of patient is insufficient to achieve set minute ventilation, mandatory breaths are applied. </a:t>
            </a:r>
          </a:p>
          <a:p>
            <a:endParaRPr lang="en-US" dirty="0"/>
          </a:p>
          <a:p>
            <a:r>
              <a:rPr lang="en-US" dirty="0"/>
              <a:t>Mandatory breaths are synchronized with patient’s own breathing attempts.</a:t>
            </a:r>
          </a:p>
        </p:txBody>
      </p:sp>
    </p:spTree>
    <p:extLst>
      <p:ext uri="{BB962C8B-B14F-4D97-AF65-F5344CB8AC3E}">
        <p14:creationId xmlns:p14="http://schemas.microsoft.com/office/powerpoint/2010/main" val="2282313805"/>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cap="none" dirty="0"/>
              <a:t>Main Operator Controls Include:</a:t>
            </a:r>
            <a:endParaRPr lang="en-US" sz="4000" dirty="0"/>
          </a:p>
        </p:txBody>
      </p:sp>
      <p:sp>
        <p:nvSpPr>
          <p:cNvPr id="3" name="Content Placeholder 2"/>
          <p:cNvSpPr>
            <a:spLocks noGrp="1"/>
          </p:cNvSpPr>
          <p:nvPr>
            <p:ph idx="1"/>
          </p:nvPr>
        </p:nvSpPr>
        <p:spPr/>
        <p:txBody>
          <a:bodyPr>
            <a:normAutofit fontScale="92500" lnSpcReduction="10000"/>
          </a:bodyPr>
          <a:lstStyle/>
          <a:p>
            <a:pPr lvl="0">
              <a:lnSpc>
                <a:spcPct val="80000"/>
              </a:lnSpc>
              <a:spcBef>
                <a:spcPts val="0"/>
              </a:spcBef>
            </a:pPr>
            <a:r>
              <a:rPr lang="en-US" dirty="0"/>
              <a:t>Fio</a:t>
            </a:r>
            <a:r>
              <a:rPr lang="en-US" baseline="-25000" dirty="0"/>
              <a:t>2</a:t>
            </a:r>
          </a:p>
          <a:p>
            <a:pPr lvl="0"/>
            <a:r>
              <a:rPr lang="en-US" dirty="0"/>
              <a:t>PEEP</a:t>
            </a:r>
          </a:p>
          <a:p>
            <a:pPr lvl="0"/>
            <a:r>
              <a:rPr lang="en-US" dirty="0"/>
              <a:t>Vt </a:t>
            </a:r>
          </a:p>
          <a:p>
            <a:pPr lvl="0"/>
            <a:r>
              <a:rPr lang="en-US" dirty="0"/>
              <a:t>RR</a:t>
            </a:r>
          </a:p>
          <a:p>
            <a:pPr lvl="0"/>
            <a:r>
              <a:rPr lang="en-US" dirty="0"/>
              <a:t>Inspiratory time</a:t>
            </a:r>
          </a:p>
          <a:p>
            <a:pPr lvl="0"/>
            <a:r>
              <a:rPr lang="en-US" dirty="0"/>
              <a:t>PS level</a:t>
            </a:r>
          </a:p>
          <a:p>
            <a:endParaRPr lang="en-US" dirty="0"/>
          </a:p>
          <a:p>
            <a:r>
              <a:rPr lang="en-US" sz="2600" dirty="0"/>
              <a:t>Mandatory breaths should produce a consistent Vt while P</a:t>
            </a:r>
            <a:r>
              <a:rPr lang="en-US" sz="2400" baseline="-25000" dirty="0"/>
              <a:t>insp</a:t>
            </a:r>
            <a:r>
              <a:rPr lang="en-US" sz="2600" dirty="0"/>
              <a:t> varies.</a:t>
            </a:r>
            <a:r>
              <a:rPr lang="en-US" sz="2600" baseline="30000" dirty="0"/>
              <a:t>38</a:t>
            </a:r>
            <a:r>
              <a:rPr lang="en-US" sz="2600" dirty="0"/>
              <a:t> During PS breaths, volume will be variable and depend on PS level, patient effort, and patient respiratory system. </a:t>
            </a:r>
          </a:p>
          <a:p>
            <a:endParaRPr lang="en-US" dirty="0"/>
          </a:p>
        </p:txBody>
      </p:sp>
    </p:spTree>
    <p:extLst>
      <p:ext uri="{BB962C8B-B14F-4D97-AF65-F5344CB8AC3E}">
        <p14:creationId xmlns:p14="http://schemas.microsoft.com/office/powerpoint/2010/main" val="507819586"/>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cap="none" dirty="0"/>
              <a:t>Pressure Control-airway Pressure Release Ventilation (PC-APRV)</a:t>
            </a:r>
          </a:p>
        </p:txBody>
      </p:sp>
      <p:sp>
        <p:nvSpPr>
          <p:cNvPr id="3" name="Content Placeholder 2"/>
          <p:cNvSpPr>
            <a:spLocks noGrp="1"/>
          </p:cNvSpPr>
          <p:nvPr>
            <p:ph idx="1"/>
          </p:nvPr>
        </p:nvSpPr>
        <p:spPr>
          <a:xfrm>
            <a:off x="628650" y="1961092"/>
            <a:ext cx="7886700" cy="4531782"/>
          </a:xfrm>
        </p:spPr>
        <p:txBody>
          <a:bodyPr>
            <a:noAutofit/>
          </a:bodyPr>
          <a:lstStyle/>
          <a:p>
            <a:pPr>
              <a:spcBef>
                <a:spcPts val="1500"/>
              </a:spcBef>
            </a:pPr>
            <a:r>
              <a:rPr lang="en-US" sz="2400" dirty="0"/>
              <a:t>Mode of ventilation allowing for spontaneous breathing at two different clinician-set pressure levels.</a:t>
            </a:r>
            <a:r>
              <a:rPr lang="en-US" sz="2400" baseline="30000" dirty="0"/>
              <a:t>38</a:t>
            </a:r>
            <a:r>
              <a:rPr lang="en-US" sz="2400" dirty="0"/>
              <a:t> </a:t>
            </a:r>
          </a:p>
          <a:p>
            <a:pPr>
              <a:spcBef>
                <a:spcPts val="1500"/>
              </a:spcBef>
            </a:pPr>
            <a:r>
              <a:rPr lang="en-US" sz="2400" dirty="0"/>
              <a:t>Ventilator switches between two different clinician-set pressure levels (the lower of which can be CPAP). </a:t>
            </a:r>
          </a:p>
          <a:p>
            <a:pPr>
              <a:spcBef>
                <a:spcPts val="1500"/>
              </a:spcBef>
            </a:pPr>
            <a:r>
              <a:rPr lang="en-US" sz="2400" dirty="0"/>
              <a:t>Pressure levels are referred to as P</a:t>
            </a:r>
            <a:r>
              <a:rPr lang="en-US" sz="2400" baseline="-25000" dirty="0"/>
              <a:t>high</a:t>
            </a:r>
            <a:r>
              <a:rPr lang="en-US" sz="2400" dirty="0"/>
              <a:t> and P</a:t>
            </a:r>
            <a:r>
              <a:rPr lang="en-US" sz="2400" baseline="-25000" dirty="0"/>
              <a:t>low</a:t>
            </a:r>
            <a:r>
              <a:rPr lang="en-US" sz="2400" dirty="0"/>
              <a:t>. T</a:t>
            </a:r>
            <a:r>
              <a:rPr lang="en-US" sz="2400" baseline="-25000" dirty="0"/>
              <a:t>high</a:t>
            </a:r>
            <a:r>
              <a:rPr lang="en-US" sz="2400" dirty="0"/>
              <a:t> is length of time at P</a:t>
            </a:r>
            <a:r>
              <a:rPr lang="en-US" sz="2400" baseline="-25000" dirty="0"/>
              <a:t>high</a:t>
            </a:r>
            <a:r>
              <a:rPr lang="en-US" sz="2400" dirty="0"/>
              <a:t> and T</a:t>
            </a:r>
            <a:r>
              <a:rPr lang="en-US" sz="2400" baseline="-25000" dirty="0"/>
              <a:t>low</a:t>
            </a:r>
            <a:r>
              <a:rPr lang="en-US" sz="2400" dirty="0"/>
              <a:t> is the length of time spent at P</a:t>
            </a:r>
            <a:r>
              <a:rPr lang="en-US" sz="2400" baseline="-25000" dirty="0"/>
              <a:t>low</a:t>
            </a:r>
            <a:r>
              <a:rPr lang="en-US" sz="2400" dirty="0"/>
              <a:t>. PC-APRV is mainly used in an inverse I:E ratio. </a:t>
            </a:r>
          </a:p>
          <a:p>
            <a:pPr>
              <a:spcBef>
                <a:spcPts val="1500"/>
              </a:spcBef>
            </a:pPr>
            <a:r>
              <a:rPr lang="en-US" sz="2400" dirty="0"/>
              <a:t>Important difference from pressure-targeted modes is the P</a:t>
            </a:r>
            <a:r>
              <a:rPr lang="en-US" sz="2400" baseline="-25000" dirty="0"/>
              <a:t>high</a:t>
            </a:r>
            <a:r>
              <a:rPr lang="en-US" sz="2400" dirty="0"/>
              <a:t> level is now referenced to atmosphere as to the P</a:t>
            </a:r>
            <a:r>
              <a:rPr lang="en-US" sz="2400" baseline="-25000" dirty="0"/>
              <a:t>low</a:t>
            </a:r>
            <a:r>
              <a:rPr lang="en-US" sz="2400" dirty="0"/>
              <a:t>. </a:t>
            </a:r>
          </a:p>
          <a:p>
            <a:pPr>
              <a:spcBef>
                <a:spcPts val="1500"/>
              </a:spcBef>
            </a:pPr>
            <a:r>
              <a:rPr lang="en-US" sz="2400" dirty="0"/>
              <a:t>Important: increases in P</a:t>
            </a:r>
            <a:r>
              <a:rPr lang="en-US" sz="2400" baseline="-25000" dirty="0"/>
              <a:t>low</a:t>
            </a:r>
            <a:r>
              <a:rPr lang="en-US" sz="2400" dirty="0"/>
              <a:t> will decrease the distending pressure. </a:t>
            </a:r>
          </a:p>
          <a:p>
            <a:pPr>
              <a:spcBef>
                <a:spcPts val="1500"/>
              </a:spcBef>
            </a:pPr>
            <a:endParaRPr lang="en-US" sz="2400" dirty="0"/>
          </a:p>
        </p:txBody>
      </p:sp>
    </p:spTree>
    <p:extLst>
      <p:ext uri="{BB962C8B-B14F-4D97-AF65-F5344CB8AC3E}">
        <p14:creationId xmlns:p14="http://schemas.microsoft.com/office/powerpoint/2010/main" val="2184196357"/>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cap="none" dirty="0"/>
              <a:t>Main Operator Controls Include:</a:t>
            </a:r>
            <a:endParaRPr lang="en-US" sz="4000" dirty="0"/>
          </a:p>
        </p:txBody>
      </p:sp>
      <p:sp>
        <p:nvSpPr>
          <p:cNvPr id="3" name="Content Placeholder 2"/>
          <p:cNvSpPr>
            <a:spLocks noGrp="1"/>
          </p:cNvSpPr>
          <p:nvPr>
            <p:ph idx="1"/>
          </p:nvPr>
        </p:nvSpPr>
        <p:spPr/>
        <p:txBody>
          <a:bodyPr>
            <a:normAutofit/>
          </a:bodyPr>
          <a:lstStyle/>
          <a:p>
            <a:pPr lvl="0"/>
            <a:r>
              <a:rPr lang="en-US" dirty="0"/>
              <a:t>PEEP</a:t>
            </a:r>
          </a:p>
          <a:p>
            <a:pPr lvl="0">
              <a:spcBef>
                <a:spcPts val="0"/>
              </a:spcBef>
            </a:pPr>
            <a:r>
              <a:rPr lang="en-US" dirty="0"/>
              <a:t>Fio</a:t>
            </a:r>
            <a:r>
              <a:rPr lang="en-US" baseline="-25000" dirty="0"/>
              <a:t>2</a:t>
            </a:r>
          </a:p>
          <a:p>
            <a:pPr lvl="0">
              <a:spcBef>
                <a:spcPts val="0"/>
              </a:spcBef>
            </a:pPr>
            <a:r>
              <a:rPr lang="en-US" dirty="0"/>
              <a:t>P</a:t>
            </a:r>
            <a:r>
              <a:rPr lang="en-US" baseline="-25000" dirty="0"/>
              <a:t>high</a:t>
            </a:r>
          </a:p>
          <a:p>
            <a:pPr lvl="0"/>
            <a:r>
              <a:rPr lang="en-US" dirty="0"/>
              <a:t>P</a:t>
            </a:r>
            <a:r>
              <a:rPr lang="en-US" baseline="-25000" dirty="0"/>
              <a:t>low</a:t>
            </a:r>
            <a:endParaRPr lang="en-US" dirty="0"/>
          </a:p>
          <a:p>
            <a:pPr lvl="0"/>
            <a:r>
              <a:rPr lang="en-US" dirty="0"/>
              <a:t>T</a:t>
            </a:r>
            <a:r>
              <a:rPr lang="en-US" baseline="-25000" dirty="0"/>
              <a:t>high</a:t>
            </a:r>
          </a:p>
          <a:p>
            <a:pPr lvl="0"/>
            <a:r>
              <a:rPr lang="en-US" dirty="0"/>
              <a:t>T</a:t>
            </a:r>
            <a:r>
              <a:rPr lang="en-US" baseline="-25000" dirty="0"/>
              <a:t>low</a:t>
            </a:r>
            <a:endParaRPr lang="en-US" dirty="0"/>
          </a:p>
          <a:p>
            <a:pPr lvl="0"/>
            <a:endParaRPr lang="en-US" dirty="0"/>
          </a:p>
          <a:p>
            <a:r>
              <a:rPr lang="en-US" dirty="0"/>
              <a:t>Vt will be variable and depend on P</a:t>
            </a:r>
            <a:r>
              <a:rPr lang="en-US" baseline="-25000" dirty="0"/>
              <a:t>high</a:t>
            </a:r>
            <a:r>
              <a:rPr lang="en-US" dirty="0"/>
              <a:t>, P</a:t>
            </a:r>
            <a:r>
              <a:rPr lang="en-US" baseline="-25000" dirty="0"/>
              <a:t>low</a:t>
            </a:r>
            <a:r>
              <a:rPr lang="en-US" dirty="0"/>
              <a:t>, patient effort, and patient respiratory system mechanics.</a:t>
            </a:r>
            <a:r>
              <a:rPr lang="en-US" baseline="30000" dirty="0"/>
              <a:t>38</a:t>
            </a:r>
          </a:p>
          <a:p>
            <a:endParaRPr lang="en-US" dirty="0"/>
          </a:p>
        </p:txBody>
      </p:sp>
    </p:spTree>
    <p:extLst>
      <p:ext uri="{BB962C8B-B14F-4D97-AF65-F5344CB8AC3E}">
        <p14:creationId xmlns:p14="http://schemas.microsoft.com/office/powerpoint/2010/main" val="601955977"/>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9615"/>
            <a:ext cx="7886700" cy="1325563"/>
          </a:xfrm>
        </p:spPr>
        <p:txBody>
          <a:bodyPr>
            <a:normAutofit fontScale="90000"/>
          </a:bodyPr>
          <a:lstStyle/>
          <a:p>
            <a:r>
              <a:rPr lang="en-US" b="0" cap="none" dirty="0"/>
              <a:t>Spontaneous-continuous Positive Pressure/Pressure Support (SPN-CPAP/PS)</a:t>
            </a:r>
          </a:p>
        </p:txBody>
      </p:sp>
      <p:sp>
        <p:nvSpPr>
          <p:cNvPr id="3" name="Content Placeholder 2"/>
          <p:cNvSpPr>
            <a:spLocks noGrp="1"/>
          </p:cNvSpPr>
          <p:nvPr>
            <p:ph idx="1"/>
          </p:nvPr>
        </p:nvSpPr>
        <p:spPr>
          <a:xfrm>
            <a:off x="628650" y="2584803"/>
            <a:ext cx="7886700" cy="3796947"/>
          </a:xfrm>
        </p:spPr>
        <p:txBody>
          <a:bodyPr>
            <a:normAutofit/>
          </a:bodyPr>
          <a:lstStyle/>
          <a:p>
            <a:r>
              <a:rPr lang="en-US" sz="2600" dirty="0"/>
              <a:t>Patient regulates the respiratory rate and Vt with support from ventilator.</a:t>
            </a:r>
            <a:r>
              <a:rPr lang="en-US" sz="2600" baseline="30000" dirty="0"/>
              <a:t>38</a:t>
            </a:r>
            <a:r>
              <a:rPr lang="en-US" sz="2600" dirty="0"/>
              <a:t> </a:t>
            </a:r>
          </a:p>
          <a:p>
            <a:endParaRPr lang="en-US" sz="2600" dirty="0"/>
          </a:p>
          <a:p>
            <a:r>
              <a:rPr lang="en-US" sz="2600" dirty="0"/>
              <a:t>Patient triggers all breaths and will receive clinician-set PS level. If a pressure support level &gt; 0 cm H</a:t>
            </a:r>
            <a:r>
              <a:rPr lang="en-US" sz="2600" baseline="-25000" dirty="0"/>
              <a:t>2</a:t>
            </a:r>
            <a:r>
              <a:rPr lang="en-US" sz="2600" dirty="0"/>
              <a:t>O is set, the breath cycles to expiration when the inspiratory flow decreases below a preset percentage of the inspiratory peak flow.</a:t>
            </a:r>
          </a:p>
          <a:p>
            <a:endParaRPr lang="en-US" sz="2600" dirty="0"/>
          </a:p>
        </p:txBody>
      </p:sp>
    </p:spTree>
    <p:extLst>
      <p:ext uri="{BB962C8B-B14F-4D97-AF65-F5344CB8AC3E}">
        <p14:creationId xmlns:p14="http://schemas.microsoft.com/office/powerpoint/2010/main" val="1376450405"/>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cap="none" dirty="0"/>
              <a:t>Main Operator Controls Include:</a:t>
            </a:r>
            <a:endParaRPr lang="en-US" sz="4000" dirty="0"/>
          </a:p>
        </p:txBody>
      </p:sp>
      <p:sp>
        <p:nvSpPr>
          <p:cNvPr id="3" name="Content Placeholder 2"/>
          <p:cNvSpPr>
            <a:spLocks noGrp="1"/>
          </p:cNvSpPr>
          <p:nvPr>
            <p:ph idx="1"/>
          </p:nvPr>
        </p:nvSpPr>
        <p:spPr/>
        <p:txBody>
          <a:bodyPr/>
          <a:lstStyle/>
          <a:p>
            <a:pPr lvl="0"/>
            <a:r>
              <a:rPr lang="en-US" dirty="0"/>
              <a:t>PEEP</a:t>
            </a:r>
          </a:p>
          <a:p>
            <a:pPr lvl="0">
              <a:lnSpc>
                <a:spcPct val="80000"/>
              </a:lnSpc>
              <a:spcBef>
                <a:spcPts val="0"/>
              </a:spcBef>
            </a:pPr>
            <a:r>
              <a:rPr lang="en-US" dirty="0"/>
              <a:t>Fio</a:t>
            </a:r>
            <a:r>
              <a:rPr lang="en-US" baseline="-25000" dirty="0"/>
              <a:t>2</a:t>
            </a:r>
          </a:p>
          <a:p>
            <a:pPr lvl="0">
              <a:lnSpc>
                <a:spcPct val="80000"/>
              </a:lnSpc>
              <a:spcBef>
                <a:spcPts val="0"/>
              </a:spcBef>
            </a:pPr>
            <a:r>
              <a:rPr lang="en-US" dirty="0"/>
              <a:t>Pressure support level</a:t>
            </a:r>
          </a:p>
          <a:p>
            <a:pPr lvl="0"/>
            <a:endParaRPr lang="en-US" dirty="0"/>
          </a:p>
          <a:p>
            <a:r>
              <a:rPr lang="en-US" dirty="0"/>
              <a:t>Vt will be variable and depend on PS level, patient effort, and patient respiratory system mechanics.</a:t>
            </a:r>
            <a:r>
              <a:rPr lang="en-US" baseline="30000" dirty="0"/>
              <a:t>38</a:t>
            </a:r>
            <a:r>
              <a:rPr lang="en-US" dirty="0"/>
              <a:t> If PS level is set to 0, all breaths will be unsupported.</a:t>
            </a:r>
          </a:p>
          <a:p>
            <a:endParaRPr lang="en-US" dirty="0"/>
          </a:p>
        </p:txBody>
      </p:sp>
    </p:spTree>
    <p:extLst>
      <p:ext uri="{BB962C8B-B14F-4D97-AF65-F5344CB8AC3E}">
        <p14:creationId xmlns:p14="http://schemas.microsoft.com/office/powerpoint/2010/main" val="77226957"/>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00062"/>
            <a:ext cx="7886700" cy="1325563"/>
          </a:xfrm>
        </p:spPr>
        <p:txBody>
          <a:bodyPr>
            <a:normAutofit fontScale="90000"/>
          </a:bodyPr>
          <a:lstStyle/>
          <a:p>
            <a:r>
              <a:rPr lang="en-US" b="0" cap="none" dirty="0"/>
              <a:t>Dräger Babylog VN500   </a:t>
            </a:r>
            <a:br>
              <a:rPr lang="en-US" b="0" cap="none" dirty="0"/>
            </a:br>
            <a:r>
              <a:rPr lang="en-US" b="0" cap="none" dirty="0"/>
              <a:t>Neonatal Ventilators</a:t>
            </a:r>
            <a:br>
              <a:rPr lang="en-US" b="0" cap="none" dirty="0"/>
            </a:br>
            <a:endParaRPr lang="en-US" b="0" cap="none" dirty="0"/>
          </a:p>
        </p:txBody>
      </p:sp>
      <p:sp>
        <p:nvSpPr>
          <p:cNvPr id="3" name="Content Placeholder 2"/>
          <p:cNvSpPr>
            <a:spLocks noGrp="1"/>
          </p:cNvSpPr>
          <p:nvPr>
            <p:ph idx="1"/>
          </p:nvPr>
        </p:nvSpPr>
        <p:spPr/>
        <p:txBody>
          <a:bodyPr>
            <a:normAutofit/>
          </a:bodyPr>
          <a:lstStyle/>
          <a:p>
            <a:r>
              <a:rPr lang="en-US" sz="2400" dirty="0"/>
              <a:t>Babylog VN500 ventilator (Figure 4-61) is intended for ventilation of neonatal patients from 0.4 kg (0.88 lbs) up to 10 kg (22 lbs) and pediatric patients from 5 kg (11 lbs) up to 20 kg (44 lbs) bodyweight.</a:t>
            </a:r>
            <a:r>
              <a:rPr lang="en-US" sz="2400" baseline="30000" dirty="0"/>
              <a:t>38</a:t>
            </a:r>
            <a:r>
              <a:rPr lang="en-US" sz="2400" dirty="0"/>
              <a:t> </a:t>
            </a:r>
          </a:p>
          <a:p>
            <a:endParaRPr lang="en-US" sz="2400" dirty="0"/>
          </a:p>
          <a:p>
            <a:r>
              <a:rPr lang="en-US" sz="2400" dirty="0"/>
              <a:t>Consists of a flat panel touch screen, buttons and a control dial to change and confirm settings and settings are entered by pressing a button on the touch screen to select the parameter to be changed, then the control dial is turned to select the new value, and then control dial is pressed to confirm. (depicted in Figure 4-62)</a:t>
            </a:r>
          </a:p>
          <a:p>
            <a:endParaRPr lang="en-US" sz="2400" dirty="0"/>
          </a:p>
        </p:txBody>
      </p:sp>
    </p:spTree>
    <p:extLst>
      <p:ext uri="{BB962C8B-B14F-4D97-AF65-F5344CB8AC3E}">
        <p14:creationId xmlns:p14="http://schemas.microsoft.com/office/powerpoint/2010/main" val="502564785"/>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91962"/>
            <a:ext cx="7886700" cy="1325563"/>
          </a:xfrm>
        </p:spPr>
        <p:txBody>
          <a:bodyPr>
            <a:normAutofit fontScale="90000"/>
          </a:bodyPr>
          <a:lstStyle/>
          <a:p>
            <a:r>
              <a:rPr lang="en-US" b="0" cap="none" dirty="0"/>
              <a:t>Spontaneous-continuous Positive Airway Pressure/Volume Support (SPN-CPAP/VS)</a:t>
            </a:r>
          </a:p>
        </p:txBody>
      </p:sp>
      <p:sp>
        <p:nvSpPr>
          <p:cNvPr id="3" name="Content Placeholder 2"/>
          <p:cNvSpPr>
            <a:spLocks noGrp="1"/>
          </p:cNvSpPr>
          <p:nvPr>
            <p:ph idx="1"/>
          </p:nvPr>
        </p:nvSpPr>
        <p:spPr>
          <a:xfrm>
            <a:off x="628650" y="2506662"/>
            <a:ext cx="7886700" cy="4351338"/>
          </a:xfrm>
        </p:spPr>
        <p:txBody>
          <a:bodyPr>
            <a:normAutofit/>
          </a:bodyPr>
          <a:lstStyle/>
          <a:p>
            <a:r>
              <a:rPr lang="en-US" sz="2600" dirty="0"/>
              <a:t>Ventilator delivers a variable (from breath to breath) PS level in order to reach a clinician-set Vt.</a:t>
            </a:r>
            <a:r>
              <a:rPr lang="en-US" sz="2600" baseline="30000" dirty="0"/>
              <a:t>38</a:t>
            </a:r>
            <a:r>
              <a:rPr lang="en-US" sz="2600" dirty="0"/>
              <a:t> </a:t>
            </a:r>
          </a:p>
          <a:p>
            <a:endParaRPr lang="en-US" sz="2600" dirty="0"/>
          </a:p>
          <a:p>
            <a:r>
              <a:rPr lang="en-US" sz="2600" dirty="0"/>
              <a:t>Ventilator changes PS level as needed to reach Vt. </a:t>
            </a:r>
          </a:p>
          <a:p>
            <a:endParaRPr lang="en-US" sz="2600" dirty="0"/>
          </a:p>
          <a:p>
            <a:r>
              <a:rPr lang="en-US" sz="2600" dirty="0"/>
              <a:t>Ventilator drops level of support as patient effort increases and conversely increases PS level when patient effort is too low.</a:t>
            </a:r>
          </a:p>
          <a:p>
            <a:endParaRPr lang="en-US" sz="2600" dirty="0"/>
          </a:p>
        </p:txBody>
      </p:sp>
    </p:spTree>
    <p:extLst>
      <p:ext uri="{BB962C8B-B14F-4D97-AF65-F5344CB8AC3E}">
        <p14:creationId xmlns:p14="http://schemas.microsoft.com/office/powerpoint/2010/main" val="2887286917"/>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cap="none" dirty="0"/>
              <a:t>Main Operator Controls Include:</a:t>
            </a:r>
            <a:endParaRPr lang="en-US" sz="4000" dirty="0"/>
          </a:p>
        </p:txBody>
      </p:sp>
      <p:sp>
        <p:nvSpPr>
          <p:cNvPr id="3" name="Content Placeholder 2"/>
          <p:cNvSpPr>
            <a:spLocks noGrp="1"/>
          </p:cNvSpPr>
          <p:nvPr>
            <p:ph idx="1"/>
          </p:nvPr>
        </p:nvSpPr>
        <p:spPr/>
        <p:txBody>
          <a:bodyPr>
            <a:normAutofit/>
          </a:bodyPr>
          <a:lstStyle/>
          <a:p>
            <a:pPr lvl="0"/>
            <a:r>
              <a:rPr lang="en-US" dirty="0"/>
              <a:t>PEEP</a:t>
            </a:r>
          </a:p>
          <a:p>
            <a:pPr lvl="0">
              <a:lnSpc>
                <a:spcPct val="80000"/>
              </a:lnSpc>
              <a:spcBef>
                <a:spcPts val="0"/>
              </a:spcBef>
            </a:pPr>
            <a:r>
              <a:rPr lang="en-US" dirty="0"/>
              <a:t>Fio</a:t>
            </a:r>
            <a:r>
              <a:rPr lang="en-US" baseline="-25000" dirty="0"/>
              <a:t>2</a:t>
            </a:r>
          </a:p>
          <a:p>
            <a:pPr lvl="0">
              <a:lnSpc>
                <a:spcPct val="80000"/>
              </a:lnSpc>
              <a:spcBef>
                <a:spcPts val="0"/>
              </a:spcBef>
            </a:pPr>
            <a:r>
              <a:rPr lang="en-US" dirty="0"/>
              <a:t>Vt target</a:t>
            </a:r>
          </a:p>
          <a:p>
            <a:pPr lvl="0"/>
            <a:endParaRPr lang="en-US" dirty="0"/>
          </a:p>
          <a:p>
            <a:r>
              <a:rPr lang="en-US" dirty="0"/>
              <a:t>Vt may not match operator setting due to the ventilator is using PS to target the Vt as to VAC and relies on the previous breaths to make the calculation.</a:t>
            </a:r>
            <a:r>
              <a:rPr lang="en-US" baseline="30000" dirty="0"/>
              <a:t>38</a:t>
            </a:r>
            <a:r>
              <a:rPr lang="en-US" dirty="0"/>
              <a:t> Any change in patient effort from previous breath may result in a deviation from Vt setting.</a:t>
            </a:r>
          </a:p>
          <a:p>
            <a:endParaRPr lang="en-US" dirty="0"/>
          </a:p>
        </p:txBody>
      </p:sp>
    </p:spTree>
    <p:extLst>
      <p:ext uri="{BB962C8B-B14F-4D97-AF65-F5344CB8AC3E}">
        <p14:creationId xmlns:p14="http://schemas.microsoft.com/office/powerpoint/2010/main" val="1651045874"/>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cap="none" dirty="0"/>
              <a:t>Spontaneous-continuous Positive Airway Pressure (SPN-CPAP)</a:t>
            </a:r>
          </a:p>
        </p:txBody>
      </p:sp>
      <p:sp>
        <p:nvSpPr>
          <p:cNvPr id="3" name="Content Placeholder 2"/>
          <p:cNvSpPr>
            <a:spLocks noGrp="1"/>
          </p:cNvSpPr>
          <p:nvPr>
            <p:ph idx="1"/>
          </p:nvPr>
        </p:nvSpPr>
        <p:spPr>
          <a:xfrm>
            <a:off x="628650" y="2474736"/>
            <a:ext cx="7886700" cy="3392664"/>
          </a:xfrm>
        </p:spPr>
        <p:txBody>
          <a:bodyPr/>
          <a:lstStyle/>
          <a:p>
            <a:r>
              <a:rPr lang="en-US" dirty="0"/>
              <a:t>Only available in NIV and is designed only for neonatal population.</a:t>
            </a:r>
            <a:r>
              <a:rPr lang="en-US" baseline="30000" dirty="0"/>
              <a:t>38</a:t>
            </a:r>
            <a:r>
              <a:rPr lang="en-US" dirty="0"/>
              <a:t> </a:t>
            </a:r>
          </a:p>
          <a:p>
            <a:endParaRPr lang="en-US" dirty="0"/>
          </a:p>
          <a:p>
            <a:r>
              <a:rPr lang="en-US" dirty="0"/>
              <a:t>Patient regulates respiratory rate and Vt with support from ventila.</a:t>
            </a:r>
          </a:p>
        </p:txBody>
      </p:sp>
    </p:spTree>
    <p:extLst>
      <p:ext uri="{BB962C8B-B14F-4D97-AF65-F5344CB8AC3E}">
        <p14:creationId xmlns:p14="http://schemas.microsoft.com/office/powerpoint/2010/main" val="3372742465"/>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cap="none" dirty="0"/>
              <a:t>Main Operator Controls Include:</a:t>
            </a:r>
            <a:endParaRPr lang="en-US" sz="4000" dirty="0"/>
          </a:p>
        </p:txBody>
      </p:sp>
      <p:sp>
        <p:nvSpPr>
          <p:cNvPr id="3" name="Content Placeholder 2"/>
          <p:cNvSpPr>
            <a:spLocks noGrp="1"/>
          </p:cNvSpPr>
          <p:nvPr>
            <p:ph idx="1"/>
          </p:nvPr>
        </p:nvSpPr>
        <p:spPr/>
        <p:txBody>
          <a:bodyPr/>
          <a:lstStyle/>
          <a:p>
            <a:pPr lvl="0"/>
            <a:r>
              <a:rPr lang="en-US" dirty="0"/>
              <a:t>PEEP</a:t>
            </a:r>
          </a:p>
          <a:p>
            <a:pPr lvl="0">
              <a:spcBef>
                <a:spcPts val="0"/>
              </a:spcBef>
            </a:pPr>
            <a:r>
              <a:rPr lang="en-US" dirty="0"/>
              <a:t>Fio</a:t>
            </a:r>
            <a:r>
              <a:rPr lang="en-US" baseline="-25000" dirty="0"/>
              <a:t>2</a:t>
            </a:r>
          </a:p>
          <a:p>
            <a:pPr lvl="0">
              <a:spcBef>
                <a:spcPts val="0"/>
              </a:spcBef>
            </a:pPr>
            <a:r>
              <a:rPr lang="en-US" dirty="0"/>
              <a:t>T</a:t>
            </a:r>
            <a:r>
              <a:rPr lang="en-US" baseline="-25000" dirty="0"/>
              <a:t>maninsp</a:t>
            </a:r>
            <a:r>
              <a:rPr lang="en-US" dirty="0"/>
              <a:t> (manual inspiration time)</a:t>
            </a:r>
          </a:p>
          <a:p>
            <a:pPr lvl="0"/>
            <a:r>
              <a:rPr lang="en-US" dirty="0"/>
              <a:t>P</a:t>
            </a:r>
            <a:r>
              <a:rPr lang="en-US" baseline="-25000" dirty="0"/>
              <a:t>maninsp</a:t>
            </a:r>
            <a:r>
              <a:rPr lang="en-US" dirty="0"/>
              <a:t> (manual inspiration pressure)</a:t>
            </a:r>
          </a:p>
          <a:p>
            <a:pPr lvl="0"/>
            <a:endParaRPr lang="en-US" dirty="0"/>
          </a:p>
          <a:p>
            <a:r>
              <a:rPr lang="en-US" dirty="0"/>
              <a:t>Vt will be variable and depend on patient effort, and patient respiratory system mechanics.</a:t>
            </a:r>
            <a:r>
              <a:rPr lang="en-US" baseline="30000" dirty="0"/>
              <a:t>38</a:t>
            </a:r>
            <a:r>
              <a:rPr lang="en-US" dirty="0"/>
              <a:t> </a:t>
            </a:r>
          </a:p>
        </p:txBody>
      </p:sp>
    </p:spTree>
    <p:extLst>
      <p:ext uri="{BB962C8B-B14F-4D97-AF65-F5344CB8AC3E}">
        <p14:creationId xmlns:p14="http://schemas.microsoft.com/office/powerpoint/2010/main" val="46233943"/>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45749"/>
            <a:ext cx="7886700" cy="1325563"/>
          </a:xfrm>
        </p:spPr>
        <p:txBody>
          <a:bodyPr>
            <a:normAutofit/>
          </a:bodyPr>
          <a:lstStyle/>
          <a:p>
            <a:r>
              <a:rPr lang="en-US" sz="4000" b="0" cap="none" dirty="0"/>
              <a:t>Spontaneous-proportional Pressure Support (SPN-PPS)</a:t>
            </a:r>
          </a:p>
        </p:txBody>
      </p:sp>
      <p:sp>
        <p:nvSpPr>
          <p:cNvPr id="3" name="Content Placeholder 2"/>
          <p:cNvSpPr>
            <a:spLocks noGrp="1"/>
          </p:cNvSpPr>
          <p:nvPr>
            <p:ph idx="1"/>
          </p:nvPr>
        </p:nvSpPr>
        <p:spPr>
          <a:xfrm>
            <a:off x="628650" y="2333625"/>
            <a:ext cx="7886700" cy="4351338"/>
          </a:xfrm>
        </p:spPr>
        <p:txBody>
          <a:bodyPr>
            <a:normAutofit/>
          </a:bodyPr>
          <a:lstStyle/>
          <a:p>
            <a:r>
              <a:rPr lang="en-US" sz="2400" dirty="0"/>
              <a:t>Babylog VN500 supports patient's spontaneous breathing in proportion to the inspiratory effort.</a:t>
            </a:r>
            <a:r>
              <a:rPr lang="en-US" sz="2400" baseline="30000" dirty="0"/>
              <a:t>38</a:t>
            </a:r>
            <a:r>
              <a:rPr lang="en-US" sz="2400" dirty="0"/>
              <a:t> </a:t>
            </a:r>
          </a:p>
          <a:p>
            <a:endParaRPr lang="en-US" sz="2400" dirty="0"/>
          </a:p>
          <a:p>
            <a:r>
              <a:rPr lang="en-US" sz="2400" dirty="0"/>
              <a:t>If patient breathes strongly, the ventilator will support this effort with high-pressure support. If patient has shallow breathing, ventilator responds with low-pressure support. </a:t>
            </a:r>
          </a:p>
          <a:p>
            <a:endParaRPr lang="en-US" sz="2400" dirty="0"/>
          </a:p>
          <a:p>
            <a:r>
              <a:rPr lang="en-US" sz="2400" dirty="0"/>
              <a:t>Mechanical support is omitted altogether if there is no spontaneous breathing.</a:t>
            </a:r>
          </a:p>
          <a:p>
            <a:endParaRPr lang="en-US" sz="2400" dirty="0"/>
          </a:p>
        </p:txBody>
      </p:sp>
    </p:spTree>
    <p:extLst>
      <p:ext uri="{BB962C8B-B14F-4D97-AF65-F5344CB8AC3E}">
        <p14:creationId xmlns:p14="http://schemas.microsoft.com/office/powerpoint/2010/main" val="1448528898"/>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cap="none" dirty="0"/>
              <a:t>Main Operator Controls Include:</a:t>
            </a:r>
            <a:endParaRPr lang="en-US" sz="4000" dirty="0"/>
          </a:p>
        </p:txBody>
      </p:sp>
      <p:sp>
        <p:nvSpPr>
          <p:cNvPr id="3" name="Content Placeholder 2"/>
          <p:cNvSpPr>
            <a:spLocks noGrp="1"/>
          </p:cNvSpPr>
          <p:nvPr>
            <p:ph idx="1"/>
          </p:nvPr>
        </p:nvSpPr>
        <p:spPr/>
        <p:txBody>
          <a:bodyPr>
            <a:normAutofit lnSpcReduction="10000"/>
          </a:bodyPr>
          <a:lstStyle/>
          <a:p>
            <a:pPr lvl="0"/>
            <a:r>
              <a:rPr lang="en-US" dirty="0"/>
              <a:t>PEEP</a:t>
            </a:r>
          </a:p>
          <a:p>
            <a:pPr lvl="0"/>
            <a:r>
              <a:rPr lang="en-US" dirty="0"/>
              <a:t>Volume assist</a:t>
            </a:r>
          </a:p>
          <a:p>
            <a:pPr lvl="0"/>
            <a:r>
              <a:rPr lang="en-US" dirty="0"/>
              <a:t>Flow assist</a:t>
            </a:r>
          </a:p>
          <a:p>
            <a:pPr lvl="0"/>
            <a:endParaRPr lang="en-US" dirty="0"/>
          </a:p>
          <a:p>
            <a:r>
              <a:rPr lang="en-US" dirty="0"/>
              <a:t>Vt and pressure are variable and will depend on: vol. assist setting, flow assist setting, patient effort, and patient respiratory system mechanics.</a:t>
            </a:r>
            <a:r>
              <a:rPr lang="en-US" baseline="30000" dirty="0"/>
              <a:t>38</a:t>
            </a:r>
          </a:p>
          <a:p>
            <a:r>
              <a:rPr lang="en-US" dirty="0"/>
              <a:t>Amount of pressure and flow delivered will be variable and depend on Vt setting, patient effort, and patient respiratory system.</a:t>
            </a:r>
            <a:r>
              <a:rPr lang="en-US" baseline="30000" dirty="0"/>
              <a:t>38</a:t>
            </a:r>
          </a:p>
          <a:p>
            <a:endParaRPr lang="en-US" dirty="0"/>
          </a:p>
        </p:txBody>
      </p:sp>
    </p:spTree>
    <p:extLst>
      <p:ext uri="{BB962C8B-B14F-4D97-AF65-F5344CB8AC3E}">
        <p14:creationId xmlns:p14="http://schemas.microsoft.com/office/powerpoint/2010/main" val="3382447237"/>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cap="none" dirty="0"/>
              <a:t>Apnea Ventilation</a:t>
            </a:r>
            <a:br>
              <a:rPr lang="en-US" sz="4000" b="0" cap="none" dirty="0"/>
            </a:br>
            <a:r>
              <a:rPr lang="en-US" sz="4000" b="0" cap="none" dirty="0"/>
              <a:t>Special Features</a:t>
            </a:r>
          </a:p>
        </p:txBody>
      </p:sp>
      <p:sp>
        <p:nvSpPr>
          <p:cNvPr id="3" name="Content Placeholder 2"/>
          <p:cNvSpPr>
            <a:spLocks noGrp="1"/>
          </p:cNvSpPr>
          <p:nvPr>
            <p:ph idx="1"/>
          </p:nvPr>
        </p:nvSpPr>
        <p:spPr>
          <a:xfrm>
            <a:off x="628650" y="1968500"/>
            <a:ext cx="7886700" cy="4351338"/>
          </a:xfrm>
        </p:spPr>
        <p:txBody>
          <a:bodyPr>
            <a:normAutofit fontScale="85000" lnSpcReduction="20000"/>
          </a:bodyPr>
          <a:lstStyle/>
          <a:p>
            <a:r>
              <a:rPr lang="en-US" dirty="0"/>
              <a:t>Babylog VN500 detects an apnea when no expiratory flow is measured or insufficient inspiratory gas is delivered during set apnea alarm time (T</a:t>
            </a:r>
            <a:r>
              <a:rPr lang="en-US" baseline="-25000" dirty="0"/>
              <a:t>apn</a:t>
            </a:r>
            <a:r>
              <a:rPr lang="en-US" dirty="0"/>
              <a:t>).</a:t>
            </a:r>
            <a:r>
              <a:rPr lang="en-US" baseline="30000" dirty="0"/>
              <a:t>38</a:t>
            </a:r>
          </a:p>
          <a:p>
            <a:endParaRPr lang="en-US" dirty="0"/>
          </a:p>
          <a:p>
            <a:r>
              <a:rPr lang="en-US" dirty="0"/>
              <a:t> If apnea ventilation is activated, device starts volume-guaranteed SIMV with the RR and Vt set by the clinician. </a:t>
            </a:r>
          </a:p>
          <a:p>
            <a:endParaRPr lang="en-US" dirty="0"/>
          </a:p>
          <a:p>
            <a:r>
              <a:rPr lang="en-US" dirty="0"/>
              <a:t>Inspiratory time for apnea ventilation is determined from the set apnea respiratory rate and a fixed I:E ratio of 1:2. </a:t>
            </a:r>
          </a:p>
          <a:p>
            <a:endParaRPr lang="en-US" dirty="0"/>
          </a:p>
          <a:p>
            <a:r>
              <a:rPr lang="en-US" dirty="0"/>
              <a:t>Apnea ventilation is available in the following modes: PC-SIMV, PC-APRV, SPN-CPAP/PS, SPN-CPAP/VS and SPN-PPS.</a:t>
            </a:r>
          </a:p>
          <a:p>
            <a:endParaRPr lang="en-US" dirty="0"/>
          </a:p>
        </p:txBody>
      </p:sp>
    </p:spTree>
    <p:extLst>
      <p:ext uri="{BB962C8B-B14F-4D97-AF65-F5344CB8AC3E}">
        <p14:creationId xmlns:p14="http://schemas.microsoft.com/office/powerpoint/2010/main" val="1030712181"/>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cap="none" dirty="0"/>
              <a:t>Automatic Tube Compensation</a:t>
            </a:r>
          </a:p>
        </p:txBody>
      </p:sp>
      <p:sp>
        <p:nvSpPr>
          <p:cNvPr id="3" name="Content Placeholder 2"/>
          <p:cNvSpPr>
            <a:spLocks noGrp="1"/>
          </p:cNvSpPr>
          <p:nvPr>
            <p:ph idx="1"/>
          </p:nvPr>
        </p:nvSpPr>
        <p:spPr>
          <a:xfrm>
            <a:off x="628650" y="2120900"/>
            <a:ext cx="7886700" cy="3860800"/>
          </a:xfrm>
        </p:spPr>
        <p:txBody>
          <a:bodyPr>
            <a:normAutofit/>
          </a:bodyPr>
          <a:lstStyle/>
          <a:p>
            <a:r>
              <a:rPr lang="en-US" sz="2400" dirty="0"/>
              <a:t>When automatic tube compensation is activated, ventilator calculates the pressure drop from the proximal to the distal end of ETT and ventilation pressure in breathing circuit is increased during inspiration or decreased during expiration.</a:t>
            </a:r>
            <a:r>
              <a:rPr lang="en-US" sz="2400" baseline="30000" dirty="0"/>
              <a:t>38</a:t>
            </a:r>
            <a:r>
              <a:rPr lang="en-US" sz="2400" dirty="0"/>
              <a:t> </a:t>
            </a:r>
          </a:p>
          <a:p>
            <a:endParaRPr lang="en-US" sz="2400" dirty="0"/>
          </a:p>
          <a:p>
            <a:r>
              <a:rPr lang="en-US" sz="2400" dirty="0"/>
              <a:t>Airway pressure is adjusted to the tracheal level if 100 % compensation of tube resistance has been selected. </a:t>
            </a:r>
          </a:p>
          <a:p>
            <a:endParaRPr lang="en-US" sz="2400" dirty="0"/>
          </a:p>
          <a:p>
            <a:r>
              <a:rPr lang="en-US" sz="2400" dirty="0"/>
              <a:t>Clinician has to input ETT diameter and length. </a:t>
            </a:r>
          </a:p>
          <a:p>
            <a:endParaRPr lang="en-US" sz="2400" dirty="0"/>
          </a:p>
        </p:txBody>
      </p:sp>
    </p:spTree>
    <p:extLst>
      <p:ext uri="{BB962C8B-B14F-4D97-AF65-F5344CB8AC3E}">
        <p14:creationId xmlns:p14="http://schemas.microsoft.com/office/powerpoint/2010/main" val="970795306"/>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00062"/>
            <a:ext cx="7886700" cy="1325563"/>
          </a:xfrm>
        </p:spPr>
        <p:txBody>
          <a:bodyPr>
            <a:normAutofit/>
          </a:bodyPr>
          <a:lstStyle/>
          <a:p>
            <a:r>
              <a:rPr lang="en-US" sz="4000" b="0" cap="none" dirty="0"/>
              <a:t>Nebulizer</a:t>
            </a:r>
            <a:endParaRPr lang="en-US" sz="4000" b="0" dirty="0"/>
          </a:p>
        </p:txBody>
      </p:sp>
      <p:sp>
        <p:nvSpPr>
          <p:cNvPr id="3" name="Content Placeholder 2"/>
          <p:cNvSpPr>
            <a:spLocks noGrp="1"/>
          </p:cNvSpPr>
          <p:nvPr>
            <p:ph idx="1"/>
          </p:nvPr>
        </p:nvSpPr>
        <p:spPr>
          <a:xfrm>
            <a:off x="628650" y="2249487"/>
            <a:ext cx="7886700" cy="3498850"/>
          </a:xfrm>
        </p:spPr>
        <p:txBody>
          <a:bodyPr/>
          <a:lstStyle/>
          <a:p>
            <a:r>
              <a:rPr lang="en-US" dirty="0"/>
              <a:t>Babylog VN500 uses a gas mixture to drive medication nebulizer that is designed to minimize deviations from the set Fio</a:t>
            </a:r>
            <a:r>
              <a:rPr lang="en-US" baseline="-25000" dirty="0"/>
              <a:t>2</a:t>
            </a:r>
            <a:r>
              <a:rPr lang="en-US" dirty="0"/>
              <a:t>.</a:t>
            </a:r>
            <a:r>
              <a:rPr lang="en-US" baseline="30000" dirty="0"/>
              <a:t>38</a:t>
            </a:r>
            <a:r>
              <a:rPr lang="en-US" dirty="0"/>
              <a:t> </a:t>
            </a:r>
          </a:p>
          <a:p>
            <a:endParaRPr lang="en-US" dirty="0"/>
          </a:p>
          <a:p>
            <a:r>
              <a:rPr lang="en-US" dirty="0"/>
              <a:t>Medication nebulizer nebulizes continuously.</a:t>
            </a:r>
          </a:p>
          <a:p>
            <a:endParaRPr lang="en-US" dirty="0"/>
          </a:p>
        </p:txBody>
      </p:sp>
    </p:spTree>
    <p:extLst>
      <p:ext uri="{BB962C8B-B14F-4D97-AF65-F5344CB8AC3E}">
        <p14:creationId xmlns:p14="http://schemas.microsoft.com/office/powerpoint/2010/main" val="2705000126"/>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cap="none" dirty="0"/>
              <a:t>Noninvasive Ventilation</a:t>
            </a:r>
          </a:p>
        </p:txBody>
      </p:sp>
      <p:sp>
        <p:nvSpPr>
          <p:cNvPr id="3" name="Content Placeholder 2"/>
          <p:cNvSpPr>
            <a:spLocks noGrp="1"/>
          </p:cNvSpPr>
          <p:nvPr>
            <p:ph idx="1"/>
          </p:nvPr>
        </p:nvSpPr>
        <p:spPr>
          <a:xfrm>
            <a:off x="628650" y="2330450"/>
            <a:ext cx="7886700" cy="3251200"/>
          </a:xfrm>
        </p:spPr>
        <p:txBody>
          <a:bodyPr/>
          <a:lstStyle/>
          <a:p>
            <a:r>
              <a:rPr lang="en-US" dirty="0"/>
              <a:t>For pediatric patients, NIV is available in every mode except SPN-CPAP.</a:t>
            </a:r>
            <a:r>
              <a:rPr lang="en-US" baseline="30000" dirty="0"/>
              <a:t>38</a:t>
            </a:r>
            <a:r>
              <a:rPr lang="en-US" dirty="0"/>
              <a:t> </a:t>
            </a:r>
          </a:p>
          <a:p>
            <a:endParaRPr lang="en-US" dirty="0"/>
          </a:p>
          <a:p>
            <a:r>
              <a:rPr lang="en-US" dirty="0"/>
              <a:t>For neonates, NIV is only available in SPN-CPAP and PC-CMV.</a:t>
            </a:r>
          </a:p>
          <a:p>
            <a:endParaRPr lang="en-US" dirty="0"/>
          </a:p>
        </p:txBody>
      </p:sp>
    </p:spTree>
    <p:extLst>
      <p:ext uri="{BB962C8B-B14F-4D97-AF65-F5344CB8AC3E}">
        <p14:creationId xmlns:p14="http://schemas.microsoft.com/office/powerpoint/2010/main" val="498018965"/>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1.1.17\productions\ART\ART PROCESS\PPT Process\JBL_PPT\Shelledy_171101_Ancillaries\Images\Chapter 04\Fig4.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1881" y="204788"/>
            <a:ext cx="2100239" cy="55721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3594555" y="5886450"/>
            <a:ext cx="195489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10000"/>
              </a:lnSpc>
            </a:pPr>
            <a:r>
              <a:rPr lang="en-US" sz="2000" dirty="0">
                <a:latin typeface="+mn-lt"/>
                <a:cs typeface="Arial" panose="020B0604020202020204" pitchFamily="34" charset="0"/>
              </a:rPr>
              <a:t>Figure </a:t>
            </a:r>
            <a:r>
              <a:rPr lang="en-US" sz="2000" dirty="0" smtClean="0">
                <a:cs typeface="Arial" panose="020B0604020202020204" pitchFamily="34" charset="0"/>
              </a:rPr>
              <a:t>4.61</a:t>
            </a:r>
            <a:endParaRPr lang="en-US" altLang="en-US" sz="2000" dirty="0">
              <a:latin typeface="+mn-lt"/>
              <a:cs typeface="Arial" panose="020B0604020202020204" pitchFamily="34" charset="0"/>
            </a:endParaRPr>
          </a:p>
        </p:txBody>
      </p:sp>
    </p:spTree>
    <p:extLst>
      <p:ext uri="{BB962C8B-B14F-4D97-AF65-F5344CB8AC3E}">
        <p14:creationId xmlns:p14="http://schemas.microsoft.com/office/powerpoint/2010/main" val="2065417155"/>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0.1.1.17\productions\ART\ART PROCESS\PPT Process\JBL_PPT\Shelledy_171101_Ancillaries\Images\Chapter 04\Tab04_0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3932" y="250154"/>
            <a:ext cx="2116137" cy="5999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269896"/>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cap="none" dirty="0"/>
              <a:t>Smiths Medical Pneupac BabyPAC 100</a:t>
            </a:r>
          </a:p>
        </p:txBody>
      </p:sp>
      <p:sp>
        <p:nvSpPr>
          <p:cNvPr id="3" name="Content Placeholder 2"/>
          <p:cNvSpPr>
            <a:spLocks noGrp="1"/>
          </p:cNvSpPr>
          <p:nvPr>
            <p:ph idx="1"/>
          </p:nvPr>
        </p:nvSpPr>
        <p:spPr>
          <a:xfrm>
            <a:off x="628650" y="1690688"/>
            <a:ext cx="7886700" cy="4710111"/>
          </a:xfrm>
        </p:spPr>
        <p:txBody>
          <a:bodyPr>
            <a:noAutofit/>
          </a:bodyPr>
          <a:lstStyle/>
          <a:p>
            <a:pPr>
              <a:spcBef>
                <a:spcPts val="1200"/>
              </a:spcBef>
            </a:pPr>
            <a:r>
              <a:rPr lang="en-US" sz="2400" dirty="0"/>
              <a:t>BabyPAC 100 ventilator is a gas and battery powered, time cycled, pressure generator which depends solely on the pressure of supply gas for its operation (Figure 4-63).</a:t>
            </a:r>
            <a:r>
              <a:rPr lang="en-US" sz="2400" baseline="30000" dirty="0"/>
              <a:t>39</a:t>
            </a:r>
            <a:r>
              <a:rPr lang="en-US" sz="2400" dirty="0"/>
              <a:t> </a:t>
            </a:r>
          </a:p>
          <a:p>
            <a:pPr>
              <a:spcBef>
                <a:spcPts val="1200"/>
              </a:spcBef>
            </a:pPr>
            <a:r>
              <a:rPr lang="en-US" sz="2400" dirty="0"/>
              <a:t>Consists of a control module with a conventional Y patient circuit and ventilator has been rated MRI compatible up to 3 Tesla. </a:t>
            </a:r>
          </a:p>
          <a:p>
            <a:pPr>
              <a:spcBef>
                <a:spcPts val="1200"/>
              </a:spcBef>
            </a:pPr>
            <a:r>
              <a:rPr lang="en-US" sz="2400" dirty="0"/>
              <a:t>BabyPAC 100 portable ventilator is designed for use in and outside hospitals.</a:t>
            </a:r>
          </a:p>
          <a:p>
            <a:pPr>
              <a:spcBef>
                <a:spcPts val="1200"/>
              </a:spcBef>
            </a:pPr>
            <a:r>
              <a:rPr lang="en-US" sz="2400" dirty="0"/>
              <a:t>For ventilation during transportation and for resuscitation of neonates and infants up to a bodyweight of 20 kg. The operator interface (Figure 4-64) consists of a series of knobs and a pressure gauge.</a:t>
            </a:r>
          </a:p>
          <a:p>
            <a:pPr>
              <a:spcBef>
                <a:spcPts val="1200"/>
              </a:spcBef>
            </a:pPr>
            <a:endParaRPr lang="en-US" sz="2400" dirty="0"/>
          </a:p>
        </p:txBody>
      </p:sp>
    </p:spTree>
    <p:extLst>
      <p:ext uri="{BB962C8B-B14F-4D97-AF65-F5344CB8AC3E}">
        <p14:creationId xmlns:p14="http://schemas.microsoft.com/office/powerpoint/2010/main" val="3124627681"/>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0.1.1.17\productions\ART\ART PROCESS\PPT Process\JBL_PPT\Shelledy_171101_Ancillaries\Images\Chapter 04\Fig4.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401638"/>
            <a:ext cx="5429250" cy="540412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3594555" y="5886450"/>
            <a:ext cx="195489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10000"/>
              </a:lnSpc>
            </a:pPr>
            <a:r>
              <a:rPr lang="en-US" sz="2000" dirty="0">
                <a:latin typeface="+mn-lt"/>
                <a:cs typeface="Arial" panose="020B0604020202020204" pitchFamily="34" charset="0"/>
              </a:rPr>
              <a:t>Figure </a:t>
            </a:r>
            <a:r>
              <a:rPr lang="en-US" sz="2000" dirty="0" smtClean="0">
                <a:cs typeface="Arial" panose="020B0604020202020204" pitchFamily="34" charset="0"/>
              </a:rPr>
              <a:t>4.63</a:t>
            </a:r>
            <a:endParaRPr lang="en-US" altLang="en-US" sz="2000" dirty="0">
              <a:latin typeface="+mn-lt"/>
              <a:cs typeface="Arial" panose="020B0604020202020204" pitchFamily="34" charset="0"/>
            </a:endParaRPr>
          </a:p>
        </p:txBody>
      </p:sp>
    </p:spTree>
    <p:extLst>
      <p:ext uri="{BB962C8B-B14F-4D97-AF65-F5344CB8AC3E}">
        <p14:creationId xmlns:p14="http://schemas.microsoft.com/office/powerpoint/2010/main" val="2352778940"/>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10.1.1.17\productions\ART\ART PROCESS\PPT Process\JBL_PPT\Shelledy_171101_Ancillaries\Images\Chapter 04\Fig4.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1408114"/>
            <a:ext cx="8734425" cy="399386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auto">
          <a:xfrm>
            <a:off x="3594555" y="5715000"/>
            <a:ext cx="195489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10000"/>
              </a:lnSpc>
            </a:pPr>
            <a:r>
              <a:rPr lang="en-US" sz="2000" dirty="0">
                <a:latin typeface="+mn-lt"/>
                <a:cs typeface="Arial" panose="020B0604020202020204" pitchFamily="34" charset="0"/>
              </a:rPr>
              <a:t>Figure </a:t>
            </a:r>
            <a:r>
              <a:rPr lang="en-US" sz="2000" dirty="0" smtClean="0">
                <a:cs typeface="Arial" panose="020B0604020202020204" pitchFamily="34" charset="0"/>
              </a:rPr>
              <a:t>4.64</a:t>
            </a:r>
            <a:endParaRPr lang="en-US" altLang="en-US" sz="2000" dirty="0">
              <a:latin typeface="+mn-lt"/>
              <a:cs typeface="Arial" panose="020B0604020202020204" pitchFamily="34" charset="0"/>
            </a:endParaRPr>
          </a:p>
        </p:txBody>
      </p:sp>
    </p:spTree>
    <p:extLst>
      <p:ext uri="{BB962C8B-B14F-4D97-AF65-F5344CB8AC3E}">
        <p14:creationId xmlns:p14="http://schemas.microsoft.com/office/powerpoint/2010/main" val="4177706885"/>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0.1.1.17\productions\ART\ART PROCESS\PPT Process\JBL_PPT\Shelledy_171101_Ancillaries\Images\Chapter 04\Tab04_0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08" y="219075"/>
            <a:ext cx="8745984" cy="561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485626"/>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08001"/>
            <a:ext cx="7886700" cy="1325563"/>
          </a:xfrm>
        </p:spPr>
        <p:txBody>
          <a:bodyPr>
            <a:normAutofit/>
          </a:bodyPr>
          <a:lstStyle/>
          <a:p>
            <a:r>
              <a:rPr lang="en-US" sz="4000" b="0" cap="none" dirty="0"/>
              <a:t>Controlled Mandatory Ventilation</a:t>
            </a:r>
            <a:br>
              <a:rPr lang="en-US" sz="4000" b="0" cap="none" dirty="0"/>
            </a:br>
            <a:r>
              <a:rPr lang="en-US" sz="4000" b="0" cap="none" dirty="0"/>
              <a:t> (CMV)</a:t>
            </a:r>
          </a:p>
        </p:txBody>
      </p:sp>
      <p:sp>
        <p:nvSpPr>
          <p:cNvPr id="3" name="Content Placeholder 2"/>
          <p:cNvSpPr>
            <a:spLocks noGrp="1"/>
          </p:cNvSpPr>
          <p:nvPr>
            <p:ph idx="1"/>
          </p:nvPr>
        </p:nvSpPr>
        <p:spPr>
          <a:xfrm>
            <a:off x="628650" y="2354263"/>
            <a:ext cx="7886700" cy="3098800"/>
          </a:xfrm>
        </p:spPr>
        <p:txBody>
          <a:bodyPr>
            <a:normAutofit/>
          </a:bodyPr>
          <a:lstStyle/>
          <a:p>
            <a:r>
              <a:rPr lang="en-US" sz="2600" dirty="0"/>
              <a:t>Pressure-targeted mode of ventilation allowing for mandatory, time-triggered breaths only (patient-assisted breaths are not allowed).</a:t>
            </a:r>
            <a:r>
              <a:rPr lang="en-US" sz="2600" baseline="30000" dirty="0"/>
              <a:t>39</a:t>
            </a:r>
            <a:r>
              <a:rPr lang="en-US" sz="2600" dirty="0"/>
              <a:t> </a:t>
            </a:r>
          </a:p>
          <a:p>
            <a:endParaRPr lang="en-US" sz="2600" dirty="0"/>
          </a:p>
          <a:p>
            <a:r>
              <a:rPr lang="en-US" sz="2600" dirty="0"/>
              <a:t>Mandatory breaths cycle to exhalation once inspiratory time has elapsed.</a:t>
            </a:r>
          </a:p>
        </p:txBody>
      </p:sp>
    </p:spTree>
    <p:extLst>
      <p:ext uri="{BB962C8B-B14F-4D97-AF65-F5344CB8AC3E}">
        <p14:creationId xmlns:p14="http://schemas.microsoft.com/office/powerpoint/2010/main" val="2058984680"/>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cap="none" dirty="0"/>
              <a:t>Main Operator Controls Include:</a:t>
            </a:r>
            <a:endParaRPr lang="en-US" sz="4000" dirty="0"/>
          </a:p>
        </p:txBody>
      </p:sp>
      <p:sp>
        <p:nvSpPr>
          <p:cNvPr id="3" name="Content Placeholder 2"/>
          <p:cNvSpPr>
            <a:spLocks noGrp="1"/>
          </p:cNvSpPr>
          <p:nvPr>
            <p:ph idx="1"/>
          </p:nvPr>
        </p:nvSpPr>
        <p:spPr>
          <a:xfrm>
            <a:off x="485775" y="1587499"/>
            <a:ext cx="8382000" cy="4829175"/>
          </a:xfrm>
        </p:spPr>
        <p:txBody>
          <a:bodyPr>
            <a:normAutofit fontScale="77500" lnSpcReduction="20000"/>
          </a:bodyPr>
          <a:lstStyle/>
          <a:p>
            <a:r>
              <a:rPr lang="en-US" sz="3100" dirty="0"/>
              <a:t>Fio</a:t>
            </a:r>
            <a:r>
              <a:rPr lang="en-US" sz="3100" baseline="-25000" dirty="0"/>
              <a:t>2</a:t>
            </a:r>
            <a:endParaRPr lang="en-US" sz="3100" dirty="0"/>
          </a:p>
          <a:p>
            <a:pPr lvl="0"/>
            <a:r>
              <a:rPr lang="en-US" sz="3100" dirty="0"/>
              <a:t>PEEP</a:t>
            </a:r>
          </a:p>
          <a:p>
            <a:pPr lvl="0"/>
            <a:r>
              <a:rPr lang="en-US" sz="3100" dirty="0"/>
              <a:t>Inspiratory pressure level </a:t>
            </a:r>
          </a:p>
          <a:p>
            <a:pPr lvl="0"/>
            <a:r>
              <a:rPr lang="en-US" sz="3100" dirty="0"/>
              <a:t>Inspiratory time (T</a:t>
            </a:r>
            <a:r>
              <a:rPr lang="en-US" sz="3100" baseline="-25000" dirty="0"/>
              <a:t>insp</a:t>
            </a:r>
            <a:r>
              <a:rPr lang="en-US" sz="3100" dirty="0"/>
              <a:t>)</a:t>
            </a:r>
          </a:p>
          <a:p>
            <a:pPr lvl="0"/>
            <a:r>
              <a:rPr lang="en-US" sz="3100" dirty="0"/>
              <a:t>Expiratory time (T</a:t>
            </a:r>
            <a:r>
              <a:rPr lang="en-US" sz="3100" baseline="-25000" dirty="0"/>
              <a:t>exp</a:t>
            </a:r>
            <a:r>
              <a:rPr lang="en-US" sz="3100" dirty="0"/>
              <a:t>)</a:t>
            </a:r>
          </a:p>
          <a:p>
            <a:pPr lvl="0"/>
            <a:endParaRPr lang="en-US" sz="3100" dirty="0"/>
          </a:p>
          <a:p>
            <a:pPr>
              <a:lnSpc>
                <a:spcPct val="100000"/>
              </a:lnSpc>
              <a:spcBef>
                <a:spcPts val="1200"/>
              </a:spcBef>
            </a:pPr>
            <a:r>
              <a:rPr lang="en-US" sz="3100" dirty="0"/>
              <a:t>Pressure will be consistently delivered from breath to breath; Vt and flow are variable and will depend on the inspiratory pressure level, patient effort, and patient respiratory system mechanics.</a:t>
            </a:r>
            <a:r>
              <a:rPr lang="en-US" sz="3100" baseline="30000" dirty="0"/>
              <a:t>39</a:t>
            </a:r>
          </a:p>
          <a:p>
            <a:pPr>
              <a:lnSpc>
                <a:spcPct val="100000"/>
              </a:lnSpc>
              <a:spcBef>
                <a:spcPts val="1200"/>
              </a:spcBef>
            </a:pPr>
            <a:endParaRPr lang="en-US" sz="3100" dirty="0"/>
          </a:p>
          <a:p>
            <a:pPr>
              <a:lnSpc>
                <a:spcPct val="100000"/>
              </a:lnSpc>
              <a:spcBef>
                <a:spcPts val="1200"/>
              </a:spcBef>
            </a:pPr>
            <a:r>
              <a:rPr lang="en-US" sz="3100" dirty="0"/>
              <a:t>If CMV + active PEEP is selected a continuous flow is generated through circuit during exhalation and patient can draw a spontaneous breath from this flow.</a:t>
            </a:r>
            <a:r>
              <a:rPr lang="en-US" sz="3100" baseline="30000" dirty="0"/>
              <a:t>39</a:t>
            </a:r>
          </a:p>
          <a:p>
            <a:pPr>
              <a:lnSpc>
                <a:spcPct val="100000"/>
              </a:lnSpc>
              <a:spcBef>
                <a:spcPts val="1200"/>
              </a:spcBef>
            </a:pPr>
            <a:endParaRPr lang="en-US" dirty="0"/>
          </a:p>
          <a:p>
            <a:endParaRPr lang="en-US" dirty="0"/>
          </a:p>
        </p:txBody>
      </p:sp>
    </p:spTree>
    <p:extLst>
      <p:ext uri="{BB962C8B-B14F-4D97-AF65-F5344CB8AC3E}">
        <p14:creationId xmlns:p14="http://schemas.microsoft.com/office/powerpoint/2010/main" val="2671233941"/>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19315"/>
            <a:ext cx="7886700" cy="1325563"/>
          </a:xfrm>
        </p:spPr>
        <p:txBody>
          <a:bodyPr>
            <a:normAutofit fontScale="90000"/>
          </a:bodyPr>
          <a:lstStyle/>
          <a:p>
            <a:r>
              <a:rPr lang="en-US" b="0" cap="none" dirty="0"/>
              <a:t>Intermittent Mandatory Ventilation And Continuous Positive Airway Pressure (IMV + CPAP)</a:t>
            </a:r>
          </a:p>
        </p:txBody>
      </p:sp>
      <p:sp>
        <p:nvSpPr>
          <p:cNvPr id="3" name="Content Placeholder 2"/>
          <p:cNvSpPr>
            <a:spLocks noGrp="1"/>
          </p:cNvSpPr>
          <p:nvPr>
            <p:ph idx="1"/>
          </p:nvPr>
        </p:nvSpPr>
        <p:spPr>
          <a:xfrm>
            <a:off x="523875" y="2808904"/>
            <a:ext cx="7886700" cy="3201371"/>
          </a:xfrm>
        </p:spPr>
        <p:txBody>
          <a:bodyPr>
            <a:normAutofit/>
          </a:bodyPr>
          <a:lstStyle/>
          <a:p>
            <a:r>
              <a:rPr lang="en-US" sz="2600" dirty="0"/>
              <a:t>Pressure-targeted mode that combines two breath types, PAC and CPAP.</a:t>
            </a:r>
            <a:r>
              <a:rPr lang="en-US" sz="2600" baseline="30000" dirty="0"/>
              <a:t>39</a:t>
            </a:r>
            <a:r>
              <a:rPr lang="en-US" sz="2600" dirty="0"/>
              <a:t> </a:t>
            </a:r>
          </a:p>
          <a:p>
            <a:endParaRPr lang="en-US" sz="2600" dirty="0"/>
          </a:p>
          <a:p>
            <a:r>
              <a:rPr lang="en-US" sz="2600" dirty="0"/>
              <a:t>Continuous flow of 10 L/min in the circuit, and the patients can draw spontaneous breaths from this flow in between mandatory breaths.</a:t>
            </a:r>
          </a:p>
        </p:txBody>
      </p:sp>
    </p:spTree>
    <p:extLst>
      <p:ext uri="{BB962C8B-B14F-4D97-AF65-F5344CB8AC3E}">
        <p14:creationId xmlns:p14="http://schemas.microsoft.com/office/powerpoint/2010/main" val="3099301572"/>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cap="none" dirty="0"/>
              <a:t>Main Operator Controls Include:</a:t>
            </a:r>
            <a:endParaRPr lang="en-US" sz="4000" dirty="0"/>
          </a:p>
        </p:txBody>
      </p:sp>
      <p:sp>
        <p:nvSpPr>
          <p:cNvPr id="3" name="Content Placeholder 2"/>
          <p:cNvSpPr>
            <a:spLocks noGrp="1"/>
          </p:cNvSpPr>
          <p:nvPr>
            <p:ph idx="1"/>
          </p:nvPr>
        </p:nvSpPr>
        <p:spPr>
          <a:xfrm>
            <a:off x="628650" y="2111375"/>
            <a:ext cx="7886700" cy="3594100"/>
          </a:xfrm>
        </p:spPr>
        <p:txBody>
          <a:bodyPr>
            <a:normAutofit/>
          </a:bodyPr>
          <a:lstStyle/>
          <a:p>
            <a:r>
              <a:rPr lang="en-US" sz="2600" dirty="0"/>
              <a:t>During PAC breaths, resulting Vt created is variable and depends on inspiratory pressure level, patient effort, and patient respiratory system mechanics.</a:t>
            </a:r>
            <a:r>
              <a:rPr lang="en-US" sz="2600" baseline="30000" dirty="0"/>
              <a:t>39</a:t>
            </a:r>
            <a:r>
              <a:rPr lang="en-US" sz="2600" dirty="0"/>
              <a:t> </a:t>
            </a:r>
          </a:p>
          <a:p>
            <a:endParaRPr lang="en-US" sz="2600" dirty="0"/>
          </a:p>
          <a:p>
            <a:r>
              <a:rPr lang="en-US" sz="2600" dirty="0"/>
              <a:t>During CPAP period, Vt is also variable and depends on patient effort, and respiratory system mechanics.</a:t>
            </a:r>
          </a:p>
          <a:p>
            <a:endParaRPr lang="en-US" sz="2600" dirty="0"/>
          </a:p>
        </p:txBody>
      </p:sp>
    </p:spTree>
    <p:extLst>
      <p:ext uri="{BB962C8B-B14F-4D97-AF65-F5344CB8AC3E}">
        <p14:creationId xmlns:p14="http://schemas.microsoft.com/office/powerpoint/2010/main" val="2644266690"/>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cap="none" dirty="0"/>
              <a:t>Continuous Positive Airway Pressure </a:t>
            </a:r>
          </a:p>
        </p:txBody>
      </p:sp>
      <p:sp>
        <p:nvSpPr>
          <p:cNvPr id="3" name="Content Placeholder 2"/>
          <p:cNvSpPr>
            <a:spLocks noGrp="1"/>
          </p:cNvSpPr>
          <p:nvPr>
            <p:ph idx="1"/>
          </p:nvPr>
        </p:nvSpPr>
        <p:spPr>
          <a:xfrm>
            <a:off x="628650" y="1974850"/>
            <a:ext cx="7886700" cy="2908300"/>
          </a:xfrm>
        </p:spPr>
        <p:txBody>
          <a:bodyPr/>
          <a:lstStyle/>
          <a:p>
            <a:r>
              <a:rPr lang="en-US" dirty="0"/>
              <a:t>Constant baseline pressure is maintained by the ventilator through a 10 L/min continuous flow through the circuit and the patient regulates their respiratory rate and Vt.</a:t>
            </a:r>
            <a:r>
              <a:rPr lang="en-US" baseline="30000" dirty="0"/>
              <a:t>39 </a:t>
            </a:r>
          </a:p>
        </p:txBody>
      </p:sp>
    </p:spTree>
    <p:extLst>
      <p:ext uri="{BB962C8B-B14F-4D97-AF65-F5344CB8AC3E}">
        <p14:creationId xmlns:p14="http://schemas.microsoft.com/office/powerpoint/2010/main" val="1644008952"/>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1.1.17\productions\ART\ART PROCESS\PPT Process\JBL_PPT\Shelledy_171101_Ancillaries\Images\Chapter 04\Fig4.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454025"/>
            <a:ext cx="8248650" cy="523392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3594555" y="5886450"/>
            <a:ext cx="195489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10000"/>
              </a:lnSpc>
            </a:pPr>
            <a:r>
              <a:rPr lang="en-US" sz="2000" dirty="0">
                <a:latin typeface="+mn-lt"/>
                <a:cs typeface="Arial" panose="020B0604020202020204" pitchFamily="34" charset="0"/>
              </a:rPr>
              <a:t>Figure </a:t>
            </a:r>
            <a:r>
              <a:rPr lang="en-US" sz="2000" dirty="0" smtClean="0">
                <a:cs typeface="Arial" panose="020B0604020202020204" pitchFamily="34" charset="0"/>
              </a:rPr>
              <a:t>4.62</a:t>
            </a:r>
            <a:endParaRPr lang="en-US" altLang="en-US" sz="2000" dirty="0">
              <a:latin typeface="+mn-lt"/>
              <a:cs typeface="Arial" panose="020B0604020202020204" pitchFamily="34" charset="0"/>
            </a:endParaRPr>
          </a:p>
        </p:txBody>
      </p:sp>
    </p:spTree>
    <p:extLst>
      <p:ext uri="{BB962C8B-B14F-4D97-AF65-F5344CB8AC3E}">
        <p14:creationId xmlns:p14="http://schemas.microsoft.com/office/powerpoint/2010/main" val="3575984553"/>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cap="none" dirty="0"/>
              <a:t>Main Operator Controls Include:</a:t>
            </a:r>
            <a:endParaRPr lang="en-US" sz="4000" dirty="0"/>
          </a:p>
        </p:txBody>
      </p:sp>
      <p:sp>
        <p:nvSpPr>
          <p:cNvPr id="3" name="Content Placeholder 2"/>
          <p:cNvSpPr>
            <a:spLocks noGrp="1"/>
          </p:cNvSpPr>
          <p:nvPr>
            <p:ph idx="1"/>
          </p:nvPr>
        </p:nvSpPr>
        <p:spPr/>
        <p:txBody>
          <a:bodyPr/>
          <a:lstStyle/>
          <a:p>
            <a:pPr lvl="0"/>
            <a:r>
              <a:rPr lang="en-US" dirty="0"/>
              <a:t>CPAP</a:t>
            </a:r>
          </a:p>
          <a:p>
            <a:pPr lvl="0">
              <a:lnSpc>
                <a:spcPct val="80000"/>
              </a:lnSpc>
              <a:spcBef>
                <a:spcPts val="0"/>
              </a:spcBef>
            </a:pPr>
            <a:r>
              <a:rPr lang="en-US" dirty="0"/>
              <a:t>Fio</a:t>
            </a:r>
            <a:r>
              <a:rPr lang="en-US" baseline="-25000" dirty="0"/>
              <a:t>2</a:t>
            </a:r>
          </a:p>
          <a:p>
            <a:pPr marL="0" indent="0">
              <a:buNone/>
            </a:pPr>
            <a:endParaRPr lang="en-US" dirty="0"/>
          </a:p>
          <a:p>
            <a:r>
              <a:rPr lang="en-US" dirty="0"/>
              <a:t>Vt will be variable and depend on patient effort and respiratory system mechanics.</a:t>
            </a:r>
            <a:r>
              <a:rPr lang="en-US" baseline="30000" dirty="0"/>
              <a:t>39</a:t>
            </a:r>
          </a:p>
          <a:p>
            <a:endParaRPr lang="en-US" dirty="0"/>
          </a:p>
        </p:txBody>
      </p:sp>
    </p:spTree>
    <p:extLst>
      <p:ext uri="{BB962C8B-B14F-4D97-AF65-F5344CB8AC3E}">
        <p14:creationId xmlns:p14="http://schemas.microsoft.com/office/powerpoint/2010/main" val="3347239602"/>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46101"/>
            <a:ext cx="7886700" cy="1325563"/>
          </a:xfrm>
        </p:spPr>
        <p:txBody>
          <a:bodyPr>
            <a:normAutofit/>
          </a:bodyPr>
          <a:lstStyle/>
          <a:p>
            <a:r>
              <a:rPr lang="en-US" sz="4000" b="0" cap="none" dirty="0"/>
              <a:t>Apnea Ventilation</a:t>
            </a:r>
            <a:br>
              <a:rPr lang="en-US" sz="4000" b="0" cap="none" dirty="0"/>
            </a:br>
            <a:r>
              <a:rPr lang="en-US" sz="4000" b="0" cap="none" dirty="0"/>
              <a:t>Special Features</a:t>
            </a:r>
          </a:p>
        </p:txBody>
      </p:sp>
      <p:sp>
        <p:nvSpPr>
          <p:cNvPr id="3" name="Content Placeholder 2"/>
          <p:cNvSpPr>
            <a:spLocks noGrp="1"/>
          </p:cNvSpPr>
          <p:nvPr>
            <p:ph idx="1"/>
          </p:nvPr>
        </p:nvSpPr>
        <p:spPr>
          <a:xfrm>
            <a:off x="628650" y="2349500"/>
            <a:ext cx="7886700" cy="3003550"/>
          </a:xfrm>
        </p:spPr>
        <p:txBody>
          <a:bodyPr/>
          <a:lstStyle/>
          <a:p>
            <a:r>
              <a:rPr lang="en-US" dirty="0"/>
              <a:t>There is no backup ventilation.</a:t>
            </a:r>
            <a:r>
              <a:rPr lang="en-US" baseline="30000" dirty="0"/>
              <a:t>39</a:t>
            </a:r>
          </a:p>
          <a:p>
            <a:endParaRPr lang="en-US" dirty="0"/>
          </a:p>
        </p:txBody>
      </p:sp>
    </p:spTree>
    <p:extLst>
      <p:ext uri="{BB962C8B-B14F-4D97-AF65-F5344CB8AC3E}">
        <p14:creationId xmlns:p14="http://schemas.microsoft.com/office/powerpoint/2010/main" val="761823882"/>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cap="none" dirty="0"/>
              <a:t>Oxygen </a:t>
            </a:r>
          </a:p>
        </p:txBody>
      </p:sp>
      <p:sp>
        <p:nvSpPr>
          <p:cNvPr id="3" name="Content Placeholder 2"/>
          <p:cNvSpPr>
            <a:spLocks noGrp="1"/>
          </p:cNvSpPr>
          <p:nvPr>
            <p:ph idx="1"/>
          </p:nvPr>
        </p:nvSpPr>
        <p:spPr>
          <a:xfrm>
            <a:off x="628650" y="1492249"/>
            <a:ext cx="7886700" cy="5000625"/>
          </a:xfrm>
        </p:spPr>
        <p:txBody>
          <a:bodyPr>
            <a:normAutofit/>
          </a:bodyPr>
          <a:lstStyle/>
          <a:p>
            <a:pPr>
              <a:spcBef>
                <a:spcPts val="1800"/>
              </a:spcBef>
            </a:pPr>
            <a:r>
              <a:rPr lang="en-US" sz="2400" dirty="0"/>
              <a:t>A gas mixing system enables selection of oxygen concentration by means of the calibrated rotary control.</a:t>
            </a:r>
            <a:r>
              <a:rPr lang="en-US" sz="2400" baseline="30000" dirty="0"/>
              <a:t>39</a:t>
            </a:r>
            <a:r>
              <a:rPr lang="en-US" sz="2400" dirty="0"/>
              <a:t> </a:t>
            </a:r>
          </a:p>
          <a:p>
            <a:pPr>
              <a:spcBef>
                <a:spcPts val="1800"/>
              </a:spcBef>
            </a:pPr>
            <a:r>
              <a:rPr lang="en-US" sz="2400" dirty="0"/>
              <a:t>There is a double calibration in order to be able to select concentration with two different gas supply possibilities. </a:t>
            </a:r>
          </a:p>
          <a:p>
            <a:pPr>
              <a:spcBef>
                <a:spcPts val="1800"/>
              </a:spcBef>
            </a:pPr>
            <a:r>
              <a:rPr lang="en-US" sz="2400" dirty="0"/>
              <a:t>If oxygen alone is available as a compressed supply gas, then a concentration range of 45% to 100% oxygen concentration is possible. </a:t>
            </a:r>
          </a:p>
          <a:p>
            <a:pPr>
              <a:spcBef>
                <a:spcPts val="1800"/>
              </a:spcBef>
            </a:pPr>
            <a:r>
              <a:rPr lang="en-US" sz="2400" dirty="0"/>
              <a:t>If both oxygen and air are connected as gas sources, then yellow scale becomes operative, and it is possible to select from 21% to 70% oxygen. </a:t>
            </a:r>
          </a:p>
          <a:p>
            <a:pPr>
              <a:spcBef>
                <a:spcPts val="1800"/>
              </a:spcBef>
            </a:pPr>
            <a:r>
              <a:rPr lang="en-US" sz="2400" dirty="0"/>
              <a:t>Clinician has to input ETT diameter and length. </a:t>
            </a:r>
          </a:p>
        </p:txBody>
      </p:sp>
    </p:spTree>
    <p:extLst>
      <p:ext uri="{BB962C8B-B14F-4D97-AF65-F5344CB8AC3E}">
        <p14:creationId xmlns:p14="http://schemas.microsoft.com/office/powerpoint/2010/main" val="3751878365"/>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0.1.1.17\productions\ART\ART PROCESS\PPT Process\JBL_PPT\Shelledy_171101_Ancillaries\Images\Chapter 04\Tab04_0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2832" y="317166"/>
            <a:ext cx="4478337" cy="5942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377598"/>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cap="none" dirty="0"/>
              <a:t>Vyaire Infant Flow SiPAP </a:t>
            </a:r>
          </a:p>
        </p:txBody>
      </p:sp>
      <p:sp>
        <p:nvSpPr>
          <p:cNvPr id="3" name="Content Placeholder 2"/>
          <p:cNvSpPr>
            <a:spLocks noGrp="1"/>
          </p:cNvSpPr>
          <p:nvPr>
            <p:ph idx="1"/>
          </p:nvPr>
        </p:nvSpPr>
        <p:spPr>
          <a:xfrm>
            <a:off x="628650" y="1657353"/>
            <a:ext cx="8201025" cy="4892674"/>
          </a:xfrm>
        </p:spPr>
        <p:txBody>
          <a:bodyPr>
            <a:normAutofit fontScale="85000" lnSpcReduction="20000"/>
          </a:bodyPr>
          <a:lstStyle/>
          <a:p>
            <a:pPr>
              <a:lnSpc>
                <a:spcPct val="100000"/>
              </a:lnSpc>
            </a:pPr>
            <a:r>
              <a:rPr lang="en-US" dirty="0"/>
              <a:t>Vyaire Infant Flo SiPAP (shown in Figure 4-65) designed to provide noninvasive ventilation for infants in hospital environments through either nasal prongs or a nasal mask.</a:t>
            </a:r>
            <a:r>
              <a:rPr lang="en-US" baseline="30000" dirty="0"/>
              <a:t>40</a:t>
            </a:r>
            <a:r>
              <a:rPr lang="en-US" dirty="0"/>
              <a:t> It has a backup battery for patient transport. </a:t>
            </a:r>
          </a:p>
          <a:p>
            <a:pPr>
              <a:lnSpc>
                <a:spcPct val="100000"/>
              </a:lnSpc>
            </a:pPr>
            <a:r>
              <a:rPr lang="en-US" dirty="0"/>
              <a:t>Ventilator is available in two configurations: Plus or Comprehensive. </a:t>
            </a:r>
          </a:p>
          <a:p>
            <a:pPr>
              <a:lnSpc>
                <a:spcPct val="100000"/>
              </a:lnSpc>
            </a:pPr>
            <a:r>
              <a:rPr lang="en-US" dirty="0"/>
              <a:t>Difference between the two configurations is that Comprehensive provides an additional mode (BiPhasic tr, discussed in the Special Features section) and apnea backup breaths.</a:t>
            </a:r>
          </a:p>
          <a:p>
            <a:pPr>
              <a:lnSpc>
                <a:spcPct val="100000"/>
              </a:lnSpc>
            </a:pPr>
            <a:r>
              <a:rPr lang="en-US" dirty="0"/>
              <a:t> Infant Flow SiPAP operator interface (Figure 4-66) consists of an LCD touch screen display with keypad, pressure time waveform graphics, separate flowmeter controls for adjustment of NCPAP /P</a:t>
            </a:r>
            <a:r>
              <a:rPr lang="en-US" baseline="-25000" dirty="0"/>
              <a:t>low</a:t>
            </a:r>
            <a:r>
              <a:rPr lang="en-US" dirty="0"/>
              <a:t> and P</a:t>
            </a:r>
            <a:r>
              <a:rPr lang="en-US" baseline="-25000" dirty="0"/>
              <a:t>high</a:t>
            </a:r>
            <a:r>
              <a:rPr lang="en-US" dirty="0"/>
              <a:t> and a %O</a:t>
            </a:r>
            <a:r>
              <a:rPr lang="en-US" baseline="-25000" dirty="0"/>
              <a:t>2</a:t>
            </a:r>
            <a:r>
              <a:rPr lang="en-US" dirty="0"/>
              <a:t> blender control.</a:t>
            </a:r>
          </a:p>
          <a:p>
            <a:pPr>
              <a:lnSpc>
                <a:spcPct val="100000"/>
              </a:lnSpc>
            </a:pPr>
            <a:endParaRPr lang="en-US" dirty="0"/>
          </a:p>
        </p:txBody>
      </p:sp>
    </p:spTree>
    <p:extLst>
      <p:ext uri="{BB962C8B-B14F-4D97-AF65-F5344CB8AC3E}">
        <p14:creationId xmlns:p14="http://schemas.microsoft.com/office/powerpoint/2010/main" val="1966431115"/>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10.1.1.17\productions\ART\ART PROCESS\PPT Process\JBL_PPT\Shelledy_171101_Ancillaries\Images\Chapter 04\Fig4.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1950" y="142875"/>
            <a:ext cx="3340100" cy="57912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3594555" y="5886450"/>
            <a:ext cx="195489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10000"/>
              </a:lnSpc>
            </a:pPr>
            <a:r>
              <a:rPr lang="en-US" sz="2000" dirty="0">
                <a:latin typeface="+mn-lt"/>
                <a:cs typeface="Arial" panose="020B0604020202020204" pitchFamily="34" charset="0"/>
              </a:rPr>
              <a:t>Figure </a:t>
            </a:r>
            <a:r>
              <a:rPr lang="en-US" sz="2000" dirty="0" smtClean="0">
                <a:cs typeface="Arial" panose="020B0604020202020204" pitchFamily="34" charset="0"/>
              </a:rPr>
              <a:t>4.65</a:t>
            </a:r>
            <a:endParaRPr lang="en-US" altLang="en-US" sz="2000" dirty="0">
              <a:latin typeface="+mn-lt"/>
              <a:cs typeface="Arial" panose="020B0604020202020204" pitchFamily="34" charset="0"/>
            </a:endParaRPr>
          </a:p>
        </p:txBody>
      </p:sp>
    </p:spTree>
    <p:extLst>
      <p:ext uri="{BB962C8B-B14F-4D97-AF65-F5344CB8AC3E}">
        <p14:creationId xmlns:p14="http://schemas.microsoft.com/office/powerpoint/2010/main" val="2773601848"/>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0.1.1.17\productions\ART\ART PROCESS\PPT Process\JBL_PPT\Shelledy_171101_Ancillaries\Images\Chapter 04\Fig4.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323850"/>
            <a:ext cx="7743825" cy="544935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3594555" y="5886450"/>
            <a:ext cx="195489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10000"/>
              </a:lnSpc>
            </a:pPr>
            <a:r>
              <a:rPr lang="en-US" sz="2000" dirty="0">
                <a:latin typeface="+mn-lt"/>
                <a:cs typeface="Arial" panose="020B0604020202020204" pitchFamily="34" charset="0"/>
              </a:rPr>
              <a:t>Figure </a:t>
            </a:r>
            <a:r>
              <a:rPr lang="en-US" sz="2000" dirty="0" smtClean="0">
                <a:cs typeface="Arial" panose="020B0604020202020204" pitchFamily="34" charset="0"/>
              </a:rPr>
              <a:t>4.66</a:t>
            </a:r>
            <a:endParaRPr lang="en-US" altLang="en-US" sz="2000" dirty="0">
              <a:latin typeface="+mn-lt"/>
              <a:cs typeface="Arial" panose="020B0604020202020204" pitchFamily="34" charset="0"/>
            </a:endParaRPr>
          </a:p>
        </p:txBody>
      </p:sp>
    </p:spTree>
    <p:extLst>
      <p:ext uri="{BB962C8B-B14F-4D97-AF65-F5344CB8AC3E}">
        <p14:creationId xmlns:p14="http://schemas.microsoft.com/office/powerpoint/2010/main" val="2379874705"/>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10.1.1.17\productions\ART\ART PROCESS\PPT Process\JBL_PPT\Shelledy_171101_Ancillaries\Images\Chapter 04\Tab04_0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8" y="1044423"/>
            <a:ext cx="8696325" cy="4769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573073"/>
      </p:ext>
    </p:extLst>
  </p:cSld>
  <p:clrMapOvr>
    <a:masterClrMapping/>
  </p:clrMapOvr>
  <mc:AlternateContent xmlns:mc="http://schemas.openxmlformats.org/markup-compatibility/2006" xmlns:p14="http://schemas.microsoft.com/office/powerpoint/2010/main">
    <mc:Choice Requires="p14">
      <p:transition p14:dur="250" advClick="0" advTm="2000"/>
    </mc:Choice>
    <mc:Fallback xmlns="">
      <p:transition advClick="0" advTm="2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863724"/>
          </a:xfrm>
        </p:spPr>
        <p:txBody>
          <a:bodyPr>
            <a:normAutofit/>
          </a:bodyPr>
          <a:lstStyle/>
          <a:p>
            <a:r>
              <a:rPr lang="en-US" sz="4000" b="0" cap="none" dirty="0"/>
              <a:t>Nasal Continuous Positive Airway Pressure (NCPAP)</a:t>
            </a:r>
          </a:p>
        </p:txBody>
      </p:sp>
      <p:sp>
        <p:nvSpPr>
          <p:cNvPr id="3" name="Content Placeholder 2"/>
          <p:cNvSpPr>
            <a:spLocks noGrp="1"/>
          </p:cNvSpPr>
          <p:nvPr>
            <p:ph idx="1"/>
          </p:nvPr>
        </p:nvSpPr>
        <p:spPr>
          <a:xfrm>
            <a:off x="628650" y="2673350"/>
            <a:ext cx="7886700" cy="2479675"/>
          </a:xfrm>
        </p:spPr>
        <p:txBody>
          <a:bodyPr>
            <a:normAutofit/>
          </a:bodyPr>
          <a:lstStyle/>
          <a:p>
            <a:r>
              <a:rPr lang="en-US" sz="2600" dirty="0"/>
              <a:t>Pressure-targeted mode of ventilation allowing for spontaneous breathing from a fixed pressure baseline.</a:t>
            </a:r>
            <a:r>
              <a:rPr lang="en-US" sz="2600" baseline="30000" dirty="0"/>
              <a:t>40 </a:t>
            </a:r>
          </a:p>
          <a:p>
            <a:endParaRPr lang="en-US" sz="2600" dirty="0"/>
          </a:p>
          <a:p>
            <a:r>
              <a:rPr lang="en-US" sz="2600" dirty="0"/>
              <a:t>No additional support is provided during inspiration. </a:t>
            </a:r>
          </a:p>
        </p:txBody>
      </p:sp>
    </p:spTree>
    <p:extLst>
      <p:ext uri="{BB962C8B-B14F-4D97-AF65-F5344CB8AC3E}">
        <p14:creationId xmlns:p14="http://schemas.microsoft.com/office/powerpoint/2010/main" val="1567948644"/>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cap="none" dirty="0"/>
              <a:t>Main Operator Controls Include:</a:t>
            </a:r>
            <a:endParaRPr lang="en-US" sz="4000" dirty="0"/>
          </a:p>
        </p:txBody>
      </p:sp>
      <p:sp>
        <p:nvSpPr>
          <p:cNvPr id="3" name="Content Placeholder 2"/>
          <p:cNvSpPr>
            <a:spLocks noGrp="1"/>
          </p:cNvSpPr>
          <p:nvPr>
            <p:ph idx="1"/>
          </p:nvPr>
        </p:nvSpPr>
        <p:spPr/>
        <p:txBody>
          <a:bodyPr/>
          <a:lstStyle/>
          <a:p>
            <a:pPr lvl="0">
              <a:lnSpc>
                <a:spcPct val="80000"/>
              </a:lnSpc>
              <a:spcBef>
                <a:spcPts val="0"/>
              </a:spcBef>
            </a:pPr>
            <a:r>
              <a:rPr lang="en-US" dirty="0"/>
              <a:t>Fio</a:t>
            </a:r>
            <a:r>
              <a:rPr lang="en-US" baseline="-25000" dirty="0"/>
              <a:t>2</a:t>
            </a:r>
          </a:p>
          <a:p>
            <a:pPr lvl="0"/>
            <a:r>
              <a:rPr lang="en-US" dirty="0"/>
              <a:t>CPAP</a:t>
            </a:r>
          </a:p>
          <a:p>
            <a:pPr lvl="0"/>
            <a:endParaRPr lang="en-US" dirty="0"/>
          </a:p>
          <a:p>
            <a:r>
              <a:rPr lang="en-US" dirty="0"/>
              <a:t>Ventilator provides a baseline pressure and patient breathes spontaneously from baseline; Vt and flow are variable and will depend on patient effort, and patient respiratory system mechanics.</a:t>
            </a:r>
            <a:r>
              <a:rPr lang="en-US" baseline="30000" dirty="0"/>
              <a:t>40</a:t>
            </a:r>
          </a:p>
          <a:p>
            <a:endParaRPr lang="en-US" dirty="0"/>
          </a:p>
        </p:txBody>
      </p:sp>
    </p:spTree>
    <p:extLst>
      <p:ext uri="{BB962C8B-B14F-4D97-AF65-F5344CB8AC3E}">
        <p14:creationId xmlns:p14="http://schemas.microsoft.com/office/powerpoint/2010/main" val="4167546710"/>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1.1.17\productions\ART\ART PROCESS\PPT Process\JBL_PPT\Shelledy_171101_Ancillaries\Images\Chapter 04\Tab04_0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006" y="258763"/>
            <a:ext cx="3963988" cy="5788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593258"/>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cap="none" dirty="0"/>
              <a:t>BiPhasic</a:t>
            </a:r>
          </a:p>
        </p:txBody>
      </p:sp>
      <p:sp>
        <p:nvSpPr>
          <p:cNvPr id="3" name="Content Placeholder 2"/>
          <p:cNvSpPr>
            <a:spLocks noGrp="1"/>
          </p:cNvSpPr>
          <p:nvPr>
            <p:ph idx="1"/>
          </p:nvPr>
        </p:nvSpPr>
        <p:spPr>
          <a:xfrm>
            <a:off x="628650" y="2111374"/>
            <a:ext cx="7886700" cy="3222625"/>
          </a:xfrm>
        </p:spPr>
        <p:txBody>
          <a:bodyPr/>
          <a:lstStyle/>
          <a:p>
            <a:r>
              <a:rPr lang="en-US" dirty="0"/>
              <a:t>BiPhasic mode is a pressure-targeted mode that delivers time-triggered pressure-assist breaths.</a:t>
            </a:r>
            <a:r>
              <a:rPr lang="en-US" baseline="30000" dirty="0"/>
              <a:t>40</a:t>
            </a:r>
            <a:r>
              <a:rPr lang="en-US" dirty="0"/>
              <a:t> </a:t>
            </a:r>
          </a:p>
          <a:p>
            <a:endParaRPr lang="en-US" dirty="0"/>
          </a:p>
          <a:p>
            <a:r>
              <a:rPr lang="en-US" dirty="0"/>
              <a:t>Patient can breathe spontaneously both between and during pressure breaths.</a:t>
            </a:r>
          </a:p>
          <a:p>
            <a:endParaRPr lang="en-US" dirty="0"/>
          </a:p>
        </p:txBody>
      </p:sp>
    </p:spTree>
    <p:extLst>
      <p:ext uri="{BB962C8B-B14F-4D97-AF65-F5344CB8AC3E}">
        <p14:creationId xmlns:p14="http://schemas.microsoft.com/office/powerpoint/2010/main" val="799577933"/>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cap="none" dirty="0"/>
              <a:t>Main Operator Controls Include:</a:t>
            </a:r>
            <a:endParaRPr lang="en-US" sz="4000" dirty="0"/>
          </a:p>
        </p:txBody>
      </p:sp>
      <p:sp>
        <p:nvSpPr>
          <p:cNvPr id="3" name="Content Placeholder 2"/>
          <p:cNvSpPr>
            <a:spLocks noGrp="1"/>
          </p:cNvSpPr>
          <p:nvPr>
            <p:ph idx="1"/>
          </p:nvPr>
        </p:nvSpPr>
        <p:spPr>
          <a:xfrm>
            <a:off x="628650" y="1590675"/>
            <a:ext cx="7886700" cy="4762500"/>
          </a:xfrm>
        </p:spPr>
        <p:txBody>
          <a:bodyPr>
            <a:normAutofit fontScale="92500" lnSpcReduction="10000"/>
          </a:bodyPr>
          <a:lstStyle/>
          <a:p>
            <a:r>
              <a:rPr lang="en-US" dirty="0"/>
              <a:t>Fio</a:t>
            </a:r>
            <a:r>
              <a:rPr lang="en-US" baseline="-25000" dirty="0"/>
              <a:t>2</a:t>
            </a:r>
            <a:endParaRPr lang="en-US" dirty="0"/>
          </a:p>
          <a:p>
            <a:pPr lvl="0"/>
            <a:r>
              <a:rPr lang="en-US" dirty="0"/>
              <a:t>PEEP (P</a:t>
            </a:r>
            <a:r>
              <a:rPr lang="en-US" baseline="-25000" dirty="0"/>
              <a:t>low</a:t>
            </a:r>
            <a:r>
              <a:rPr lang="en-US" dirty="0"/>
              <a:t> flowmeter)</a:t>
            </a:r>
          </a:p>
          <a:p>
            <a:pPr lvl="0"/>
            <a:r>
              <a:rPr lang="en-US" dirty="0"/>
              <a:t>Inspiratory pressure level (P</a:t>
            </a:r>
            <a:r>
              <a:rPr lang="en-US" baseline="-25000" dirty="0"/>
              <a:t>high</a:t>
            </a:r>
            <a:r>
              <a:rPr lang="en-US" dirty="0"/>
              <a:t> flowmeter) </a:t>
            </a:r>
          </a:p>
          <a:p>
            <a:pPr lvl="0"/>
            <a:r>
              <a:rPr lang="en-US" dirty="0"/>
              <a:t>Inspiratory time (T</a:t>
            </a:r>
            <a:r>
              <a:rPr lang="en-US" baseline="-25000" dirty="0"/>
              <a:t>high</a:t>
            </a:r>
            <a:r>
              <a:rPr lang="en-US" dirty="0"/>
              <a:t>)</a:t>
            </a:r>
          </a:p>
          <a:p>
            <a:pPr lvl="0"/>
            <a:r>
              <a:rPr lang="en-US" dirty="0"/>
              <a:t>RR</a:t>
            </a:r>
          </a:p>
          <a:p>
            <a:pPr lvl="0"/>
            <a:endParaRPr lang="en-US" dirty="0"/>
          </a:p>
          <a:p>
            <a:pPr>
              <a:lnSpc>
                <a:spcPct val="100000"/>
              </a:lnSpc>
            </a:pPr>
            <a:r>
              <a:rPr lang="en-US" sz="2600" dirty="0"/>
              <a:t>During PAC breaths, resulting Vt created is variable and depends on inspiratory pressure level, patient effort, and patient respiratory system mechanics.</a:t>
            </a:r>
            <a:r>
              <a:rPr lang="en-US" sz="2600" baseline="30000" dirty="0"/>
              <a:t>40</a:t>
            </a:r>
            <a:r>
              <a:rPr lang="en-US" sz="2600" dirty="0"/>
              <a:t> </a:t>
            </a:r>
          </a:p>
          <a:p>
            <a:pPr>
              <a:lnSpc>
                <a:spcPct val="100000"/>
              </a:lnSpc>
            </a:pPr>
            <a:r>
              <a:rPr lang="en-US" sz="2600" dirty="0"/>
              <a:t>During CPAP period, Vt is also variable and depends on patient effort, and respiratory system mechanics.</a:t>
            </a:r>
            <a:r>
              <a:rPr lang="en-US" sz="2600" baseline="30000" dirty="0"/>
              <a:t>40</a:t>
            </a:r>
          </a:p>
          <a:p>
            <a:endParaRPr lang="en-US" dirty="0"/>
          </a:p>
        </p:txBody>
      </p:sp>
    </p:spTree>
    <p:extLst>
      <p:ext uri="{BB962C8B-B14F-4D97-AF65-F5344CB8AC3E}">
        <p14:creationId xmlns:p14="http://schemas.microsoft.com/office/powerpoint/2010/main" val="2636667673"/>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27051"/>
            <a:ext cx="7886700" cy="1325563"/>
          </a:xfrm>
        </p:spPr>
        <p:txBody>
          <a:bodyPr>
            <a:normAutofit/>
          </a:bodyPr>
          <a:lstStyle/>
          <a:p>
            <a:r>
              <a:rPr lang="en-US" sz="4000" b="0" cap="none" dirty="0"/>
              <a:t>Apnea Ventilation</a:t>
            </a:r>
            <a:br>
              <a:rPr lang="en-US" sz="4000" b="0" cap="none" dirty="0"/>
            </a:br>
            <a:r>
              <a:rPr lang="en-US" sz="4000" b="0" cap="none" dirty="0"/>
              <a:t>Special Features</a:t>
            </a:r>
          </a:p>
        </p:txBody>
      </p:sp>
      <p:sp>
        <p:nvSpPr>
          <p:cNvPr id="3" name="Content Placeholder 2"/>
          <p:cNvSpPr>
            <a:spLocks noGrp="1"/>
          </p:cNvSpPr>
          <p:nvPr>
            <p:ph idx="1"/>
          </p:nvPr>
        </p:nvSpPr>
        <p:spPr>
          <a:xfrm>
            <a:off x="695325" y="2397125"/>
            <a:ext cx="7886700" cy="3813175"/>
          </a:xfrm>
        </p:spPr>
        <p:txBody>
          <a:bodyPr>
            <a:normAutofit/>
          </a:bodyPr>
          <a:lstStyle/>
          <a:p>
            <a:r>
              <a:rPr lang="en-US" sz="2600" dirty="0"/>
              <a:t>There an apnea backup rate that can be set from 1 to 120 breaths per minute.</a:t>
            </a:r>
            <a:r>
              <a:rPr lang="en-US" sz="2600" baseline="30000" dirty="0"/>
              <a:t>40</a:t>
            </a:r>
            <a:r>
              <a:rPr lang="en-US" sz="2600" dirty="0"/>
              <a:t> </a:t>
            </a:r>
          </a:p>
          <a:p>
            <a:endParaRPr lang="en-US" sz="2600" dirty="0"/>
          </a:p>
          <a:p>
            <a:r>
              <a:rPr lang="en-US" sz="2600" dirty="0"/>
              <a:t>This becomes active after adjustable apnea timeout period has elapsed. </a:t>
            </a:r>
          </a:p>
          <a:p>
            <a:endParaRPr lang="en-US" sz="2600" dirty="0"/>
          </a:p>
          <a:p>
            <a:r>
              <a:rPr lang="en-US" sz="2600" dirty="0"/>
              <a:t>Breaths are pressure-targeted. </a:t>
            </a:r>
          </a:p>
          <a:p>
            <a:endParaRPr lang="en-US" sz="2600" dirty="0"/>
          </a:p>
        </p:txBody>
      </p:sp>
    </p:spTree>
    <p:extLst>
      <p:ext uri="{BB962C8B-B14F-4D97-AF65-F5344CB8AC3E}">
        <p14:creationId xmlns:p14="http://schemas.microsoft.com/office/powerpoint/2010/main" val="3199886505"/>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cap="none" dirty="0"/>
              <a:t>BiPhasic tr</a:t>
            </a:r>
          </a:p>
        </p:txBody>
      </p:sp>
      <p:sp>
        <p:nvSpPr>
          <p:cNvPr id="3" name="Content Placeholder 2"/>
          <p:cNvSpPr>
            <a:spLocks noGrp="1"/>
          </p:cNvSpPr>
          <p:nvPr>
            <p:ph idx="1"/>
          </p:nvPr>
        </p:nvSpPr>
        <p:spPr>
          <a:xfrm>
            <a:off x="628650" y="1987550"/>
            <a:ext cx="7886700" cy="3956050"/>
          </a:xfrm>
        </p:spPr>
        <p:txBody>
          <a:bodyPr>
            <a:normAutofit/>
          </a:bodyPr>
          <a:lstStyle/>
          <a:p>
            <a:r>
              <a:rPr lang="en-US" sz="2600" dirty="0"/>
              <a:t>BiPhasic tr requires the use of a special abdominal sensor for trigger signal.</a:t>
            </a:r>
            <a:r>
              <a:rPr lang="en-US" sz="2600" baseline="30000" dirty="0"/>
              <a:t>40</a:t>
            </a:r>
            <a:r>
              <a:rPr lang="en-US" sz="2600" dirty="0"/>
              <a:t> </a:t>
            </a:r>
          </a:p>
          <a:p>
            <a:endParaRPr lang="en-US" sz="2600" dirty="0"/>
          </a:p>
          <a:p>
            <a:r>
              <a:rPr lang="en-US" sz="2600" dirty="0"/>
              <a:t>Breaths delivered during BiPhasic tr are the same as BiPhasic mode. </a:t>
            </a:r>
          </a:p>
          <a:p>
            <a:endParaRPr lang="en-US" sz="2600" dirty="0"/>
          </a:p>
          <a:p>
            <a:r>
              <a:rPr lang="en-US" sz="2600" dirty="0"/>
              <a:t>BiPhasic tr is not presently available in the United States.</a:t>
            </a:r>
          </a:p>
        </p:txBody>
      </p:sp>
    </p:spTree>
    <p:extLst>
      <p:ext uri="{BB962C8B-B14F-4D97-AF65-F5344CB8AC3E}">
        <p14:creationId xmlns:p14="http://schemas.microsoft.com/office/powerpoint/2010/main" val="4173950979"/>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10.1.1.17\productions\ART\ART PROCESS\PPT Process\JBL_PPT\Shelledy_171101_Ancillaries\Images\Chapter 04\Tab04_0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263" y="255287"/>
            <a:ext cx="3673475" cy="5947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046152"/>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55085"/>
            <a:ext cx="7886700" cy="1325563"/>
          </a:xfrm>
        </p:spPr>
        <p:txBody>
          <a:bodyPr>
            <a:normAutofit fontScale="90000"/>
          </a:bodyPr>
          <a:lstStyle/>
          <a:p>
            <a:r>
              <a:rPr lang="en-US" b="0" cap="none" dirty="0"/>
              <a:t>Pressure Control-continuous Mandatory Ventilation </a:t>
            </a:r>
            <a:br>
              <a:rPr lang="en-US" b="0" cap="none" dirty="0"/>
            </a:br>
            <a:r>
              <a:rPr lang="en-US" b="0" cap="none" dirty="0"/>
              <a:t>(PC-CMV)</a:t>
            </a:r>
          </a:p>
        </p:txBody>
      </p:sp>
      <p:sp>
        <p:nvSpPr>
          <p:cNvPr id="3" name="Content Placeholder 2"/>
          <p:cNvSpPr>
            <a:spLocks noGrp="1"/>
          </p:cNvSpPr>
          <p:nvPr>
            <p:ph idx="1"/>
          </p:nvPr>
        </p:nvSpPr>
        <p:spPr>
          <a:xfrm>
            <a:off x="628650" y="2252486"/>
            <a:ext cx="7886700" cy="4351338"/>
          </a:xfrm>
        </p:spPr>
        <p:txBody>
          <a:bodyPr>
            <a:normAutofit/>
          </a:bodyPr>
          <a:lstStyle/>
          <a:p>
            <a:r>
              <a:rPr lang="en-US" sz="2400" dirty="0"/>
              <a:t>Pressure-targeted mode of ventilation allowing for mandatory, time-triggered breaths only (patient-assisted breaths not allowed).</a:t>
            </a:r>
            <a:r>
              <a:rPr lang="en-US" sz="2400" baseline="30000" dirty="0"/>
              <a:t>38</a:t>
            </a:r>
            <a:r>
              <a:rPr lang="en-US" sz="2400" dirty="0"/>
              <a:t> </a:t>
            </a:r>
          </a:p>
          <a:p>
            <a:endParaRPr lang="en-US" sz="2400" dirty="0"/>
          </a:p>
          <a:p>
            <a:r>
              <a:rPr lang="en-US" sz="2400" dirty="0"/>
              <a:t>Spontaneous breathing is permitted during entire respiratory cycle through an “open” system. </a:t>
            </a:r>
          </a:p>
          <a:p>
            <a:endParaRPr lang="en-US" sz="2400" dirty="0"/>
          </a:p>
          <a:p>
            <a:r>
              <a:rPr lang="en-US" sz="2400" dirty="0"/>
              <a:t>Mandatory breaths cycle to exhalation once inspiratory time has been reached or when high-pressure alarm is tripped.</a:t>
            </a:r>
          </a:p>
        </p:txBody>
      </p:sp>
    </p:spTree>
    <p:extLst>
      <p:ext uri="{BB962C8B-B14F-4D97-AF65-F5344CB8AC3E}">
        <p14:creationId xmlns:p14="http://schemas.microsoft.com/office/powerpoint/2010/main" val="1259852588"/>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cap="none" dirty="0"/>
              <a:t>Main Operator Controls Include:</a:t>
            </a:r>
          </a:p>
        </p:txBody>
      </p:sp>
      <p:sp>
        <p:nvSpPr>
          <p:cNvPr id="3" name="Content Placeholder 2"/>
          <p:cNvSpPr>
            <a:spLocks noGrp="1"/>
          </p:cNvSpPr>
          <p:nvPr>
            <p:ph idx="1"/>
          </p:nvPr>
        </p:nvSpPr>
        <p:spPr>
          <a:xfrm>
            <a:off x="628650" y="1682750"/>
            <a:ext cx="7886700" cy="4810124"/>
          </a:xfrm>
        </p:spPr>
        <p:txBody>
          <a:bodyPr>
            <a:normAutofit fontScale="85000" lnSpcReduction="20000"/>
          </a:bodyPr>
          <a:lstStyle/>
          <a:p>
            <a:pPr lvl="0"/>
            <a:r>
              <a:rPr lang="en-US" dirty="0"/>
              <a:t>Fio</a:t>
            </a:r>
            <a:r>
              <a:rPr lang="en-US" baseline="-25000" dirty="0"/>
              <a:t>2</a:t>
            </a:r>
          </a:p>
          <a:p>
            <a:pPr lvl="0"/>
            <a:r>
              <a:rPr lang="en-US" dirty="0"/>
              <a:t>PEEP</a:t>
            </a:r>
          </a:p>
          <a:p>
            <a:pPr lvl="0"/>
            <a:r>
              <a:rPr lang="en-US" dirty="0"/>
              <a:t>Inspiratory pressure level (P</a:t>
            </a:r>
            <a:r>
              <a:rPr lang="en-US" baseline="-25000" dirty="0"/>
              <a:t>insp</a:t>
            </a:r>
            <a:r>
              <a:rPr lang="en-US" dirty="0"/>
              <a:t>)</a:t>
            </a:r>
          </a:p>
          <a:p>
            <a:pPr lvl="0"/>
            <a:r>
              <a:rPr lang="en-US" dirty="0"/>
              <a:t>Inspiratory time</a:t>
            </a:r>
          </a:p>
          <a:p>
            <a:pPr lvl="0"/>
            <a:r>
              <a:rPr lang="en-US" dirty="0"/>
              <a:t>RR</a:t>
            </a:r>
          </a:p>
          <a:p>
            <a:pPr lvl="0"/>
            <a:r>
              <a:rPr lang="en-US" dirty="0"/>
              <a:t>Vt – if volume guarantee is switched on</a:t>
            </a:r>
          </a:p>
          <a:p>
            <a:pPr lvl="0"/>
            <a:endParaRPr lang="en-US" dirty="0"/>
          </a:p>
          <a:p>
            <a:pPr>
              <a:lnSpc>
                <a:spcPct val="105000"/>
              </a:lnSpc>
            </a:pPr>
            <a:r>
              <a:rPr lang="en-US" dirty="0"/>
              <a:t>The pressure will be consistently delivered from breath to breath if the volume guarantee is switched off.</a:t>
            </a:r>
            <a:r>
              <a:rPr lang="en-US" baseline="30000" dirty="0"/>
              <a:t>38</a:t>
            </a:r>
            <a:r>
              <a:rPr lang="en-US" dirty="0"/>
              <a:t> Vt and flow are variable and will depend on the inspiratory pressure level, patient effort, and patient respiratory system mechanics. If volume guarantee is turned on, Vt will be consistent while P</a:t>
            </a:r>
            <a:r>
              <a:rPr lang="en-US" baseline="-25000" dirty="0"/>
              <a:t>insp</a:t>
            </a:r>
            <a:r>
              <a:rPr lang="en-US" dirty="0"/>
              <a:t> will vary to meet Vt target.</a:t>
            </a:r>
          </a:p>
          <a:p>
            <a:endParaRPr lang="en-US" dirty="0"/>
          </a:p>
        </p:txBody>
      </p:sp>
    </p:spTree>
    <p:extLst>
      <p:ext uri="{BB962C8B-B14F-4D97-AF65-F5344CB8AC3E}">
        <p14:creationId xmlns:p14="http://schemas.microsoft.com/office/powerpoint/2010/main" val="893041579"/>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cap="none" dirty="0"/>
              <a:t>Pressure Control-A/C</a:t>
            </a:r>
            <a:br>
              <a:rPr lang="en-US" sz="4000" b="0" cap="none" dirty="0"/>
            </a:br>
            <a:r>
              <a:rPr lang="en-US" sz="4000" b="0" cap="none" dirty="0"/>
              <a:t> (PC-A/C)</a:t>
            </a:r>
          </a:p>
        </p:txBody>
      </p:sp>
      <p:sp>
        <p:nvSpPr>
          <p:cNvPr id="3" name="Content Placeholder 2"/>
          <p:cNvSpPr>
            <a:spLocks noGrp="1"/>
          </p:cNvSpPr>
          <p:nvPr>
            <p:ph idx="1"/>
          </p:nvPr>
        </p:nvSpPr>
        <p:spPr>
          <a:xfrm>
            <a:off x="628650" y="2044700"/>
            <a:ext cx="7886700" cy="3632200"/>
          </a:xfrm>
        </p:spPr>
        <p:txBody>
          <a:bodyPr>
            <a:normAutofit/>
          </a:bodyPr>
          <a:lstStyle/>
          <a:p>
            <a:r>
              <a:rPr lang="en-US" sz="2400" dirty="0"/>
              <a:t>Pressure-targeted mode of ventilation allowing for mandatory, time-triggered breaths or patient-assisted breaths.</a:t>
            </a:r>
            <a:r>
              <a:rPr lang="en-US" sz="2400" baseline="30000" dirty="0"/>
              <a:t>38</a:t>
            </a:r>
            <a:r>
              <a:rPr lang="en-US" sz="2400" dirty="0"/>
              <a:t> </a:t>
            </a:r>
          </a:p>
          <a:p>
            <a:endParaRPr lang="en-US" sz="2400" dirty="0"/>
          </a:p>
          <a:p>
            <a:r>
              <a:rPr lang="en-US" sz="2400" dirty="0"/>
              <a:t>Spontaneous breathing can occur during mandatory breaths. </a:t>
            </a:r>
          </a:p>
          <a:p>
            <a:endParaRPr lang="en-US" sz="2400" dirty="0"/>
          </a:p>
          <a:p>
            <a:r>
              <a:rPr lang="en-US" sz="2400" dirty="0"/>
              <a:t>Breath cycles to exhalation once inspiratory time has been reached or when the high-pressure alarm is tripped.</a:t>
            </a:r>
          </a:p>
        </p:txBody>
      </p:sp>
    </p:spTree>
    <p:extLst>
      <p:ext uri="{BB962C8B-B14F-4D97-AF65-F5344CB8AC3E}">
        <p14:creationId xmlns:p14="http://schemas.microsoft.com/office/powerpoint/2010/main" val="3418844208"/>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cap="none" dirty="0"/>
              <a:t>Main Operator Controls Include:</a:t>
            </a:r>
          </a:p>
        </p:txBody>
      </p:sp>
      <p:sp>
        <p:nvSpPr>
          <p:cNvPr id="3" name="Content Placeholder 2"/>
          <p:cNvSpPr>
            <a:spLocks noGrp="1"/>
          </p:cNvSpPr>
          <p:nvPr>
            <p:ph idx="1"/>
          </p:nvPr>
        </p:nvSpPr>
        <p:spPr/>
        <p:txBody>
          <a:bodyPr>
            <a:normAutofit fontScale="85000" lnSpcReduction="20000"/>
          </a:bodyPr>
          <a:lstStyle/>
          <a:p>
            <a:pPr lvl="0"/>
            <a:r>
              <a:rPr lang="en-US" dirty="0"/>
              <a:t>PEEP</a:t>
            </a:r>
          </a:p>
          <a:p>
            <a:pPr lvl="0"/>
            <a:r>
              <a:rPr lang="en-US" dirty="0"/>
              <a:t>Inspiratory pressure level (P</a:t>
            </a:r>
            <a:r>
              <a:rPr lang="en-US" baseline="-25000" dirty="0"/>
              <a:t>insp</a:t>
            </a:r>
            <a:r>
              <a:rPr lang="en-US" dirty="0"/>
              <a:t>)</a:t>
            </a:r>
          </a:p>
          <a:p>
            <a:pPr lvl="0"/>
            <a:r>
              <a:rPr lang="en-US" dirty="0"/>
              <a:t>Inspiratory time</a:t>
            </a:r>
          </a:p>
          <a:p>
            <a:pPr lvl="0"/>
            <a:r>
              <a:rPr lang="en-US" dirty="0"/>
              <a:t>RR</a:t>
            </a:r>
          </a:p>
          <a:p>
            <a:pPr lvl="0"/>
            <a:r>
              <a:rPr lang="en-US" dirty="0"/>
              <a:t>Vt – if volume guarantee is switched on</a:t>
            </a:r>
          </a:p>
          <a:p>
            <a:pPr marL="0" indent="0">
              <a:buNone/>
            </a:pPr>
            <a:r>
              <a:rPr lang="en-US" dirty="0"/>
              <a:t>	</a:t>
            </a:r>
          </a:p>
          <a:p>
            <a:pPr>
              <a:lnSpc>
                <a:spcPct val="100000"/>
              </a:lnSpc>
            </a:pPr>
            <a:r>
              <a:rPr lang="en-US" dirty="0"/>
              <a:t>Pressure will be consistently delivered from breath to breath if volume guarantee is switched off.</a:t>
            </a:r>
            <a:r>
              <a:rPr lang="en-US" baseline="30000" dirty="0"/>
              <a:t>38</a:t>
            </a:r>
            <a:r>
              <a:rPr lang="en-US" dirty="0"/>
              <a:t> Vt and flow are variable, and that will depend on inspiratory pressure level, patient effort, and patient respiratory system mechanics. If volume guarantee is turned on, Vt will be consistent while P</a:t>
            </a:r>
            <a:r>
              <a:rPr lang="en-US" baseline="-25000" dirty="0"/>
              <a:t>insp</a:t>
            </a:r>
            <a:r>
              <a:rPr lang="en-US" dirty="0"/>
              <a:t> will vary to meet Vt target.</a:t>
            </a:r>
          </a:p>
          <a:p>
            <a:endParaRPr lang="en-US" dirty="0"/>
          </a:p>
        </p:txBody>
      </p:sp>
    </p:spTree>
    <p:extLst>
      <p:ext uri="{BB962C8B-B14F-4D97-AF65-F5344CB8AC3E}">
        <p14:creationId xmlns:p14="http://schemas.microsoft.com/office/powerpoint/2010/main" val="916512263"/>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218</TotalTime>
  <Words>2315</Words>
  <Application>Microsoft Office PowerPoint</Application>
  <PresentationFormat>On-screen Show (4:3)</PresentationFormat>
  <Paragraphs>250</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 Chapter 4: Section V  Neonatal Ventilators  Dräger Babylog VN500 Smiths Medical Pneupac BabyPAC 100 Vyaire Infant Flow SiPAP </vt:lpstr>
      <vt:lpstr>Dräger Babylog VN500    Neonatal Ventilators </vt:lpstr>
      <vt:lpstr>PowerPoint Presentation</vt:lpstr>
      <vt:lpstr>PowerPoint Presentation</vt:lpstr>
      <vt:lpstr>PowerPoint Presentation</vt:lpstr>
      <vt:lpstr>Pressure Control-continuous Mandatory Ventilation  (PC-CMV)</vt:lpstr>
      <vt:lpstr>Main Operator Controls Include:</vt:lpstr>
      <vt:lpstr>Pressure Control-A/C  (PC-A/C)</vt:lpstr>
      <vt:lpstr>Main Operator Controls Include:</vt:lpstr>
      <vt:lpstr>Pressure Control-synchronized, Intermittent Mandatory Ventilation (PC-SIMV)</vt:lpstr>
      <vt:lpstr>Main Operator Controls Include:</vt:lpstr>
      <vt:lpstr>Pressure Control-pressure Support Ventilation (PC-PSV)</vt:lpstr>
      <vt:lpstr>Main Operator Controls Include:</vt:lpstr>
      <vt:lpstr>Pressure Control-mandatory Minute Volume Ventilation (PC-MMV)</vt:lpstr>
      <vt:lpstr>Main Operator Controls Include:</vt:lpstr>
      <vt:lpstr>Pressure Control-airway Pressure Release Ventilation (PC-APRV)</vt:lpstr>
      <vt:lpstr>Main Operator Controls Include:</vt:lpstr>
      <vt:lpstr>Spontaneous-continuous Positive Pressure/Pressure Support (SPN-CPAP/PS)</vt:lpstr>
      <vt:lpstr>Main Operator Controls Include:</vt:lpstr>
      <vt:lpstr>Spontaneous-continuous Positive Airway Pressure/Volume Support (SPN-CPAP/VS)</vt:lpstr>
      <vt:lpstr>Main Operator Controls Include:</vt:lpstr>
      <vt:lpstr>Spontaneous-continuous Positive Airway Pressure (SPN-CPAP)</vt:lpstr>
      <vt:lpstr>Main Operator Controls Include:</vt:lpstr>
      <vt:lpstr>Spontaneous-proportional Pressure Support (SPN-PPS)</vt:lpstr>
      <vt:lpstr>Main Operator Controls Include:</vt:lpstr>
      <vt:lpstr>Apnea Ventilation Special Features</vt:lpstr>
      <vt:lpstr>Automatic Tube Compensation</vt:lpstr>
      <vt:lpstr>Nebulizer</vt:lpstr>
      <vt:lpstr>Noninvasive Ventilation</vt:lpstr>
      <vt:lpstr>PowerPoint Presentation</vt:lpstr>
      <vt:lpstr>Smiths Medical Pneupac BabyPAC 100</vt:lpstr>
      <vt:lpstr>PowerPoint Presentation</vt:lpstr>
      <vt:lpstr>PowerPoint Presentation</vt:lpstr>
      <vt:lpstr>PowerPoint Presentation</vt:lpstr>
      <vt:lpstr>Controlled Mandatory Ventilation  (CMV)</vt:lpstr>
      <vt:lpstr>Main Operator Controls Include:</vt:lpstr>
      <vt:lpstr>Intermittent Mandatory Ventilation And Continuous Positive Airway Pressure (IMV + CPAP)</vt:lpstr>
      <vt:lpstr>Main Operator Controls Include:</vt:lpstr>
      <vt:lpstr>Continuous Positive Airway Pressure </vt:lpstr>
      <vt:lpstr>Main Operator Controls Include:</vt:lpstr>
      <vt:lpstr>Apnea Ventilation Special Features</vt:lpstr>
      <vt:lpstr>Oxygen </vt:lpstr>
      <vt:lpstr>PowerPoint Presentation</vt:lpstr>
      <vt:lpstr>Vyaire Infant Flow SiPAP </vt:lpstr>
      <vt:lpstr>PowerPoint Presentation</vt:lpstr>
      <vt:lpstr>PowerPoint Presentation</vt:lpstr>
      <vt:lpstr>PowerPoint Presentation</vt:lpstr>
      <vt:lpstr>Nasal Continuous Positive Airway Pressure (NCPAP)</vt:lpstr>
      <vt:lpstr>Main Operator Controls Include:</vt:lpstr>
      <vt:lpstr>BiPhasic</vt:lpstr>
      <vt:lpstr>Main Operator Controls Include:</vt:lpstr>
      <vt:lpstr>Apnea Ventilation Special Features</vt:lpstr>
      <vt:lpstr>BiPhasic tr</vt:lpstr>
      <vt:lpstr>PowerPoint Presentation</vt:lpstr>
    </vt:vector>
  </TitlesOfParts>
  <Company>UTHSCSA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V Chapter 4</dc:title>
  <dc:creator>Flack, Corey</dc:creator>
  <cp:lastModifiedBy>suganya venkatesan</cp:lastModifiedBy>
  <cp:revision>37</cp:revision>
  <dcterms:created xsi:type="dcterms:W3CDTF">2019-01-08T16:07:00Z</dcterms:created>
  <dcterms:modified xsi:type="dcterms:W3CDTF">2019-03-29T09:12:44Z</dcterms:modified>
</cp:coreProperties>
</file>