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584" r:id="rId3"/>
    <p:sldId id="257" r:id="rId4"/>
    <p:sldId id="585"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3" r:id="rId19"/>
    <p:sldId id="275" r:id="rId20"/>
    <p:sldId id="277" r:id="rId21"/>
    <p:sldId id="279" r:id="rId22"/>
    <p:sldId id="586" r:id="rId23"/>
    <p:sldId id="281" r:id="rId24"/>
    <p:sldId id="282" r:id="rId25"/>
    <p:sldId id="283" r:id="rId26"/>
    <p:sldId id="284" r:id="rId27"/>
    <p:sldId id="285" r:id="rId28"/>
    <p:sldId id="590" r:id="rId29"/>
    <p:sldId id="288" r:id="rId30"/>
    <p:sldId id="587"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3" r:id="rId44"/>
    <p:sldId id="305" r:id="rId45"/>
    <p:sldId id="307" r:id="rId46"/>
    <p:sldId id="309" r:id="rId47"/>
    <p:sldId id="311" r:id="rId48"/>
    <p:sldId id="588" r:id="rId49"/>
    <p:sldId id="312" r:id="rId50"/>
    <p:sldId id="313" r:id="rId51"/>
    <p:sldId id="314" r:id="rId52"/>
    <p:sldId id="315" r:id="rId53"/>
    <p:sldId id="316" r:id="rId54"/>
    <p:sldId id="317" r:id="rId55"/>
    <p:sldId id="318" r:id="rId56"/>
    <p:sldId id="319" r:id="rId57"/>
    <p:sldId id="320" r:id="rId58"/>
    <p:sldId id="591"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592"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593"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30" r:id="rId163"/>
    <p:sldId id="431" r:id="rId164"/>
    <p:sldId id="432" r:id="rId165"/>
    <p:sldId id="433" r:id="rId166"/>
    <p:sldId id="434" r:id="rId167"/>
    <p:sldId id="435" r:id="rId168"/>
    <p:sldId id="436" r:id="rId169"/>
    <p:sldId id="437" r:id="rId170"/>
    <p:sldId id="438" r:id="rId171"/>
    <p:sldId id="439" r:id="rId172"/>
    <p:sldId id="440" r:id="rId173"/>
    <p:sldId id="441" r:id="rId174"/>
    <p:sldId id="442" r:id="rId175"/>
    <p:sldId id="443" r:id="rId176"/>
    <p:sldId id="444" r:id="rId177"/>
    <p:sldId id="445" r:id="rId178"/>
    <p:sldId id="446" r:id="rId179"/>
    <p:sldId id="447" r:id="rId180"/>
    <p:sldId id="448" r:id="rId181"/>
    <p:sldId id="449" r:id="rId182"/>
    <p:sldId id="450" r:id="rId183"/>
    <p:sldId id="451" r:id="rId184"/>
    <p:sldId id="452" r:id="rId185"/>
    <p:sldId id="453" r:id="rId186"/>
    <p:sldId id="454" r:id="rId187"/>
    <p:sldId id="456" r:id="rId188"/>
    <p:sldId id="457" r:id="rId189"/>
    <p:sldId id="458" r:id="rId190"/>
    <p:sldId id="459" r:id="rId191"/>
    <p:sldId id="460" r:id="rId192"/>
    <p:sldId id="461" r:id="rId193"/>
    <p:sldId id="462" r:id="rId194"/>
    <p:sldId id="463" r:id="rId195"/>
    <p:sldId id="464" r:id="rId196"/>
    <p:sldId id="465" r:id="rId197"/>
    <p:sldId id="466" r:id="rId198"/>
    <p:sldId id="467" r:id="rId199"/>
    <p:sldId id="468" r:id="rId200"/>
    <p:sldId id="469" r:id="rId201"/>
    <p:sldId id="470" r:id="rId202"/>
    <p:sldId id="471" r:id="rId203"/>
    <p:sldId id="472" r:id="rId204"/>
    <p:sldId id="473" r:id="rId205"/>
    <p:sldId id="474" r:id="rId206"/>
    <p:sldId id="594" r:id="rId207"/>
    <p:sldId id="476" r:id="rId208"/>
    <p:sldId id="589" r:id="rId209"/>
    <p:sldId id="477" r:id="rId210"/>
    <p:sldId id="478" r:id="rId211"/>
    <p:sldId id="479" r:id="rId212"/>
    <p:sldId id="480" r:id="rId213"/>
    <p:sldId id="481" r:id="rId214"/>
    <p:sldId id="482" r:id="rId215"/>
    <p:sldId id="483" r:id="rId216"/>
    <p:sldId id="484" r:id="rId217"/>
    <p:sldId id="485" r:id="rId218"/>
    <p:sldId id="486" r:id="rId219"/>
    <p:sldId id="487" r:id="rId220"/>
    <p:sldId id="488" r:id="rId221"/>
    <p:sldId id="489" r:id="rId222"/>
    <p:sldId id="490" r:id="rId223"/>
    <p:sldId id="491" r:id="rId224"/>
    <p:sldId id="492" r:id="rId225"/>
    <p:sldId id="493" r:id="rId226"/>
    <p:sldId id="494" r:id="rId227"/>
    <p:sldId id="495" r:id="rId228"/>
    <p:sldId id="497" r:id="rId229"/>
    <p:sldId id="498" r:id="rId230"/>
    <p:sldId id="499" r:id="rId231"/>
    <p:sldId id="500" r:id="rId232"/>
    <p:sldId id="501" r:id="rId233"/>
    <p:sldId id="502" r:id="rId234"/>
    <p:sldId id="503" r:id="rId235"/>
    <p:sldId id="504" r:id="rId236"/>
    <p:sldId id="505" r:id="rId237"/>
    <p:sldId id="506" r:id="rId238"/>
    <p:sldId id="507" r:id="rId239"/>
    <p:sldId id="508" r:id="rId240"/>
    <p:sldId id="509" r:id="rId241"/>
    <p:sldId id="510" r:id="rId242"/>
    <p:sldId id="511" r:id="rId243"/>
    <p:sldId id="512" r:id="rId244"/>
    <p:sldId id="513" r:id="rId245"/>
    <p:sldId id="514" r:id="rId246"/>
    <p:sldId id="515" r:id="rId247"/>
    <p:sldId id="516" r:id="rId248"/>
    <p:sldId id="517" r:id="rId249"/>
    <p:sldId id="518" r:id="rId250"/>
    <p:sldId id="519" r:id="rId251"/>
    <p:sldId id="520" r:id="rId252"/>
    <p:sldId id="523" r:id="rId253"/>
    <p:sldId id="524" r:id="rId254"/>
    <p:sldId id="525" r:id="rId255"/>
    <p:sldId id="526" r:id="rId256"/>
    <p:sldId id="527" r:id="rId257"/>
    <p:sldId id="528" r:id="rId258"/>
    <p:sldId id="529" r:id="rId259"/>
    <p:sldId id="530" r:id="rId260"/>
    <p:sldId id="531" r:id="rId261"/>
    <p:sldId id="532" r:id="rId262"/>
    <p:sldId id="533" r:id="rId263"/>
    <p:sldId id="534" r:id="rId264"/>
    <p:sldId id="535" r:id="rId265"/>
    <p:sldId id="536" r:id="rId266"/>
    <p:sldId id="537" r:id="rId267"/>
    <p:sldId id="538" r:id="rId268"/>
    <p:sldId id="539" r:id="rId269"/>
    <p:sldId id="540" r:id="rId270"/>
    <p:sldId id="541" r:id="rId271"/>
    <p:sldId id="542" r:id="rId272"/>
    <p:sldId id="543" r:id="rId273"/>
    <p:sldId id="544" r:id="rId274"/>
    <p:sldId id="545" r:id="rId275"/>
    <p:sldId id="546" r:id="rId276"/>
    <p:sldId id="547" r:id="rId277"/>
    <p:sldId id="548" r:id="rId278"/>
    <p:sldId id="549" r:id="rId279"/>
    <p:sldId id="550" r:id="rId280"/>
    <p:sldId id="551" r:id="rId281"/>
    <p:sldId id="552" r:id="rId282"/>
    <p:sldId id="553" r:id="rId283"/>
    <p:sldId id="554" r:id="rId284"/>
    <p:sldId id="555" r:id="rId285"/>
    <p:sldId id="556" r:id="rId286"/>
    <p:sldId id="557" r:id="rId287"/>
    <p:sldId id="558" r:id="rId288"/>
    <p:sldId id="560" r:id="rId289"/>
    <p:sldId id="561" r:id="rId290"/>
    <p:sldId id="562" r:id="rId291"/>
    <p:sldId id="563" r:id="rId292"/>
    <p:sldId id="564" r:id="rId293"/>
    <p:sldId id="565" r:id="rId294"/>
    <p:sldId id="566" r:id="rId295"/>
    <p:sldId id="567" r:id="rId296"/>
    <p:sldId id="568" r:id="rId297"/>
    <p:sldId id="569" r:id="rId298"/>
    <p:sldId id="570" r:id="rId299"/>
    <p:sldId id="571" r:id="rId300"/>
    <p:sldId id="572" r:id="rId301"/>
    <p:sldId id="573" r:id="rId302"/>
    <p:sldId id="574" r:id="rId303"/>
    <p:sldId id="575" r:id="rId304"/>
    <p:sldId id="576" r:id="rId305"/>
    <p:sldId id="577" r:id="rId306"/>
    <p:sldId id="578" r:id="rId307"/>
    <p:sldId id="579" r:id="rId308"/>
    <p:sldId id="580" r:id="rId309"/>
    <p:sldId id="581" r:id="rId310"/>
    <p:sldId id="595" r:id="rId3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czerniak" initials="KM" lastIdx="2" clrIdx="0">
    <p:extLst>
      <p:ext uri="{19B8F6BF-5375-455C-9EA6-DF929625EA0E}">
        <p15:presenceInfo xmlns="" xmlns:p15="http://schemas.microsoft.com/office/powerpoint/2012/main" userId="482eff44a87309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64063-41B2-40EA-9890-4542F2D9272B}" v="697" dt="2019-02-06T15:41:22.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86" autoAdjust="0"/>
    <p:restoredTop sz="84014"/>
  </p:normalViewPr>
  <p:slideViewPr>
    <p:cSldViewPr snapToGrid="0">
      <p:cViewPr>
        <p:scale>
          <a:sx n="75" d="100"/>
          <a:sy n="75" d="100"/>
        </p:scale>
        <p:origin x="-1920" y="-51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commentAuthors" Target="commentAuthors.xml"/><Relationship Id="rId31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presProps" Target="presProps.xml"/><Relationship Id="rId318"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11864063-41B2-40EA-9890-4542F2D9272B}"/>
    <pc:docChg chg="undo redo custSel addSld modSld">
      <pc:chgData name="Kathy Moczerniak" userId="482eff44a8730993" providerId="LiveId" clId="{11864063-41B2-40EA-9890-4542F2D9272B}" dt="2019-02-06T15:41:43.097" v="2995" actId="20577"/>
      <pc:docMkLst>
        <pc:docMk/>
      </pc:docMkLst>
      <pc:sldChg chg="modSp">
        <pc:chgData name="Kathy Moczerniak" userId="482eff44a8730993" providerId="LiveId" clId="{11864063-41B2-40EA-9890-4542F2D9272B}" dt="2019-02-06T15:41:43.097" v="2995" actId="20577"/>
        <pc:sldMkLst>
          <pc:docMk/>
          <pc:sldMk cId="4093683109" sldId="256"/>
        </pc:sldMkLst>
        <pc:spChg chg="mod">
          <ac:chgData name="Kathy Moczerniak" userId="482eff44a8730993" providerId="LiveId" clId="{11864063-41B2-40EA-9890-4542F2D9272B}" dt="2019-02-06T15:41:43.097" v="2995" actId="20577"/>
          <ac:spMkLst>
            <pc:docMk/>
            <pc:sldMk cId="4093683109" sldId="256"/>
            <ac:spMk id="2" creationId="{00000000-0000-0000-0000-000000000000}"/>
          </ac:spMkLst>
        </pc:spChg>
      </pc:sldChg>
      <pc:sldChg chg="modSp">
        <pc:chgData name="Kathy Moczerniak" userId="482eff44a8730993" providerId="LiveId" clId="{11864063-41B2-40EA-9890-4542F2D9272B}" dt="2019-02-05T17:30:21.362" v="71" actId="947"/>
        <pc:sldMkLst>
          <pc:docMk/>
          <pc:sldMk cId="4150933566" sldId="257"/>
        </pc:sldMkLst>
        <pc:spChg chg="mod">
          <ac:chgData name="Kathy Moczerniak" userId="482eff44a8730993" providerId="LiveId" clId="{11864063-41B2-40EA-9890-4542F2D9272B}" dt="2019-02-05T17:29:42.220" v="54" actId="1076"/>
          <ac:spMkLst>
            <pc:docMk/>
            <pc:sldMk cId="4150933566" sldId="257"/>
            <ac:spMk id="2" creationId="{00000000-0000-0000-0000-000000000000}"/>
          </ac:spMkLst>
        </pc:spChg>
        <pc:spChg chg="mod">
          <ac:chgData name="Kathy Moczerniak" userId="482eff44a8730993" providerId="LiveId" clId="{11864063-41B2-40EA-9890-4542F2D9272B}" dt="2019-02-05T17:30:21.362" v="71" actId="947"/>
          <ac:spMkLst>
            <pc:docMk/>
            <pc:sldMk cId="4150933566" sldId="257"/>
            <ac:spMk id="3" creationId="{00000000-0000-0000-0000-000000000000}"/>
          </ac:spMkLst>
        </pc:spChg>
      </pc:sldChg>
      <pc:sldChg chg="modSp">
        <pc:chgData name="Kathy Moczerniak" userId="482eff44a8730993" providerId="LiveId" clId="{11864063-41B2-40EA-9890-4542F2D9272B}" dt="2019-02-05T17:31:18.836" v="78" actId="255"/>
        <pc:sldMkLst>
          <pc:docMk/>
          <pc:sldMk cId="1426427345" sldId="261"/>
        </pc:sldMkLst>
        <pc:spChg chg="mod">
          <ac:chgData name="Kathy Moczerniak" userId="482eff44a8730993" providerId="LiveId" clId="{11864063-41B2-40EA-9890-4542F2D9272B}" dt="2019-02-05T17:31:09.333" v="75" actId="1076"/>
          <ac:spMkLst>
            <pc:docMk/>
            <pc:sldMk cId="1426427345" sldId="261"/>
            <ac:spMk id="2" creationId="{00000000-0000-0000-0000-000000000000}"/>
          </ac:spMkLst>
        </pc:spChg>
        <pc:spChg chg="mod">
          <ac:chgData name="Kathy Moczerniak" userId="482eff44a8730993" providerId="LiveId" clId="{11864063-41B2-40EA-9890-4542F2D9272B}" dt="2019-02-05T17:31:18.836" v="78" actId="255"/>
          <ac:spMkLst>
            <pc:docMk/>
            <pc:sldMk cId="1426427345" sldId="261"/>
            <ac:spMk id="3" creationId="{00000000-0000-0000-0000-000000000000}"/>
          </ac:spMkLst>
        </pc:spChg>
      </pc:sldChg>
      <pc:sldChg chg="modSp">
        <pc:chgData name="Kathy Moczerniak" userId="482eff44a8730993" providerId="LiveId" clId="{11864063-41B2-40EA-9890-4542F2D9272B}" dt="2019-02-05T17:49:58.821" v="365" actId="947"/>
        <pc:sldMkLst>
          <pc:docMk/>
          <pc:sldMk cId="3876777599" sldId="262"/>
        </pc:sldMkLst>
        <pc:spChg chg="mod">
          <ac:chgData name="Kathy Moczerniak" userId="482eff44a8730993" providerId="LiveId" clId="{11864063-41B2-40EA-9890-4542F2D9272B}" dt="2019-02-05T17:31:37.065" v="81"/>
          <ac:spMkLst>
            <pc:docMk/>
            <pc:sldMk cId="3876777599" sldId="262"/>
            <ac:spMk id="2" creationId="{00000000-0000-0000-0000-000000000000}"/>
          </ac:spMkLst>
        </pc:spChg>
        <pc:spChg chg="mod">
          <ac:chgData name="Kathy Moczerniak" userId="482eff44a8730993" providerId="LiveId" clId="{11864063-41B2-40EA-9890-4542F2D9272B}" dt="2019-02-05T17:49:58.821" v="365" actId="947"/>
          <ac:spMkLst>
            <pc:docMk/>
            <pc:sldMk cId="3876777599" sldId="262"/>
            <ac:spMk id="3" creationId="{00000000-0000-0000-0000-000000000000}"/>
          </ac:spMkLst>
        </pc:spChg>
      </pc:sldChg>
      <pc:sldChg chg="modSp">
        <pc:chgData name="Kathy Moczerniak" userId="482eff44a8730993" providerId="LiveId" clId="{11864063-41B2-40EA-9890-4542F2D9272B}" dt="2019-02-05T17:50:44.920" v="380" actId="27636"/>
        <pc:sldMkLst>
          <pc:docMk/>
          <pc:sldMk cId="2412904990" sldId="263"/>
        </pc:sldMkLst>
        <pc:spChg chg="mod">
          <ac:chgData name="Kathy Moczerniak" userId="482eff44a8730993" providerId="LiveId" clId="{11864063-41B2-40EA-9890-4542F2D9272B}" dt="2019-02-05T17:50:31.772" v="367"/>
          <ac:spMkLst>
            <pc:docMk/>
            <pc:sldMk cId="2412904990" sldId="263"/>
            <ac:spMk id="2" creationId="{00000000-0000-0000-0000-000000000000}"/>
          </ac:spMkLst>
        </pc:spChg>
        <pc:spChg chg="mod">
          <ac:chgData name="Kathy Moczerniak" userId="482eff44a8730993" providerId="LiveId" clId="{11864063-41B2-40EA-9890-4542F2D9272B}" dt="2019-02-05T17:50:44.920" v="380" actId="27636"/>
          <ac:spMkLst>
            <pc:docMk/>
            <pc:sldMk cId="2412904990" sldId="263"/>
            <ac:spMk id="3" creationId="{00000000-0000-0000-0000-000000000000}"/>
          </ac:spMkLst>
        </pc:spChg>
      </pc:sldChg>
      <pc:sldChg chg="modSp">
        <pc:chgData name="Kathy Moczerniak" userId="482eff44a8730993" providerId="LiveId" clId="{11864063-41B2-40EA-9890-4542F2D9272B}" dt="2019-02-05T17:51:43.205" v="394" actId="1076"/>
        <pc:sldMkLst>
          <pc:docMk/>
          <pc:sldMk cId="1905216144" sldId="264"/>
        </pc:sldMkLst>
        <pc:spChg chg="mod">
          <ac:chgData name="Kathy Moczerniak" userId="482eff44a8730993" providerId="LiveId" clId="{11864063-41B2-40EA-9890-4542F2D9272B}" dt="2019-02-05T17:51:39.073" v="393" actId="1076"/>
          <ac:spMkLst>
            <pc:docMk/>
            <pc:sldMk cId="1905216144" sldId="264"/>
            <ac:spMk id="2" creationId="{00000000-0000-0000-0000-000000000000}"/>
          </ac:spMkLst>
        </pc:spChg>
        <pc:spChg chg="mod">
          <ac:chgData name="Kathy Moczerniak" userId="482eff44a8730993" providerId="LiveId" clId="{11864063-41B2-40EA-9890-4542F2D9272B}" dt="2019-02-05T17:51:43.205" v="394" actId="1076"/>
          <ac:spMkLst>
            <pc:docMk/>
            <pc:sldMk cId="1905216144" sldId="264"/>
            <ac:spMk id="3" creationId="{00000000-0000-0000-0000-000000000000}"/>
          </ac:spMkLst>
        </pc:spChg>
      </pc:sldChg>
      <pc:sldChg chg="modSp">
        <pc:chgData name="Kathy Moczerniak" userId="482eff44a8730993" providerId="LiveId" clId="{11864063-41B2-40EA-9890-4542F2D9272B}" dt="2019-02-05T17:52:10.223" v="402" actId="27636"/>
        <pc:sldMkLst>
          <pc:docMk/>
          <pc:sldMk cId="2870281533" sldId="265"/>
        </pc:sldMkLst>
        <pc:spChg chg="mod">
          <ac:chgData name="Kathy Moczerniak" userId="482eff44a8730993" providerId="LiveId" clId="{11864063-41B2-40EA-9890-4542F2D9272B}" dt="2019-02-05T17:52:02.120" v="398" actId="404"/>
          <ac:spMkLst>
            <pc:docMk/>
            <pc:sldMk cId="2870281533" sldId="265"/>
            <ac:spMk id="2" creationId="{00000000-0000-0000-0000-000000000000}"/>
          </ac:spMkLst>
        </pc:spChg>
        <pc:spChg chg="mod">
          <ac:chgData name="Kathy Moczerniak" userId="482eff44a8730993" providerId="LiveId" clId="{11864063-41B2-40EA-9890-4542F2D9272B}" dt="2019-02-05T17:52:10.223" v="402" actId="27636"/>
          <ac:spMkLst>
            <pc:docMk/>
            <pc:sldMk cId="2870281533" sldId="265"/>
            <ac:spMk id="3" creationId="{00000000-0000-0000-0000-000000000000}"/>
          </ac:spMkLst>
        </pc:spChg>
      </pc:sldChg>
      <pc:sldChg chg="modSp">
        <pc:chgData name="Kathy Moczerniak" userId="482eff44a8730993" providerId="LiveId" clId="{11864063-41B2-40EA-9890-4542F2D9272B}" dt="2019-02-05T17:52:21.936" v="406" actId="20577"/>
        <pc:sldMkLst>
          <pc:docMk/>
          <pc:sldMk cId="3765197307" sldId="266"/>
        </pc:sldMkLst>
        <pc:spChg chg="mod">
          <ac:chgData name="Kathy Moczerniak" userId="482eff44a8730993" providerId="LiveId" clId="{11864063-41B2-40EA-9890-4542F2D9272B}" dt="2019-02-05T17:31:54.980" v="85"/>
          <ac:spMkLst>
            <pc:docMk/>
            <pc:sldMk cId="3765197307" sldId="266"/>
            <ac:spMk id="2" creationId="{00000000-0000-0000-0000-000000000000}"/>
          </ac:spMkLst>
        </pc:spChg>
        <pc:spChg chg="mod">
          <ac:chgData name="Kathy Moczerniak" userId="482eff44a8730993" providerId="LiveId" clId="{11864063-41B2-40EA-9890-4542F2D9272B}" dt="2019-02-05T17:52:21.936" v="406" actId="20577"/>
          <ac:spMkLst>
            <pc:docMk/>
            <pc:sldMk cId="3765197307" sldId="266"/>
            <ac:spMk id="3" creationId="{00000000-0000-0000-0000-000000000000}"/>
          </ac:spMkLst>
        </pc:spChg>
      </pc:sldChg>
      <pc:sldChg chg="modSp">
        <pc:chgData name="Kathy Moczerniak" userId="482eff44a8730993" providerId="LiveId" clId="{11864063-41B2-40EA-9890-4542F2D9272B}" dt="2019-02-05T17:53:33.822" v="431" actId="1076"/>
        <pc:sldMkLst>
          <pc:docMk/>
          <pc:sldMk cId="2588819321" sldId="267"/>
        </pc:sldMkLst>
        <pc:spChg chg="mod">
          <ac:chgData name="Kathy Moczerniak" userId="482eff44a8730993" providerId="LiveId" clId="{11864063-41B2-40EA-9890-4542F2D9272B}" dt="2019-02-05T17:53:19.495" v="427" actId="1076"/>
          <ac:spMkLst>
            <pc:docMk/>
            <pc:sldMk cId="2588819321" sldId="267"/>
            <ac:spMk id="2" creationId="{00000000-0000-0000-0000-000000000000}"/>
          </ac:spMkLst>
        </pc:spChg>
        <pc:spChg chg="mod">
          <ac:chgData name="Kathy Moczerniak" userId="482eff44a8730993" providerId="LiveId" clId="{11864063-41B2-40EA-9890-4542F2D9272B}" dt="2019-02-05T17:53:33.822" v="431" actId="1076"/>
          <ac:spMkLst>
            <pc:docMk/>
            <pc:sldMk cId="2588819321" sldId="267"/>
            <ac:spMk id="3" creationId="{00000000-0000-0000-0000-000000000000}"/>
          </ac:spMkLst>
        </pc:spChg>
      </pc:sldChg>
      <pc:sldChg chg="modSp">
        <pc:chgData name="Kathy Moczerniak" userId="482eff44a8730993" providerId="LiveId" clId="{11864063-41B2-40EA-9890-4542F2D9272B}" dt="2019-02-05T17:54:26.349" v="445" actId="1076"/>
        <pc:sldMkLst>
          <pc:docMk/>
          <pc:sldMk cId="3975566795" sldId="268"/>
        </pc:sldMkLst>
        <pc:spChg chg="mod">
          <ac:chgData name="Kathy Moczerniak" userId="482eff44a8730993" providerId="LiveId" clId="{11864063-41B2-40EA-9890-4542F2D9272B}" dt="2019-02-05T17:54:26.349" v="445" actId="1076"/>
          <ac:spMkLst>
            <pc:docMk/>
            <pc:sldMk cId="3975566795" sldId="268"/>
            <ac:spMk id="2" creationId="{00000000-0000-0000-0000-000000000000}"/>
          </ac:spMkLst>
        </pc:spChg>
        <pc:spChg chg="mod">
          <ac:chgData name="Kathy Moczerniak" userId="482eff44a8730993" providerId="LiveId" clId="{11864063-41B2-40EA-9890-4542F2D9272B}" dt="2019-02-05T17:54:16.118" v="444" actId="27636"/>
          <ac:spMkLst>
            <pc:docMk/>
            <pc:sldMk cId="3975566795" sldId="268"/>
            <ac:spMk id="3" creationId="{00000000-0000-0000-0000-000000000000}"/>
          </ac:spMkLst>
        </pc:spChg>
      </pc:sldChg>
      <pc:sldChg chg="modSp">
        <pc:chgData name="Kathy Moczerniak" userId="482eff44a8730993" providerId="LiveId" clId="{11864063-41B2-40EA-9890-4542F2D9272B}" dt="2019-02-05T17:55:11.408" v="463" actId="1076"/>
        <pc:sldMkLst>
          <pc:docMk/>
          <pc:sldMk cId="2192498943" sldId="269"/>
        </pc:sldMkLst>
        <pc:spChg chg="mod">
          <ac:chgData name="Kathy Moczerniak" userId="482eff44a8730993" providerId="LiveId" clId="{11864063-41B2-40EA-9890-4542F2D9272B}" dt="2019-02-05T17:54:35.911" v="448" actId="404"/>
          <ac:spMkLst>
            <pc:docMk/>
            <pc:sldMk cId="2192498943" sldId="269"/>
            <ac:spMk id="2" creationId="{00000000-0000-0000-0000-000000000000}"/>
          </ac:spMkLst>
        </pc:spChg>
        <pc:spChg chg="mod">
          <ac:chgData name="Kathy Moczerniak" userId="482eff44a8730993" providerId="LiveId" clId="{11864063-41B2-40EA-9890-4542F2D9272B}" dt="2019-02-05T17:55:11.408" v="463" actId="1076"/>
          <ac:spMkLst>
            <pc:docMk/>
            <pc:sldMk cId="2192498943" sldId="269"/>
            <ac:spMk id="3" creationId="{00000000-0000-0000-0000-000000000000}"/>
          </ac:spMkLst>
        </pc:spChg>
      </pc:sldChg>
      <pc:sldChg chg="modSp">
        <pc:chgData name="Kathy Moczerniak" userId="482eff44a8730993" providerId="LiveId" clId="{11864063-41B2-40EA-9890-4542F2D9272B}" dt="2019-02-05T17:58:47.792" v="506"/>
        <pc:sldMkLst>
          <pc:docMk/>
          <pc:sldMk cId="3156225262" sldId="271"/>
        </pc:sldMkLst>
        <pc:spChg chg="mod">
          <ac:chgData name="Kathy Moczerniak" userId="482eff44a8730993" providerId="LiveId" clId="{11864063-41B2-40EA-9890-4542F2D9272B}" dt="2019-02-05T17:55:25.633" v="472" actId="6549"/>
          <ac:spMkLst>
            <pc:docMk/>
            <pc:sldMk cId="3156225262" sldId="271"/>
            <ac:spMk id="2" creationId="{00000000-0000-0000-0000-000000000000}"/>
          </ac:spMkLst>
        </pc:spChg>
        <pc:spChg chg="mod">
          <ac:chgData name="Kathy Moczerniak" userId="482eff44a8730993" providerId="LiveId" clId="{11864063-41B2-40EA-9890-4542F2D9272B}" dt="2019-02-05T17:58:47.792" v="506"/>
          <ac:spMkLst>
            <pc:docMk/>
            <pc:sldMk cId="3156225262" sldId="271"/>
            <ac:spMk id="3" creationId="{00000000-0000-0000-0000-000000000000}"/>
          </ac:spMkLst>
        </pc:spChg>
      </pc:sldChg>
      <pc:sldChg chg="modSp">
        <pc:chgData name="Kathy Moczerniak" userId="482eff44a8730993" providerId="LiveId" clId="{11864063-41B2-40EA-9890-4542F2D9272B}" dt="2019-02-05T18:02:25.441" v="542" actId="1076"/>
        <pc:sldMkLst>
          <pc:docMk/>
          <pc:sldMk cId="977709244" sldId="273"/>
        </pc:sldMkLst>
        <pc:spChg chg="mod">
          <ac:chgData name="Kathy Moczerniak" userId="482eff44a8730993" providerId="LiveId" clId="{11864063-41B2-40EA-9890-4542F2D9272B}" dt="2019-02-05T18:01:31.173" v="532" actId="1076"/>
          <ac:spMkLst>
            <pc:docMk/>
            <pc:sldMk cId="977709244" sldId="273"/>
            <ac:spMk id="2" creationId="{00000000-0000-0000-0000-000000000000}"/>
          </ac:spMkLst>
        </pc:spChg>
        <pc:spChg chg="mod">
          <ac:chgData name="Kathy Moczerniak" userId="482eff44a8730993" providerId="LiveId" clId="{11864063-41B2-40EA-9890-4542F2D9272B}" dt="2019-02-05T18:02:25.441" v="542" actId="1076"/>
          <ac:spMkLst>
            <pc:docMk/>
            <pc:sldMk cId="977709244" sldId="273"/>
            <ac:spMk id="3" creationId="{00000000-0000-0000-0000-000000000000}"/>
          </ac:spMkLst>
        </pc:spChg>
      </pc:sldChg>
      <pc:sldChg chg="modSp">
        <pc:chgData name="Kathy Moczerniak" userId="482eff44a8730993" providerId="LiveId" clId="{11864063-41B2-40EA-9890-4542F2D9272B}" dt="2019-02-05T18:03:09.934" v="550" actId="404"/>
        <pc:sldMkLst>
          <pc:docMk/>
          <pc:sldMk cId="1760306926" sldId="275"/>
        </pc:sldMkLst>
        <pc:spChg chg="mod">
          <ac:chgData name="Kathy Moczerniak" userId="482eff44a8730993" providerId="LiveId" clId="{11864063-41B2-40EA-9890-4542F2D9272B}" dt="2019-02-05T18:03:09.934" v="550" actId="404"/>
          <ac:spMkLst>
            <pc:docMk/>
            <pc:sldMk cId="1760306926" sldId="275"/>
            <ac:spMk id="2" creationId="{00000000-0000-0000-0000-000000000000}"/>
          </ac:spMkLst>
        </pc:spChg>
        <pc:spChg chg="mod">
          <ac:chgData name="Kathy Moczerniak" userId="482eff44a8730993" providerId="LiveId" clId="{11864063-41B2-40EA-9890-4542F2D9272B}" dt="2019-02-05T18:02:56.190" v="549" actId="20577"/>
          <ac:spMkLst>
            <pc:docMk/>
            <pc:sldMk cId="1760306926" sldId="275"/>
            <ac:spMk id="3" creationId="{00000000-0000-0000-0000-000000000000}"/>
          </ac:spMkLst>
        </pc:spChg>
      </pc:sldChg>
      <pc:sldChg chg="modSp">
        <pc:chgData name="Kathy Moczerniak" userId="482eff44a8730993" providerId="LiveId" clId="{11864063-41B2-40EA-9890-4542F2D9272B}" dt="2019-02-05T18:03:27.347" v="557" actId="20577"/>
        <pc:sldMkLst>
          <pc:docMk/>
          <pc:sldMk cId="1864503783" sldId="277"/>
        </pc:sldMkLst>
        <pc:spChg chg="mod">
          <ac:chgData name="Kathy Moczerniak" userId="482eff44a8730993" providerId="LiveId" clId="{11864063-41B2-40EA-9890-4542F2D9272B}" dt="2019-02-05T18:03:19.534" v="553"/>
          <ac:spMkLst>
            <pc:docMk/>
            <pc:sldMk cId="1864503783" sldId="277"/>
            <ac:spMk id="2" creationId="{00000000-0000-0000-0000-000000000000}"/>
          </ac:spMkLst>
        </pc:spChg>
        <pc:spChg chg="mod">
          <ac:chgData name="Kathy Moczerniak" userId="482eff44a8730993" providerId="LiveId" clId="{11864063-41B2-40EA-9890-4542F2D9272B}" dt="2019-02-05T18:03:27.347" v="557" actId="20577"/>
          <ac:spMkLst>
            <pc:docMk/>
            <pc:sldMk cId="1864503783" sldId="277"/>
            <ac:spMk id="3" creationId="{00000000-0000-0000-0000-000000000000}"/>
          </ac:spMkLst>
        </pc:spChg>
      </pc:sldChg>
      <pc:sldChg chg="modSp">
        <pc:chgData name="Kathy Moczerniak" userId="482eff44a8730993" providerId="LiveId" clId="{11864063-41B2-40EA-9890-4542F2D9272B}" dt="2019-02-05T18:05:09.807" v="598" actId="404"/>
        <pc:sldMkLst>
          <pc:docMk/>
          <pc:sldMk cId="2246047004" sldId="279"/>
        </pc:sldMkLst>
        <pc:spChg chg="mod">
          <ac:chgData name="Kathy Moczerniak" userId="482eff44a8730993" providerId="LiveId" clId="{11864063-41B2-40EA-9890-4542F2D9272B}" dt="2019-02-05T18:05:09.807" v="598" actId="404"/>
          <ac:spMkLst>
            <pc:docMk/>
            <pc:sldMk cId="2246047004" sldId="279"/>
            <ac:spMk id="2" creationId="{00000000-0000-0000-0000-000000000000}"/>
          </ac:spMkLst>
        </pc:spChg>
        <pc:spChg chg="mod">
          <ac:chgData name="Kathy Moczerniak" userId="482eff44a8730993" providerId="LiveId" clId="{11864063-41B2-40EA-9890-4542F2D9272B}" dt="2019-02-05T18:04:11.540" v="570"/>
          <ac:spMkLst>
            <pc:docMk/>
            <pc:sldMk cId="2246047004" sldId="279"/>
            <ac:spMk id="3" creationId="{00000000-0000-0000-0000-000000000000}"/>
          </ac:spMkLst>
        </pc:spChg>
      </pc:sldChg>
      <pc:sldChg chg="modSp">
        <pc:chgData name="Kathy Moczerniak" userId="482eff44a8730993" providerId="LiveId" clId="{11864063-41B2-40EA-9890-4542F2D9272B}" dt="2019-02-05T18:06:51.774" v="606" actId="20577"/>
        <pc:sldMkLst>
          <pc:docMk/>
          <pc:sldMk cId="3505636599" sldId="281"/>
        </pc:sldMkLst>
        <pc:spChg chg="mod">
          <ac:chgData name="Kathy Moczerniak" userId="482eff44a8730993" providerId="LiveId" clId="{11864063-41B2-40EA-9890-4542F2D9272B}" dt="2019-02-05T18:06:39.065" v="601" actId="404"/>
          <ac:spMkLst>
            <pc:docMk/>
            <pc:sldMk cId="3505636599" sldId="281"/>
            <ac:spMk id="2" creationId="{00000000-0000-0000-0000-000000000000}"/>
          </ac:spMkLst>
        </pc:spChg>
        <pc:spChg chg="mod">
          <ac:chgData name="Kathy Moczerniak" userId="482eff44a8730993" providerId="LiveId" clId="{11864063-41B2-40EA-9890-4542F2D9272B}" dt="2019-02-05T18:06:51.774" v="606" actId="20577"/>
          <ac:spMkLst>
            <pc:docMk/>
            <pc:sldMk cId="3505636599" sldId="281"/>
            <ac:spMk id="3" creationId="{00000000-0000-0000-0000-000000000000}"/>
          </ac:spMkLst>
        </pc:spChg>
      </pc:sldChg>
      <pc:sldChg chg="modSp">
        <pc:chgData name="Kathy Moczerniak" userId="482eff44a8730993" providerId="LiveId" clId="{11864063-41B2-40EA-9890-4542F2D9272B}" dt="2019-02-05T18:07:19.386" v="614" actId="1076"/>
        <pc:sldMkLst>
          <pc:docMk/>
          <pc:sldMk cId="2018503956" sldId="282"/>
        </pc:sldMkLst>
        <pc:spChg chg="mod">
          <ac:chgData name="Kathy Moczerniak" userId="482eff44a8730993" providerId="LiveId" clId="{11864063-41B2-40EA-9890-4542F2D9272B}" dt="2019-02-05T18:07:14.922" v="612"/>
          <ac:spMkLst>
            <pc:docMk/>
            <pc:sldMk cId="2018503956" sldId="282"/>
            <ac:spMk id="2" creationId="{00000000-0000-0000-0000-000000000000}"/>
          </ac:spMkLst>
        </pc:spChg>
        <pc:spChg chg="mod">
          <ac:chgData name="Kathy Moczerniak" userId="482eff44a8730993" providerId="LiveId" clId="{11864063-41B2-40EA-9890-4542F2D9272B}" dt="2019-02-05T18:07:19.386" v="614" actId="1076"/>
          <ac:spMkLst>
            <pc:docMk/>
            <pc:sldMk cId="2018503956" sldId="282"/>
            <ac:spMk id="3" creationId="{00000000-0000-0000-0000-000000000000}"/>
          </ac:spMkLst>
        </pc:spChg>
      </pc:sldChg>
      <pc:sldChg chg="modSp">
        <pc:chgData name="Kathy Moczerniak" userId="482eff44a8730993" providerId="LiveId" clId="{11864063-41B2-40EA-9890-4542F2D9272B}" dt="2019-02-05T18:07:42.416" v="621" actId="14100"/>
        <pc:sldMkLst>
          <pc:docMk/>
          <pc:sldMk cId="770329094" sldId="283"/>
        </pc:sldMkLst>
        <pc:spChg chg="mod">
          <ac:chgData name="Kathy Moczerniak" userId="482eff44a8730993" providerId="LiveId" clId="{11864063-41B2-40EA-9890-4542F2D9272B}" dt="2019-02-05T18:07:34.796" v="618" actId="404"/>
          <ac:spMkLst>
            <pc:docMk/>
            <pc:sldMk cId="770329094" sldId="283"/>
            <ac:spMk id="2" creationId="{00000000-0000-0000-0000-000000000000}"/>
          </ac:spMkLst>
        </pc:spChg>
        <pc:spChg chg="mod">
          <ac:chgData name="Kathy Moczerniak" userId="482eff44a8730993" providerId="LiveId" clId="{11864063-41B2-40EA-9890-4542F2D9272B}" dt="2019-02-05T18:07:42.416" v="621" actId="14100"/>
          <ac:spMkLst>
            <pc:docMk/>
            <pc:sldMk cId="770329094" sldId="283"/>
            <ac:spMk id="3" creationId="{00000000-0000-0000-0000-000000000000}"/>
          </ac:spMkLst>
        </pc:spChg>
      </pc:sldChg>
      <pc:sldChg chg="modSp">
        <pc:chgData name="Kathy Moczerniak" userId="482eff44a8730993" providerId="LiveId" clId="{11864063-41B2-40EA-9890-4542F2D9272B}" dt="2019-02-05T18:08:24.517" v="633" actId="113"/>
        <pc:sldMkLst>
          <pc:docMk/>
          <pc:sldMk cId="1734666373" sldId="284"/>
        </pc:sldMkLst>
        <pc:spChg chg="mod">
          <ac:chgData name="Kathy Moczerniak" userId="482eff44a8730993" providerId="LiveId" clId="{11864063-41B2-40EA-9890-4542F2D9272B}" dt="2019-02-05T18:08:24.517" v="633" actId="113"/>
          <ac:spMkLst>
            <pc:docMk/>
            <pc:sldMk cId="1734666373" sldId="284"/>
            <ac:spMk id="2" creationId="{00000000-0000-0000-0000-000000000000}"/>
          </ac:spMkLst>
        </pc:spChg>
        <pc:spChg chg="mod">
          <ac:chgData name="Kathy Moczerniak" userId="482eff44a8730993" providerId="LiveId" clId="{11864063-41B2-40EA-9890-4542F2D9272B}" dt="2019-02-05T18:08:21.009" v="632"/>
          <ac:spMkLst>
            <pc:docMk/>
            <pc:sldMk cId="1734666373" sldId="284"/>
            <ac:spMk id="3" creationId="{00000000-0000-0000-0000-000000000000}"/>
          </ac:spMkLst>
        </pc:spChg>
      </pc:sldChg>
      <pc:sldChg chg="modSp">
        <pc:chgData name="Kathy Moczerniak" userId="482eff44a8730993" providerId="LiveId" clId="{11864063-41B2-40EA-9890-4542F2D9272B}" dt="2019-02-05T18:11:06.331" v="681" actId="1076"/>
        <pc:sldMkLst>
          <pc:docMk/>
          <pc:sldMk cId="919575628" sldId="288"/>
        </pc:sldMkLst>
        <pc:spChg chg="mod">
          <ac:chgData name="Kathy Moczerniak" userId="482eff44a8730993" providerId="LiveId" clId="{11864063-41B2-40EA-9890-4542F2D9272B}" dt="2019-02-05T18:11:06.331" v="681" actId="1076"/>
          <ac:spMkLst>
            <pc:docMk/>
            <pc:sldMk cId="919575628" sldId="288"/>
            <ac:spMk id="2" creationId="{00000000-0000-0000-0000-000000000000}"/>
          </ac:spMkLst>
        </pc:spChg>
        <pc:spChg chg="mod">
          <ac:chgData name="Kathy Moczerniak" userId="482eff44a8730993" providerId="LiveId" clId="{11864063-41B2-40EA-9890-4542F2D9272B}" dt="2019-02-05T18:11:02.633" v="680" actId="1076"/>
          <ac:spMkLst>
            <pc:docMk/>
            <pc:sldMk cId="919575628" sldId="288"/>
            <ac:spMk id="3" creationId="{00000000-0000-0000-0000-000000000000}"/>
          </ac:spMkLst>
        </pc:spChg>
      </pc:sldChg>
      <pc:sldChg chg="modSp">
        <pc:chgData name="Kathy Moczerniak" userId="482eff44a8730993" providerId="LiveId" clId="{11864063-41B2-40EA-9890-4542F2D9272B}" dt="2019-02-05T18:11:49.494" v="688" actId="1076"/>
        <pc:sldMkLst>
          <pc:docMk/>
          <pc:sldMk cId="3289620961" sldId="293"/>
        </pc:sldMkLst>
        <pc:spChg chg="mod">
          <ac:chgData name="Kathy Moczerniak" userId="482eff44a8730993" providerId="LiveId" clId="{11864063-41B2-40EA-9890-4542F2D9272B}" dt="2019-02-05T18:11:49.494" v="688" actId="1076"/>
          <ac:spMkLst>
            <pc:docMk/>
            <pc:sldMk cId="3289620961" sldId="293"/>
            <ac:spMk id="2" creationId="{00000000-0000-0000-0000-000000000000}"/>
          </ac:spMkLst>
        </pc:spChg>
        <pc:spChg chg="mod">
          <ac:chgData name="Kathy Moczerniak" userId="482eff44a8730993" providerId="LiveId" clId="{11864063-41B2-40EA-9890-4542F2D9272B}" dt="2019-02-05T18:11:44.825" v="687" actId="1076"/>
          <ac:spMkLst>
            <pc:docMk/>
            <pc:sldMk cId="3289620961" sldId="293"/>
            <ac:spMk id="3" creationId="{00000000-0000-0000-0000-000000000000}"/>
          </ac:spMkLst>
        </pc:spChg>
      </pc:sldChg>
      <pc:sldChg chg="modSp">
        <pc:chgData name="Kathy Moczerniak" userId="482eff44a8730993" providerId="LiveId" clId="{11864063-41B2-40EA-9890-4542F2D9272B}" dt="2019-02-05T18:12:14.970" v="692" actId="27636"/>
        <pc:sldMkLst>
          <pc:docMk/>
          <pc:sldMk cId="3087758020" sldId="294"/>
        </pc:sldMkLst>
        <pc:spChg chg="mod">
          <ac:chgData name="Kathy Moczerniak" userId="482eff44a8730993" providerId="LiveId" clId="{11864063-41B2-40EA-9890-4542F2D9272B}" dt="2019-02-05T17:32:16.541" v="89"/>
          <ac:spMkLst>
            <pc:docMk/>
            <pc:sldMk cId="3087758020" sldId="294"/>
            <ac:spMk id="2" creationId="{00000000-0000-0000-0000-000000000000}"/>
          </ac:spMkLst>
        </pc:spChg>
        <pc:spChg chg="mod">
          <ac:chgData name="Kathy Moczerniak" userId="482eff44a8730993" providerId="LiveId" clId="{11864063-41B2-40EA-9890-4542F2D9272B}" dt="2019-02-05T18:12:14.970" v="692" actId="27636"/>
          <ac:spMkLst>
            <pc:docMk/>
            <pc:sldMk cId="3087758020" sldId="294"/>
            <ac:spMk id="3" creationId="{00000000-0000-0000-0000-000000000000}"/>
          </ac:spMkLst>
        </pc:spChg>
      </pc:sldChg>
      <pc:sldChg chg="modSp">
        <pc:chgData name="Kathy Moczerniak" userId="482eff44a8730993" providerId="LiveId" clId="{11864063-41B2-40EA-9890-4542F2D9272B}" dt="2019-02-05T18:12:49.707" v="700" actId="1076"/>
        <pc:sldMkLst>
          <pc:docMk/>
          <pc:sldMk cId="243451241" sldId="295"/>
        </pc:sldMkLst>
        <pc:spChg chg="mod">
          <ac:chgData name="Kathy Moczerniak" userId="482eff44a8730993" providerId="LiveId" clId="{11864063-41B2-40EA-9890-4542F2D9272B}" dt="2019-02-05T18:12:49.707" v="700" actId="1076"/>
          <ac:spMkLst>
            <pc:docMk/>
            <pc:sldMk cId="243451241" sldId="295"/>
            <ac:spMk id="2" creationId="{00000000-0000-0000-0000-000000000000}"/>
          </ac:spMkLst>
        </pc:spChg>
        <pc:spChg chg="mod">
          <ac:chgData name="Kathy Moczerniak" userId="482eff44a8730993" providerId="LiveId" clId="{11864063-41B2-40EA-9890-4542F2D9272B}" dt="2019-02-05T18:12:42.316" v="699" actId="14100"/>
          <ac:spMkLst>
            <pc:docMk/>
            <pc:sldMk cId="243451241" sldId="295"/>
            <ac:spMk id="3" creationId="{00000000-0000-0000-0000-000000000000}"/>
          </ac:spMkLst>
        </pc:spChg>
      </pc:sldChg>
      <pc:sldChg chg="modSp">
        <pc:chgData name="Kathy Moczerniak" userId="482eff44a8730993" providerId="LiveId" clId="{11864063-41B2-40EA-9890-4542F2D9272B}" dt="2019-02-05T18:13:59.128" v="715" actId="1076"/>
        <pc:sldMkLst>
          <pc:docMk/>
          <pc:sldMk cId="1119526757" sldId="296"/>
        </pc:sldMkLst>
        <pc:spChg chg="mod">
          <ac:chgData name="Kathy Moczerniak" userId="482eff44a8730993" providerId="LiveId" clId="{11864063-41B2-40EA-9890-4542F2D9272B}" dt="2019-02-05T18:13:59.128" v="715" actId="1076"/>
          <ac:spMkLst>
            <pc:docMk/>
            <pc:sldMk cId="1119526757" sldId="296"/>
            <ac:spMk id="2" creationId="{00000000-0000-0000-0000-000000000000}"/>
          </ac:spMkLst>
        </pc:spChg>
        <pc:spChg chg="mod">
          <ac:chgData name="Kathy Moczerniak" userId="482eff44a8730993" providerId="LiveId" clId="{11864063-41B2-40EA-9890-4542F2D9272B}" dt="2019-02-05T18:13:53.949" v="714" actId="1076"/>
          <ac:spMkLst>
            <pc:docMk/>
            <pc:sldMk cId="1119526757" sldId="296"/>
            <ac:spMk id="3" creationId="{00000000-0000-0000-0000-000000000000}"/>
          </ac:spMkLst>
        </pc:spChg>
      </pc:sldChg>
      <pc:sldChg chg="modSp">
        <pc:chgData name="Kathy Moczerniak" userId="482eff44a8730993" providerId="LiveId" clId="{11864063-41B2-40EA-9890-4542F2D9272B}" dt="2019-02-06T15:25:17.256" v="2967" actId="20577"/>
        <pc:sldMkLst>
          <pc:docMk/>
          <pc:sldMk cId="2726408581" sldId="297"/>
        </pc:sldMkLst>
        <pc:spChg chg="mod">
          <ac:chgData name="Kathy Moczerniak" userId="482eff44a8730993" providerId="LiveId" clId="{11864063-41B2-40EA-9890-4542F2D9272B}" dt="2019-02-05T18:14:15.401" v="719" actId="404"/>
          <ac:spMkLst>
            <pc:docMk/>
            <pc:sldMk cId="2726408581" sldId="297"/>
            <ac:spMk id="2" creationId="{00000000-0000-0000-0000-000000000000}"/>
          </ac:spMkLst>
        </pc:spChg>
        <pc:spChg chg="mod">
          <ac:chgData name="Kathy Moczerniak" userId="482eff44a8730993" providerId="LiveId" clId="{11864063-41B2-40EA-9890-4542F2D9272B}" dt="2019-02-06T15:25:17.256" v="2967" actId="20577"/>
          <ac:spMkLst>
            <pc:docMk/>
            <pc:sldMk cId="2726408581" sldId="297"/>
            <ac:spMk id="3" creationId="{00000000-0000-0000-0000-000000000000}"/>
          </ac:spMkLst>
        </pc:spChg>
      </pc:sldChg>
      <pc:sldChg chg="modSp">
        <pc:chgData name="Kathy Moczerniak" userId="482eff44a8730993" providerId="LiveId" clId="{11864063-41B2-40EA-9890-4542F2D9272B}" dt="2019-02-05T18:14:36.819" v="725" actId="20577"/>
        <pc:sldMkLst>
          <pc:docMk/>
          <pc:sldMk cId="370384402" sldId="298"/>
        </pc:sldMkLst>
        <pc:spChg chg="mod">
          <ac:chgData name="Kathy Moczerniak" userId="482eff44a8730993" providerId="LiveId" clId="{11864063-41B2-40EA-9890-4542F2D9272B}" dt="2019-02-05T17:32:26.787" v="93"/>
          <ac:spMkLst>
            <pc:docMk/>
            <pc:sldMk cId="370384402" sldId="298"/>
            <ac:spMk id="2" creationId="{00000000-0000-0000-0000-000000000000}"/>
          </ac:spMkLst>
        </pc:spChg>
        <pc:spChg chg="mod">
          <ac:chgData name="Kathy Moczerniak" userId="482eff44a8730993" providerId="LiveId" clId="{11864063-41B2-40EA-9890-4542F2D9272B}" dt="2019-02-05T18:14:36.819" v="725" actId="20577"/>
          <ac:spMkLst>
            <pc:docMk/>
            <pc:sldMk cId="370384402" sldId="298"/>
            <ac:spMk id="3" creationId="{00000000-0000-0000-0000-000000000000}"/>
          </ac:spMkLst>
        </pc:spChg>
      </pc:sldChg>
      <pc:sldChg chg="modSp">
        <pc:chgData name="Kathy Moczerniak" userId="482eff44a8730993" providerId="LiveId" clId="{11864063-41B2-40EA-9890-4542F2D9272B}" dt="2019-02-05T18:15:09.159" v="742" actId="1076"/>
        <pc:sldMkLst>
          <pc:docMk/>
          <pc:sldMk cId="3907866233" sldId="299"/>
        </pc:sldMkLst>
        <pc:spChg chg="mod">
          <ac:chgData name="Kathy Moczerniak" userId="482eff44a8730993" providerId="LiveId" clId="{11864063-41B2-40EA-9890-4542F2D9272B}" dt="2019-02-05T18:14:51.409" v="729" actId="6549"/>
          <ac:spMkLst>
            <pc:docMk/>
            <pc:sldMk cId="3907866233" sldId="299"/>
            <ac:spMk id="2" creationId="{00000000-0000-0000-0000-000000000000}"/>
          </ac:spMkLst>
        </pc:spChg>
        <pc:spChg chg="mod">
          <ac:chgData name="Kathy Moczerniak" userId="482eff44a8730993" providerId="LiveId" clId="{11864063-41B2-40EA-9890-4542F2D9272B}" dt="2019-02-05T18:15:09.159" v="742" actId="1076"/>
          <ac:spMkLst>
            <pc:docMk/>
            <pc:sldMk cId="3907866233" sldId="299"/>
            <ac:spMk id="3" creationId="{00000000-0000-0000-0000-000000000000}"/>
          </ac:spMkLst>
        </pc:spChg>
      </pc:sldChg>
      <pc:sldChg chg="modSp">
        <pc:chgData name="Kathy Moczerniak" userId="482eff44a8730993" providerId="LiveId" clId="{11864063-41B2-40EA-9890-4542F2D9272B}" dt="2019-02-05T18:16:31.953" v="761" actId="1076"/>
        <pc:sldMkLst>
          <pc:docMk/>
          <pc:sldMk cId="169031842" sldId="300"/>
        </pc:sldMkLst>
        <pc:spChg chg="mod">
          <ac:chgData name="Kathy Moczerniak" userId="482eff44a8730993" providerId="LiveId" clId="{11864063-41B2-40EA-9890-4542F2D9272B}" dt="2019-02-05T18:16:14.663" v="759" actId="1076"/>
          <ac:spMkLst>
            <pc:docMk/>
            <pc:sldMk cId="169031842" sldId="300"/>
            <ac:spMk id="2" creationId="{00000000-0000-0000-0000-000000000000}"/>
          </ac:spMkLst>
        </pc:spChg>
        <pc:spChg chg="mod">
          <ac:chgData name="Kathy Moczerniak" userId="482eff44a8730993" providerId="LiveId" clId="{11864063-41B2-40EA-9890-4542F2D9272B}" dt="2019-02-05T18:16:31.953" v="761" actId="1076"/>
          <ac:spMkLst>
            <pc:docMk/>
            <pc:sldMk cId="169031842" sldId="300"/>
            <ac:spMk id="3" creationId="{00000000-0000-0000-0000-000000000000}"/>
          </ac:spMkLst>
        </pc:spChg>
      </pc:sldChg>
      <pc:sldChg chg="modSp">
        <pc:chgData name="Kathy Moczerniak" userId="482eff44a8730993" providerId="LiveId" clId="{11864063-41B2-40EA-9890-4542F2D9272B}" dt="2019-02-05T18:17:19.002" v="779" actId="27636"/>
        <pc:sldMkLst>
          <pc:docMk/>
          <pc:sldMk cId="560764707" sldId="301"/>
        </pc:sldMkLst>
        <pc:spChg chg="mod">
          <ac:chgData name="Kathy Moczerniak" userId="482eff44a8730993" providerId="LiveId" clId="{11864063-41B2-40EA-9890-4542F2D9272B}" dt="2019-02-05T18:17:06.081" v="764" actId="404"/>
          <ac:spMkLst>
            <pc:docMk/>
            <pc:sldMk cId="560764707" sldId="301"/>
            <ac:spMk id="2" creationId="{00000000-0000-0000-0000-000000000000}"/>
          </ac:spMkLst>
        </pc:spChg>
        <pc:spChg chg="mod">
          <ac:chgData name="Kathy Moczerniak" userId="482eff44a8730993" providerId="LiveId" clId="{11864063-41B2-40EA-9890-4542F2D9272B}" dt="2019-02-05T18:17:19.002" v="779" actId="27636"/>
          <ac:spMkLst>
            <pc:docMk/>
            <pc:sldMk cId="560764707" sldId="301"/>
            <ac:spMk id="3" creationId="{00000000-0000-0000-0000-000000000000}"/>
          </ac:spMkLst>
        </pc:spChg>
      </pc:sldChg>
      <pc:sldChg chg="modSp">
        <pc:chgData name="Kathy Moczerniak" userId="482eff44a8730993" providerId="LiveId" clId="{11864063-41B2-40EA-9890-4542F2D9272B}" dt="2019-02-05T18:18:11.408" v="806" actId="1076"/>
        <pc:sldMkLst>
          <pc:docMk/>
          <pc:sldMk cId="1512546733" sldId="303"/>
        </pc:sldMkLst>
        <pc:spChg chg="mod">
          <ac:chgData name="Kathy Moczerniak" userId="482eff44a8730993" providerId="LiveId" clId="{11864063-41B2-40EA-9890-4542F2D9272B}" dt="2019-02-05T18:17:38.393" v="789" actId="404"/>
          <ac:spMkLst>
            <pc:docMk/>
            <pc:sldMk cId="1512546733" sldId="303"/>
            <ac:spMk id="2" creationId="{00000000-0000-0000-0000-000000000000}"/>
          </ac:spMkLst>
        </pc:spChg>
        <pc:spChg chg="mod">
          <ac:chgData name="Kathy Moczerniak" userId="482eff44a8730993" providerId="LiveId" clId="{11864063-41B2-40EA-9890-4542F2D9272B}" dt="2019-02-05T18:18:11.408" v="806" actId="1076"/>
          <ac:spMkLst>
            <pc:docMk/>
            <pc:sldMk cId="1512546733" sldId="303"/>
            <ac:spMk id="3" creationId="{00000000-0000-0000-0000-000000000000}"/>
          </ac:spMkLst>
        </pc:spChg>
      </pc:sldChg>
      <pc:sldChg chg="modSp">
        <pc:chgData name="Kathy Moczerniak" userId="482eff44a8730993" providerId="LiveId" clId="{11864063-41B2-40EA-9890-4542F2D9272B}" dt="2019-02-05T18:20:09.377" v="839" actId="1076"/>
        <pc:sldMkLst>
          <pc:docMk/>
          <pc:sldMk cId="40247930" sldId="305"/>
        </pc:sldMkLst>
        <pc:spChg chg="mod">
          <ac:chgData name="Kathy Moczerniak" userId="482eff44a8730993" providerId="LiveId" clId="{11864063-41B2-40EA-9890-4542F2D9272B}" dt="2019-02-05T18:20:01.698" v="838" actId="403"/>
          <ac:spMkLst>
            <pc:docMk/>
            <pc:sldMk cId="40247930" sldId="305"/>
            <ac:spMk id="2" creationId="{00000000-0000-0000-0000-000000000000}"/>
          </ac:spMkLst>
        </pc:spChg>
        <pc:spChg chg="mod">
          <ac:chgData name="Kathy Moczerniak" userId="482eff44a8730993" providerId="LiveId" clId="{11864063-41B2-40EA-9890-4542F2D9272B}" dt="2019-02-05T18:20:09.377" v="839" actId="1076"/>
          <ac:spMkLst>
            <pc:docMk/>
            <pc:sldMk cId="40247930" sldId="305"/>
            <ac:spMk id="3" creationId="{00000000-0000-0000-0000-000000000000}"/>
          </ac:spMkLst>
        </pc:spChg>
      </pc:sldChg>
      <pc:sldChg chg="modSp">
        <pc:chgData name="Kathy Moczerniak" userId="482eff44a8730993" providerId="LiveId" clId="{11864063-41B2-40EA-9890-4542F2D9272B}" dt="2019-02-05T18:21:08.835" v="850" actId="1076"/>
        <pc:sldMkLst>
          <pc:docMk/>
          <pc:sldMk cId="3075721852" sldId="307"/>
        </pc:sldMkLst>
        <pc:spChg chg="mod">
          <ac:chgData name="Kathy Moczerniak" userId="482eff44a8730993" providerId="LiveId" clId="{11864063-41B2-40EA-9890-4542F2D9272B}" dt="2019-02-05T18:20:52.119" v="843" actId="404"/>
          <ac:spMkLst>
            <pc:docMk/>
            <pc:sldMk cId="3075721852" sldId="307"/>
            <ac:spMk id="2" creationId="{00000000-0000-0000-0000-000000000000}"/>
          </ac:spMkLst>
        </pc:spChg>
        <pc:spChg chg="mod">
          <ac:chgData name="Kathy Moczerniak" userId="482eff44a8730993" providerId="LiveId" clId="{11864063-41B2-40EA-9890-4542F2D9272B}" dt="2019-02-05T18:21:08.835" v="850" actId="1076"/>
          <ac:spMkLst>
            <pc:docMk/>
            <pc:sldMk cId="3075721852" sldId="307"/>
            <ac:spMk id="3" creationId="{00000000-0000-0000-0000-000000000000}"/>
          </ac:spMkLst>
        </pc:spChg>
      </pc:sldChg>
      <pc:sldChg chg="modSp">
        <pc:chgData name="Kathy Moczerniak" userId="482eff44a8730993" providerId="LiveId" clId="{11864063-41B2-40EA-9890-4542F2D9272B}" dt="2019-02-06T15:27:19.736" v="2968" actId="20577"/>
        <pc:sldMkLst>
          <pc:docMk/>
          <pc:sldMk cId="2154018683" sldId="309"/>
        </pc:sldMkLst>
        <pc:spChg chg="mod">
          <ac:chgData name="Kathy Moczerniak" userId="482eff44a8730993" providerId="LiveId" clId="{11864063-41B2-40EA-9890-4542F2D9272B}" dt="2019-02-05T18:21:33.517" v="853" actId="404"/>
          <ac:spMkLst>
            <pc:docMk/>
            <pc:sldMk cId="2154018683" sldId="309"/>
            <ac:spMk id="2" creationId="{00000000-0000-0000-0000-000000000000}"/>
          </ac:spMkLst>
        </pc:spChg>
        <pc:spChg chg="mod">
          <ac:chgData name="Kathy Moczerniak" userId="482eff44a8730993" providerId="LiveId" clId="{11864063-41B2-40EA-9890-4542F2D9272B}" dt="2019-02-06T15:27:19.736" v="2968" actId="20577"/>
          <ac:spMkLst>
            <pc:docMk/>
            <pc:sldMk cId="2154018683" sldId="309"/>
            <ac:spMk id="3" creationId="{00000000-0000-0000-0000-000000000000}"/>
          </ac:spMkLst>
        </pc:spChg>
      </pc:sldChg>
      <pc:sldChg chg="modSp">
        <pc:chgData name="Kathy Moczerniak" userId="482eff44a8730993" providerId="LiveId" clId="{11864063-41B2-40EA-9890-4542F2D9272B}" dt="2019-02-05T18:24:37.791" v="899" actId="948"/>
        <pc:sldMkLst>
          <pc:docMk/>
          <pc:sldMk cId="3513831721" sldId="311"/>
        </pc:sldMkLst>
        <pc:spChg chg="mod">
          <ac:chgData name="Kathy Moczerniak" userId="482eff44a8730993" providerId="LiveId" clId="{11864063-41B2-40EA-9890-4542F2D9272B}" dt="2019-02-05T18:24:23.549" v="896" actId="404"/>
          <ac:spMkLst>
            <pc:docMk/>
            <pc:sldMk cId="3513831721" sldId="311"/>
            <ac:spMk id="2" creationId="{00000000-0000-0000-0000-000000000000}"/>
          </ac:spMkLst>
        </pc:spChg>
        <pc:spChg chg="mod">
          <ac:chgData name="Kathy Moczerniak" userId="482eff44a8730993" providerId="LiveId" clId="{11864063-41B2-40EA-9890-4542F2D9272B}" dt="2019-02-05T18:24:37.791" v="899" actId="948"/>
          <ac:spMkLst>
            <pc:docMk/>
            <pc:sldMk cId="3513831721" sldId="311"/>
            <ac:spMk id="3" creationId="{00000000-0000-0000-0000-000000000000}"/>
          </ac:spMkLst>
        </pc:spChg>
      </pc:sldChg>
      <pc:sldChg chg="modSp">
        <pc:chgData name="Kathy Moczerniak" userId="482eff44a8730993" providerId="LiveId" clId="{11864063-41B2-40EA-9890-4542F2D9272B}" dt="2019-02-05T18:25:56.590" v="916" actId="1076"/>
        <pc:sldMkLst>
          <pc:docMk/>
          <pc:sldMk cId="791292694" sldId="312"/>
        </pc:sldMkLst>
        <pc:spChg chg="mod">
          <ac:chgData name="Kathy Moczerniak" userId="482eff44a8730993" providerId="LiveId" clId="{11864063-41B2-40EA-9890-4542F2D9272B}" dt="2019-02-05T18:25:48.330" v="913" actId="1076"/>
          <ac:spMkLst>
            <pc:docMk/>
            <pc:sldMk cId="791292694" sldId="312"/>
            <ac:spMk id="2" creationId="{00000000-0000-0000-0000-000000000000}"/>
          </ac:spMkLst>
        </pc:spChg>
        <pc:spChg chg="mod">
          <ac:chgData name="Kathy Moczerniak" userId="482eff44a8730993" providerId="LiveId" clId="{11864063-41B2-40EA-9890-4542F2D9272B}" dt="2019-02-05T18:25:56.590" v="916" actId="1076"/>
          <ac:spMkLst>
            <pc:docMk/>
            <pc:sldMk cId="791292694" sldId="312"/>
            <ac:spMk id="3" creationId="{00000000-0000-0000-0000-000000000000}"/>
          </ac:spMkLst>
        </pc:spChg>
      </pc:sldChg>
      <pc:sldChg chg="modSp">
        <pc:chgData name="Kathy Moczerniak" userId="482eff44a8730993" providerId="LiveId" clId="{11864063-41B2-40EA-9890-4542F2D9272B}" dt="2019-02-05T18:27:22.424" v="928" actId="1076"/>
        <pc:sldMkLst>
          <pc:docMk/>
          <pc:sldMk cId="1852929353" sldId="313"/>
        </pc:sldMkLst>
        <pc:spChg chg="mod">
          <ac:chgData name="Kathy Moczerniak" userId="482eff44a8730993" providerId="LiveId" clId="{11864063-41B2-40EA-9890-4542F2D9272B}" dt="2019-02-05T18:27:19.989" v="927" actId="1076"/>
          <ac:spMkLst>
            <pc:docMk/>
            <pc:sldMk cId="1852929353" sldId="313"/>
            <ac:spMk id="2" creationId="{00000000-0000-0000-0000-000000000000}"/>
          </ac:spMkLst>
        </pc:spChg>
        <pc:spChg chg="mod">
          <ac:chgData name="Kathy Moczerniak" userId="482eff44a8730993" providerId="LiveId" clId="{11864063-41B2-40EA-9890-4542F2D9272B}" dt="2019-02-05T18:27:22.424" v="928" actId="1076"/>
          <ac:spMkLst>
            <pc:docMk/>
            <pc:sldMk cId="1852929353" sldId="313"/>
            <ac:spMk id="3" creationId="{00000000-0000-0000-0000-000000000000}"/>
          </ac:spMkLst>
        </pc:spChg>
      </pc:sldChg>
      <pc:sldChg chg="modSp">
        <pc:chgData name="Kathy Moczerniak" userId="482eff44a8730993" providerId="LiveId" clId="{11864063-41B2-40EA-9890-4542F2D9272B}" dt="2019-02-05T18:28:19.681" v="934" actId="1076"/>
        <pc:sldMkLst>
          <pc:docMk/>
          <pc:sldMk cId="2083906211" sldId="314"/>
        </pc:sldMkLst>
        <pc:spChg chg="mod">
          <ac:chgData name="Kathy Moczerniak" userId="482eff44a8730993" providerId="LiveId" clId="{11864063-41B2-40EA-9890-4542F2D9272B}" dt="2019-02-05T17:32:48.087" v="99"/>
          <ac:spMkLst>
            <pc:docMk/>
            <pc:sldMk cId="2083906211" sldId="314"/>
            <ac:spMk id="2" creationId="{00000000-0000-0000-0000-000000000000}"/>
          </ac:spMkLst>
        </pc:spChg>
        <pc:spChg chg="mod">
          <ac:chgData name="Kathy Moczerniak" userId="482eff44a8730993" providerId="LiveId" clId="{11864063-41B2-40EA-9890-4542F2D9272B}" dt="2019-02-05T18:28:19.681" v="934" actId="1076"/>
          <ac:spMkLst>
            <pc:docMk/>
            <pc:sldMk cId="2083906211" sldId="314"/>
            <ac:spMk id="3" creationId="{00000000-0000-0000-0000-000000000000}"/>
          </ac:spMkLst>
        </pc:spChg>
      </pc:sldChg>
      <pc:sldChg chg="modSp">
        <pc:chgData name="Kathy Moczerniak" userId="482eff44a8730993" providerId="LiveId" clId="{11864063-41B2-40EA-9890-4542F2D9272B}" dt="2019-02-05T18:28:51.339" v="944" actId="1076"/>
        <pc:sldMkLst>
          <pc:docMk/>
          <pc:sldMk cId="2492244829" sldId="315"/>
        </pc:sldMkLst>
        <pc:spChg chg="mod">
          <ac:chgData name="Kathy Moczerniak" userId="482eff44a8730993" providerId="LiveId" clId="{11864063-41B2-40EA-9890-4542F2D9272B}" dt="2019-02-05T18:28:44.346" v="940" actId="1076"/>
          <ac:spMkLst>
            <pc:docMk/>
            <pc:sldMk cId="2492244829" sldId="315"/>
            <ac:spMk id="2" creationId="{00000000-0000-0000-0000-000000000000}"/>
          </ac:spMkLst>
        </pc:spChg>
        <pc:spChg chg="mod">
          <ac:chgData name="Kathy Moczerniak" userId="482eff44a8730993" providerId="LiveId" clId="{11864063-41B2-40EA-9890-4542F2D9272B}" dt="2019-02-05T18:28:51.339" v="944" actId="1076"/>
          <ac:spMkLst>
            <pc:docMk/>
            <pc:sldMk cId="2492244829" sldId="315"/>
            <ac:spMk id="3" creationId="{00000000-0000-0000-0000-000000000000}"/>
          </ac:spMkLst>
        </pc:spChg>
      </pc:sldChg>
      <pc:sldChg chg="modSp">
        <pc:chgData name="Kathy Moczerniak" userId="482eff44a8730993" providerId="LiveId" clId="{11864063-41B2-40EA-9890-4542F2D9272B}" dt="2019-02-05T18:29:00.112" v="948" actId="20577"/>
        <pc:sldMkLst>
          <pc:docMk/>
          <pc:sldMk cId="3506978554" sldId="316"/>
        </pc:sldMkLst>
        <pc:spChg chg="mod">
          <ac:chgData name="Kathy Moczerniak" userId="482eff44a8730993" providerId="LiveId" clId="{11864063-41B2-40EA-9890-4542F2D9272B}" dt="2019-02-05T17:32:53.505" v="101"/>
          <ac:spMkLst>
            <pc:docMk/>
            <pc:sldMk cId="3506978554" sldId="316"/>
            <ac:spMk id="2" creationId="{00000000-0000-0000-0000-000000000000}"/>
          </ac:spMkLst>
        </pc:spChg>
        <pc:spChg chg="mod">
          <ac:chgData name="Kathy Moczerniak" userId="482eff44a8730993" providerId="LiveId" clId="{11864063-41B2-40EA-9890-4542F2D9272B}" dt="2019-02-05T18:29:00.112" v="948" actId="20577"/>
          <ac:spMkLst>
            <pc:docMk/>
            <pc:sldMk cId="3506978554" sldId="316"/>
            <ac:spMk id="3" creationId="{00000000-0000-0000-0000-000000000000}"/>
          </ac:spMkLst>
        </pc:spChg>
      </pc:sldChg>
      <pc:sldChg chg="modSp">
        <pc:chgData name="Kathy Moczerniak" userId="482eff44a8730993" providerId="LiveId" clId="{11864063-41B2-40EA-9890-4542F2D9272B}" dt="2019-02-05T18:29:43.188" v="960" actId="1076"/>
        <pc:sldMkLst>
          <pc:docMk/>
          <pc:sldMk cId="1684486146" sldId="317"/>
        </pc:sldMkLst>
        <pc:spChg chg="mod">
          <ac:chgData name="Kathy Moczerniak" userId="482eff44a8730993" providerId="LiveId" clId="{11864063-41B2-40EA-9890-4542F2D9272B}" dt="2019-02-05T18:29:43.188" v="960" actId="1076"/>
          <ac:spMkLst>
            <pc:docMk/>
            <pc:sldMk cId="1684486146" sldId="317"/>
            <ac:spMk id="2" creationId="{00000000-0000-0000-0000-000000000000}"/>
          </ac:spMkLst>
        </pc:spChg>
        <pc:spChg chg="mod">
          <ac:chgData name="Kathy Moczerniak" userId="482eff44a8730993" providerId="LiveId" clId="{11864063-41B2-40EA-9890-4542F2D9272B}" dt="2019-02-05T18:29:33.158" v="959" actId="1076"/>
          <ac:spMkLst>
            <pc:docMk/>
            <pc:sldMk cId="1684486146" sldId="317"/>
            <ac:spMk id="3" creationId="{00000000-0000-0000-0000-000000000000}"/>
          </ac:spMkLst>
        </pc:spChg>
      </pc:sldChg>
      <pc:sldChg chg="modSp">
        <pc:chgData name="Kathy Moczerniak" userId="482eff44a8730993" providerId="LiveId" clId="{11864063-41B2-40EA-9890-4542F2D9272B}" dt="2019-02-05T18:29:58.921" v="966" actId="27636"/>
        <pc:sldMkLst>
          <pc:docMk/>
          <pc:sldMk cId="3483364805" sldId="318"/>
        </pc:sldMkLst>
        <pc:spChg chg="mod">
          <ac:chgData name="Kathy Moczerniak" userId="482eff44a8730993" providerId="LiveId" clId="{11864063-41B2-40EA-9890-4542F2D9272B}" dt="2019-02-05T18:29:51.471" v="962"/>
          <ac:spMkLst>
            <pc:docMk/>
            <pc:sldMk cId="3483364805" sldId="318"/>
            <ac:spMk id="2" creationId="{00000000-0000-0000-0000-000000000000}"/>
          </ac:spMkLst>
        </pc:spChg>
        <pc:spChg chg="mod">
          <ac:chgData name="Kathy Moczerniak" userId="482eff44a8730993" providerId="LiveId" clId="{11864063-41B2-40EA-9890-4542F2D9272B}" dt="2019-02-05T18:29:58.921" v="966" actId="27636"/>
          <ac:spMkLst>
            <pc:docMk/>
            <pc:sldMk cId="3483364805" sldId="318"/>
            <ac:spMk id="3" creationId="{00000000-0000-0000-0000-000000000000}"/>
          </ac:spMkLst>
        </pc:spChg>
      </pc:sldChg>
      <pc:sldChg chg="modSp">
        <pc:chgData name="Kathy Moczerniak" userId="482eff44a8730993" providerId="LiveId" clId="{11864063-41B2-40EA-9890-4542F2D9272B}" dt="2019-02-05T18:30:40.775" v="975" actId="947"/>
        <pc:sldMkLst>
          <pc:docMk/>
          <pc:sldMk cId="3029909247" sldId="319"/>
        </pc:sldMkLst>
        <pc:spChg chg="mod">
          <ac:chgData name="Kathy Moczerniak" userId="482eff44a8730993" providerId="LiveId" clId="{11864063-41B2-40EA-9890-4542F2D9272B}" dt="2019-02-05T18:30:15.424" v="969" actId="404"/>
          <ac:spMkLst>
            <pc:docMk/>
            <pc:sldMk cId="3029909247" sldId="319"/>
            <ac:spMk id="2" creationId="{00000000-0000-0000-0000-000000000000}"/>
          </ac:spMkLst>
        </pc:spChg>
        <pc:spChg chg="mod">
          <ac:chgData name="Kathy Moczerniak" userId="482eff44a8730993" providerId="LiveId" clId="{11864063-41B2-40EA-9890-4542F2D9272B}" dt="2019-02-05T18:30:40.775" v="975" actId="947"/>
          <ac:spMkLst>
            <pc:docMk/>
            <pc:sldMk cId="3029909247" sldId="319"/>
            <ac:spMk id="3" creationId="{00000000-0000-0000-0000-000000000000}"/>
          </ac:spMkLst>
        </pc:spChg>
      </pc:sldChg>
      <pc:sldChg chg="modSp">
        <pc:chgData name="Kathy Moczerniak" userId="482eff44a8730993" providerId="LiveId" clId="{11864063-41B2-40EA-9890-4542F2D9272B}" dt="2019-02-05T18:31:03.268" v="982" actId="1076"/>
        <pc:sldMkLst>
          <pc:docMk/>
          <pc:sldMk cId="1337030023" sldId="323"/>
        </pc:sldMkLst>
        <pc:spChg chg="mod">
          <ac:chgData name="Kathy Moczerniak" userId="482eff44a8730993" providerId="LiveId" clId="{11864063-41B2-40EA-9890-4542F2D9272B}" dt="2019-02-05T18:30:56.065" v="978" actId="404"/>
          <ac:spMkLst>
            <pc:docMk/>
            <pc:sldMk cId="1337030023" sldId="323"/>
            <ac:spMk id="2" creationId="{00000000-0000-0000-0000-000000000000}"/>
          </ac:spMkLst>
        </pc:spChg>
        <pc:spChg chg="mod">
          <ac:chgData name="Kathy Moczerniak" userId="482eff44a8730993" providerId="LiveId" clId="{11864063-41B2-40EA-9890-4542F2D9272B}" dt="2019-02-05T18:31:03.268" v="982" actId="1076"/>
          <ac:spMkLst>
            <pc:docMk/>
            <pc:sldMk cId="1337030023" sldId="323"/>
            <ac:spMk id="3" creationId="{00000000-0000-0000-0000-000000000000}"/>
          </ac:spMkLst>
        </pc:spChg>
      </pc:sldChg>
      <pc:sldChg chg="modSp">
        <pc:chgData name="Kathy Moczerniak" userId="482eff44a8730993" providerId="LiveId" clId="{11864063-41B2-40EA-9890-4542F2D9272B}" dt="2019-02-05T18:32:34.239" v="1002" actId="404"/>
        <pc:sldMkLst>
          <pc:docMk/>
          <pc:sldMk cId="22076160" sldId="324"/>
        </pc:sldMkLst>
        <pc:spChg chg="mod">
          <ac:chgData name="Kathy Moczerniak" userId="482eff44a8730993" providerId="LiveId" clId="{11864063-41B2-40EA-9890-4542F2D9272B}" dt="2019-02-05T18:32:34.239" v="1002" actId="404"/>
          <ac:spMkLst>
            <pc:docMk/>
            <pc:sldMk cId="22076160" sldId="324"/>
            <ac:spMk id="2" creationId="{00000000-0000-0000-0000-000000000000}"/>
          </ac:spMkLst>
        </pc:spChg>
        <pc:spChg chg="mod">
          <ac:chgData name="Kathy Moczerniak" userId="482eff44a8730993" providerId="LiveId" clId="{11864063-41B2-40EA-9890-4542F2D9272B}" dt="2019-02-05T18:31:45.167" v="997" actId="1076"/>
          <ac:spMkLst>
            <pc:docMk/>
            <pc:sldMk cId="22076160" sldId="324"/>
            <ac:spMk id="3" creationId="{00000000-0000-0000-0000-000000000000}"/>
          </ac:spMkLst>
        </pc:spChg>
      </pc:sldChg>
      <pc:sldChg chg="modSp">
        <pc:chgData name="Kathy Moczerniak" userId="482eff44a8730993" providerId="LiveId" clId="{11864063-41B2-40EA-9890-4542F2D9272B}" dt="2019-02-05T18:33:14.711" v="1011" actId="20577"/>
        <pc:sldMkLst>
          <pc:docMk/>
          <pc:sldMk cId="832200100" sldId="327"/>
        </pc:sldMkLst>
        <pc:spChg chg="mod">
          <ac:chgData name="Kathy Moczerniak" userId="482eff44a8730993" providerId="LiveId" clId="{11864063-41B2-40EA-9890-4542F2D9272B}" dt="2019-02-05T18:33:14.711" v="1011" actId="20577"/>
          <ac:spMkLst>
            <pc:docMk/>
            <pc:sldMk cId="832200100" sldId="327"/>
            <ac:spMk id="2" creationId="{00000000-0000-0000-0000-000000000000}"/>
          </ac:spMkLst>
        </pc:spChg>
        <pc:spChg chg="mod">
          <ac:chgData name="Kathy Moczerniak" userId="482eff44a8730993" providerId="LiveId" clId="{11864063-41B2-40EA-9890-4542F2D9272B}" dt="2019-02-05T18:33:04.904" v="1007" actId="947"/>
          <ac:spMkLst>
            <pc:docMk/>
            <pc:sldMk cId="832200100" sldId="327"/>
            <ac:spMk id="3" creationId="{00000000-0000-0000-0000-000000000000}"/>
          </ac:spMkLst>
        </pc:spChg>
      </pc:sldChg>
      <pc:sldChg chg="modSp">
        <pc:chgData name="Kathy Moczerniak" userId="482eff44a8730993" providerId="LiveId" clId="{11864063-41B2-40EA-9890-4542F2D9272B}" dt="2019-02-05T18:33:50.851" v="1015" actId="1076"/>
        <pc:sldMkLst>
          <pc:docMk/>
          <pc:sldMk cId="3060022600" sldId="328"/>
        </pc:sldMkLst>
        <pc:spChg chg="mod">
          <ac:chgData name="Kathy Moczerniak" userId="482eff44a8730993" providerId="LiveId" clId="{11864063-41B2-40EA-9890-4542F2D9272B}" dt="2019-02-05T17:33:04.208" v="103" actId="404"/>
          <ac:spMkLst>
            <pc:docMk/>
            <pc:sldMk cId="3060022600" sldId="328"/>
            <ac:spMk id="2" creationId="{00000000-0000-0000-0000-000000000000}"/>
          </ac:spMkLst>
        </pc:spChg>
        <pc:spChg chg="mod">
          <ac:chgData name="Kathy Moczerniak" userId="482eff44a8730993" providerId="LiveId" clId="{11864063-41B2-40EA-9890-4542F2D9272B}" dt="2019-02-05T18:33:50.851" v="1015" actId="1076"/>
          <ac:spMkLst>
            <pc:docMk/>
            <pc:sldMk cId="3060022600" sldId="328"/>
            <ac:spMk id="3" creationId="{00000000-0000-0000-0000-000000000000}"/>
          </ac:spMkLst>
        </pc:spChg>
      </pc:sldChg>
      <pc:sldChg chg="modSp">
        <pc:chgData name="Kathy Moczerniak" userId="482eff44a8730993" providerId="LiveId" clId="{11864063-41B2-40EA-9890-4542F2D9272B}" dt="2019-02-05T18:34:39.197" v="1029" actId="1076"/>
        <pc:sldMkLst>
          <pc:docMk/>
          <pc:sldMk cId="1873638767" sldId="329"/>
        </pc:sldMkLst>
        <pc:spChg chg="mod">
          <ac:chgData name="Kathy Moczerniak" userId="482eff44a8730993" providerId="LiveId" clId="{11864063-41B2-40EA-9890-4542F2D9272B}" dt="2019-02-05T18:34:29.995" v="1027" actId="1076"/>
          <ac:spMkLst>
            <pc:docMk/>
            <pc:sldMk cId="1873638767" sldId="329"/>
            <ac:spMk id="2" creationId="{00000000-0000-0000-0000-000000000000}"/>
          </ac:spMkLst>
        </pc:spChg>
        <pc:spChg chg="mod">
          <ac:chgData name="Kathy Moczerniak" userId="482eff44a8730993" providerId="LiveId" clId="{11864063-41B2-40EA-9890-4542F2D9272B}" dt="2019-02-05T18:34:39.197" v="1029" actId="1076"/>
          <ac:spMkLst>
            <pc:docMk/>
            <pc:sldMk cId="1873638767" sldId="329"/>
            <ac:spMk id="3" creationId="{00000000-0000-0000-0000-000000000000}"/>
          </ac:spMkLst>
        </pc:spChg>
      </pc:sldChg>
      <pc:sldChg chg="modSp">
        <pc:chgData name="Kathy Moczerniak" userId="482eff44a8730993" providerId="LiveId" clId="{11864063-41B2-40EA-9890-4542F2D9272B}" dt="2019-02-05T17:44:59.934" v="294" actId="947"/>
        <pc:sldMkLst>
          <pc:docMk/>
          <pc:sldMk cId="1620506734" sldId="330"/>
        </pc:sldMkLst>
        <pc:spChg chg="mod">
          <ac:chgData name="Kathy Moczerniak" userId="482eff44a8730993" providerId="LiveId" clId="{11864063-41B2-40EA-9890-4542F2D9272B}" dt="2019-02-05T17:33:11.284" v="106"/>
          <ac:spMkLst>
            <pc:docMk/>
            <pc:sldMk cId="1620506734" sldId="330"/>
            <ac:spMk id="2" creationId="{00000000-0000-0000-0000-000000000000}"/>
          </ac:spMkLst>
        </pc:spChg>
        <pc:spChg chg="mod">
          <ac:chgData name="Kathy Moczerniak" userId="482eff44a8730993" providerId="LiveId" clId="{11864063-41B2-40EA-9890-4542F2D9272B}" dt="2019-02-05T17:44:59.934" v="294" actId="947"/>
          <ac:spMkLst>
            <pc:docMk/>
            <pc:sldMk cId="1620506734" sldId="330"/>
            <ac:spMk id="3" creationId="{00000000-0000-0000-0000-000000000000}"/>
          </ac:spMkLst>
        </pc:spChg>
      </pc:sldChg>
      <pc:sldChg chg="modSp">
        <pc:chgData name="Kathy Moczerniak" userId="482eff44a8730993" providerId="LiveId" clId="{11864063-41B2-40EA-9890-4542F2D9272B}" dt="2019-02-05T18:37:45.549" v="1059" actId="20577"/>
        <pc:sldMkLst>
          <pc:docMk/>
          <pc:sldMk cId="3129351700" sldId="331"/>
        </pc:sldMkLst>
        <pc:spChg chg="mod">
          <ac:chgData name="Kathy Moczerniak" userId="482eff44a8730993" providerId="LiveId" clId="{11864063-41B2-40EA-9890-4542F2D9272B}" dt="2019-02-05T18:37:45.549" v="1059" actId="20577"/>
          <ac:spMkLst>
            <pc:docMk/>
            <pc:sldMk cId="3129351700" sldId="331"/>
            <ac:spMk id="2" creationId="{00000000-0000-0000-0000-000000000000}"/>
          </ac:spMkLst>
        </pc:spChg>
        <pc:spChg chg="mod">
          <ac:chgData name="Kathy Moczerniak" userId="482eff44a8730993" providerId="LiveId" clId="{11864063-41B2-40EA-9890-4542F2D9272B}" dt="2019-02-05T18:35:36.237" v="1040" actId="947"/>
          <ac:spMkLst>
            <pc:docMk/>
            <pc:sldMk cId="3129351700" sldId="331"/>
            <ac:spMk id="3" creationId="{00000000-0000-0000-0000-000000000000}"/>
          </ac:spMkLst>
        </pc:spChg>
      </pc:sldChg>
      <pc:sldChg chg="modSp">
        <pc:chgData name="Kathy Moczerniak" userId="482eff44a8730993" providerId="LiveId" clId="{11864063-41B2-40EA-9890-4542F2D9272B}" dt="2019-02-05T18:35:48.197" v="1042" actId="20577"/>
        <pc:sldMkLst>
          <pc:docMk/>
          <pc:sldMk cId="3454446552" sldId="332"/>
        </pc:sldMkLst>
        <pc:spChg chg="mod">
          <ac:chgData name="Kathy Moczerniak" userId="482eff44a8730993" providerId="LiveId" clId="{11864063-41B2-40EA-9890-4542F2D9272B}" dt="2019-02-05T17:33:17.635" v="108"/>
          <ac:spMkLst>
            <pc:docMk/>
            <pc:sldMk cId="3454446552" sldId="332"/>
            <ac:spMk id="2" creationId="{00000000-0000-0000-0000-000000000000}"/>
          </ac:spMkLst>
        </pc:spChg>
        <pc:spChg chg="mod">
          <ac:chgData name="Kathy Moczerniak" userId="482eff44a8730993" providerId="LiveId" clId="{11864063-41B2-40EA-9890-4542F2D9272B}" dt="2019-02-05T18:35:48.197" v="1042" actId="20577"/>
          <ac:spMkLst>
            <pc:docMk/>
            <pc:sldMk cId="3454446552" sldId="332"/>
            <ac:spMk id="3" creationId="{00000000-0000-0000-0000-000000000000}"/>
          </ac:spMkLst>
        </pc:spChg>
      </pc:sldChg>
      <pc:sldChg chg="modSp">
        <pc:chgData name="Kathy Moczerniak" userId="482eff44a8730993" providerId="LiveId" clId="{11864063-41B2-40EA-9890-4542F2D9272B}" dt="2019-02-05T18:36:21.427" v="1049" actId="947"/>
        <pc:sldMkLst>
          <pc:docMk/>
          <pc:sldMk cId="643701651" sldId="333"/>
        </pc:sldMkLst>
        <pc:spChg chg="mod">
          <ac:chgData name="Kathy Moczerniak" userId="482eff44a8730993" providerId="LiveId" clId="{11864063-41B2-40EA-9890-4542F2D9272B}" dt="2019-02-05T18:36:00.617" v="1044"/>
          <ac:spMkLst>
            <pc:docMk/>
            <pc:sldMk cId="643701651" sldId="333"/>
            <ac:spMk id="2" creationId="{00000000-0000-0000-0000-000000000000}"/>
          </ac:spMkLst>
        </pc:spChg>
        <pc:spChg chg="mod">
          <ac:chgData name="Kathy Moczerniak" userId="482eff44a8730993" providerId="LiveId" clId="{11864063-41B2-40EA-9890-4542F2D9272B}" dt="2019-02-05T18:36:21.427" v="1049" actId="947"/>
          <ac:spMkLst>
            <pc:docMk/>
            <pc:sldMk cId="643701651" sldId="333"/>
            <ac:spMk id="3" creationId="{00000000-0000-0000-0000-000000000000}"/>
          </ac:spMkLst>
        </pc:spChg>
      </pc:sldChg>
      <pc:sldChg chg="modSp">
        <pc:chgData name="Kathy Moczerniak" userId="482eff44a8730993" providerId="LiveId" clId="{11864063-41B2-40EA-9890-4542F2D9272B}" dt="2019-02-05T17:45:13.899" v="297" actId="947"/>
        <pc:sldMkLst>
          <pc:docMk/>
          <pc:sldMk cId="1058927222" sldId="334"/>
        </pc:sldMkLst>
        <pc:spChg chg="mod">
          <ac:chgData name="Kathy Moczerniak" userId="482eff44a8730993" providerId="LiveId" clId="{11864063-41B2-40EA-9890-4542F2D9272B}" dt="2019-02-05T17:33:22.837" v="110"/>
          <ac:spMkLst>
            <pc:docMk/>
            <pc:sldMk cId="1058927222" sldId="334"/>
            <ac:spMk id="2" creationId="{00000000-0000-0000-0000-000000000000}"/>
          </ac:spMkLst>
        </pc:spChg>
        <pc:spChg chg="mod">
          <ac:chgData name="Kathy Moczerniak" userId="482eff44a8730993" providerId="LiveId" clId="{11864063-41B2-40EA-9890-4542F2D9272B}" dt="2019-02-05T17:45:13.899" v="297" actId="947"/>
          <ac:spMkLst>
            <pc:docMk/>
            <pc:sldMk cId="1058927222" sldId="334"/>
            <ac:spMk id="3" creationId="{00000000-0000-0000-0000-000000000000}"/>
          </ac:spMkLst>
        </pc:spChg>
      </pc:sldChg>
      <pc:sldChg chg="modSp">
        <pc:chgData name="Kathy Moczerniak" userId="482eff44a8730993" providerId="LiveId" clId="{11864063-41B2-40EA-9890-4542F2D9272B}" dt="2019-02-05T18:38:26.745" v="1066" actId="20577"/>
        <pc:sldMkLst>
          <pc:docMk/>
          <pc:sldMk cId="1716220740" sldId="335"/>
        </pc:sldMkLst>
        <pc:spChg chg="mod">
          <ac:chgData name="Kathy Moczerniak" userId="482eff44a8730993" providerId="LiveId" clId="{11864063-41B2-40EA-9890-4542F2D9272B}" dt="2019-02-05T18:38:26.745" v="1066" actId="20577"/>
          <ac:spMkLst>
            <pc:docMk/>
            <pc:sldMk cId="1716220740" sldId="335"/>
            <ac:spMk id="2" creationId="{00000000-0000-0000-0000-000000000000}"/>
          </ac:spMkLst>
        </pc:spChg>
        <pc:spChg chg="mod">
          <ac:chgData name="Kathy Moczerniak" userId="482eff44a8730993" providerId="LiveId" clId="{11864063-41B2-40EA-9890-4542F2D9272B}" dt="2019-02-05T18:38:21.772" v="1062" actId="255"/>
          <ac:spMkLst>
            <pc:docMk/>
            <pc:sldMk cId="1716220740" sldId="335"/>
            <ac:spMk id="3" creationId="{00000000-0000-0000-0000-000000000000}"/>
          </ac:spMkLst>
        </pc:spChg>
      </pc:sldChg>
      <pc:sldChg chg="modSp">
        <pc:chgData name="Kathy Moczerniak" userId="482eff44a8730993" providerId="LiveId" clId="{11864063-41B2-40EA-9890-4542F2D9272B}" dt="2019-02-05T18:38:52.026" v="1072" actId="1076"/>
        <pc:sldMkLst>
          <pc:docMk/>
          <pc:sldMk cId="1450575475" sldId="336"/>
        </pc:sldMkLst>
        <pc:spChg chg="mod">
          <ac:chgData name="Kathy Moczerniak" userId="482eff44a8730993" providerId="LiveId" clId="{11864063-41B2-40EA-9890-4542F2D9272B}" dt="2019-02-05T17:33:28.971" v="112"/>
          <ac:spMkLst>
            <pc:docMk/>
            <pc:sldMk cId="1450575475" sldId="336"/>
            <ac:spMk id="2" creationId="{00000000-0000-0000-0000-000000000000}"/>
          </ac:spMkLst>
        </pc:spChg>
        <pc:spChg chg="mod">
          <ac:chgData name="Kathy Moczerniak" userId="482eff44a8730993" providerId="LiveId" clId="{11864063-41B2-40EA-9890-4542F2D9272B}" dt="2019-02-05T18:38:52.026" v="1072" actId="1076"/>
          <ac:spMkLst>
            <pc:docMk/>
            <pc:sldMk cId="1450575475" sldId="336"/>
            <ac:spMk id="3" creationId="{00000000-0000-0000-0000-000000000000}"/>
          </ac:spMkLst>
        </pc:spChg>
      </pc:sldChg>
      <pc:sldChg chg="modSp">
        <pc:chgData name="Kathy Moczerniak" userId="482eff44a8730993" providerId="LiveId" clId="{11864063-41B2-40EA-9890-4542F2D9272B}" dt="2019-02-06T15:37:30.129" v="2987" actId="20577"/>
        <pc:sldMkLst>
          <pc:docMk/>
          <pc:sldMk cId="2563419949" sldId="337"/>
        </pc:sldMkLst>
        <pc:spChg chg="mod">
          <ac:chgData name="Kathy Moczerniak" userId="482eff44a8730993" providerId="LiveId" clId="{11864063-41B2-40EA-9890-4542F2D9272B}" dt="2019-02-06T15:37:30.129" v="2987" actId="20577"/>
          <ac:spMkLst>
            <pc:docMk/>
            <pc:sldMk cId="2563419949" sldId="337"/>
            <ac:spMk id="2" creationId="{00000000-0000-0000-0000-000000000000}"/>
          </ac:spMkLst>
        </pc:spChg>
        <pc:spChg chg="mod">
          <ac:chgData name="Kathy Moczerniak" userId="482eff44a8730993" providerId="LiveId" clId="{11864063-41B2-40EA-9890-4542F2D9272B}" dt="2019-02-05T18:39:53.018" v="1089" actId="1076"/>
          <ac:spMkLst>
            <pc:docMk/>
            <pc:sldMk cId="2563419949" sldId="337"/>
            <ac:spMk id="3" creationId="{00000000-0000-0000-0000-000000000000}"/>
          </ac:spMkLst>
        </pc:spChg>
      </pc:sldChg>
      <pc:sldChg chg="modSp">
        <pc:chgData name="Kathy Moczerniak" userId="482eff44a8730993" providerId="LiveId" clId="{11864063-41B2-40EA-9890-4542F2D9272B}" dt="2019-02-05T17:45:21.333" v="299"/>
        <pc:sldMkLst>
          <pc:docMk/>
          <pc:sldMk cId="423470478" sldId="338"/>
        </pc:sldMkLst>
        <pc:spChg chg="mod">
          <ac:chgData name="Kathy Moczerniak" userId="482eff44a8730993" providerId="LiveId" clId="{11864063-41B2-40EA-9890-4542F2D9272B}" dt="2019-02-05T17:33:34.448" v="114"/>
          <ac:spMkLst>
            <pc:docMk/>
            <pc:sldMk cId="423470478" sldId="338"/>
            <ac:spMk id="2" creationId="{00000000-0000-0000-0000-000000000000}"/>
          </ac:spMkLst>
        </pc:spChg>
        <pc:spChg chg="mod">
          <ac:chgData name="Kathy Moczerniak" userId="482eff44a8730993" providerId="LiveId" clId="{11864063-41B2-40EA-9890-4542F2D9272B}" dt="2019-02-05T17:45:21.333" v="299"/>
          <ac:spMkLst>
            <pc:docMk/>
            <pc:sldMk cId="423470478" sldId="338"/>
            <ac:spMk id="3" creationId="{00000000-0000-0000-0000-000000000000}"/>
          </ac:spMkLst>
        </pc:spChg>
      </pc:sldChg>
      <pc:sldChg chg="modSp addCm modCm">
        <pc:chgData name="Kathy Moczerniak" userId="482eff44a8730993" providerId="LiveId" clId="{11864063-41B2-40EA-9890-4542F2D9272B}" dt="2019-02-06T15:41:12.640" v="2992"/>
        <pc:sldMkLst>
          <pc:docMk/>
          <pc:sldMk cId="1830449709" sldId="339"/>
        </pc:sldMkLst>
        <pc:spChg chg="mod">
          <ac:chgData name="Kathy Moczerniak" userId="482eff44a8730993" providerId="LiveId" clId="{11864063-41B2-40EA-9890-4542F2D9272B}" dt="2019-02-05T18:41:13.457" v="1110" actId="1076"/>
          <ac:spMkLst>
            <pc:docMk/>
            <pc:sldMk cId="1830449709" sldId="339"/>
            <ac:spMk id="6" creationId="{00000000-0000-0000-0000-000000000000}"/>
          </ac:spMkLst>
        </pc:spChg>
      </pc:sldChg>
      <pc:sldChg chg="modSp">
        <pc:chgData name="Kathy Moczerniak" userId="482eff44a8730993" providerId="LiveId" clId="{11864063-41B2-40EA-9890-4542F2D9272B}" dt="2019-02-05T18:42:20.096" v="1118" actId="1076"/>
        <pc:sldMkLst>
          <pc:docMk/>
          <pc:sldMk cId="3082002391" sldId="341"/>
        </pc:sldMkLst>
        <pc:spChg chg="mod">
          <ac:chgData name="Kathy Moczerniak" userId="482eff44a8730993" providerId="LiveId" clId="{11864063-41B2-40EA-9890-4542F2D9272B}" dt="2019-02-05T18:42:14.853" v="1117" actId="20577"/>
          <ac:spMkLst>
            <pc:docMk/>
            <pc:sldMk cId="3082002391" sldId="341"/>
            <ac:spMk id="2" creationId="{00000000-0000-0000-0000-000000000000}"/>
          </ac:spMkLst>
        </pc:spChg>
        <pc:spChg chg="mod">
          <ac:chgData name="Kathy Moczerniak" userId="482eff44a8730993" providerId="LiveId" clId="{11864063-41B2-40EA-9890-4542F2D9272B}" dt="2019-02-05T18:42:20.096" v="1118" actId="1076"/>
          <ac:spMkLst>
            <pc:docMk/>
            <pc:sldMk cId="3082002391" sldId="341"/>
            <ac:spMk id="3" creationId="{00000000-0000-0000-0000-000000000000}"/>
          </ac:spMkLst>
        </pc:spChg>
      </pc:sldChg>
      <pc:sldChg chg="modSp">
        <pc:chgData name="Kathy Moczerniak" userId="482eff44a8730993" providerId="LiveId" clId="{11864063-41B2-40EA-9890-4542F2D9272B}" dt="2019-02-05T18:43:00.409" v="1123" actId="1076"/>
        <pc:sldMkLst>
          <pc:docMk/>
          <pc:sldMk cId="3925802553" sldId="344"/>
        </pc:sldMkLst>
        <pc:spChg chg="mod">
          <ac:chgData name="Kathy Moczerniak" userId="482eff44a8730993" providerId="LiveId" clId="{11864063-41B2-40EA-9890-4542F2D9272B}" dt="2019-02-05T18:42:49.393" v="1121" actId="404"/>
          <ac:spMkLst>
            <pc:docMk/>
            <pc:sldMk cId="3925802553" sldId="344"/>
            <ac:spMk id="2" creationId="{00000000-0000-0000-0000-000000000000}"/>
          </ac:spMkLst>
        </pc:spChg>
        <pc:spChg chg="mod">
          <ac:chgData name="Kathy Moczerniak" userId="482eff44a8730993" providerId="LiveId" clId="{11864063-41B2-40EA-9890-4542F2D9272B}" dt="2019-02-05T18:43:00.409" v="1123" actId="1076"/>
          <ac:spMkLst>
            <pc:docMk/>
            <pc:sldMk cId="3925802553" sldId="344"/>
            <ac:spMk id="3" creationId="{00000000-0000-0000-0000-000000000000}"/>
          </ac:spMkLst>
        </pc:spChg>
      </pc:sldChg>
      <pc:sldChg chg="modSp">
        <pc:chgData name="Kathy Moczerniak" userId="482eff44a8730993" providerId="LiveId" clId="{11864063-41B2-40EA-9890-4542F2D9272B}" dt="2019-02-05T18:43:13.158" v="1126" actId="20577"/>
        <pc:sldMkLst>
          <pc:docMk/>
          <pc:sldMk cId="3912505438" sldId="345"/>
        </pc:sldMkLst>
        <pc:spChg chg="mod">
          <ac:chgData name="Kathy Moczerniak" userId="482eff44a8730993" providerId="LiveId" clId="{11864063-41B2-40EA-9890-4542F2D9272B}" dt="2019-02-05T17:33:44.017" v="116"/>
          <ac:spMkLst>
            <pc:docMk/>
            <pc:sldMk cId="3912505438" sldId="345"/>
            <ac:spMk id="2" creationId="{00000000-0000-0000-0000-000000000000}"/>
          </ac:spMkLst>
        </pc:spChg>
        <pc:spChg chg="mod">
          <ac:chgData name="Kathy Moczerniak" userId="482eff44a8730993" providerId="LiveId" clId="{11864063-41B2-40EA-9890-4542F2D9272B}" dt="2019-02-05T18:43:13.158" v="1126" actId="20577"/>
          <ac:spMkLst>
            <pc:docMk/>
            <pc:sldMk cId="3912505438" sldId="345"/>
            <ac:spMk id="3" creationId="{00000000-0000-0000-0000-000000000000}"/>
          </ac:spMkLst>
        </pc:spChg>
      </pc:sldChg>
      <pc:sldChg chg="modSp">
        <pc:chgData name="Kathy Moczerniak" userId="482eff44a8730993" providerId="LiveId" clId="{11864063-41B2-40EA-9890-4542F2D9272B}" dt="2019-02-05T18:43:37.182" v="1132" actId="1076"/>
        <pc:sldMkLst>
          <pc:docMk/>
          <pc:sldMk cId="635678684" sldId="346"/>
        </pc:sldMkLst>
        <pc:spChg chg="mod">
          <ac:chgData name="Kathy Moczerniak" userId="482eff44a8730993" providerId="LiveId" clId="{11864063-41B2-40EA-9890-4542F2D9272B}" dt="2019-02-05T18:43:26.237" v="1128"/>
          <ac:spMkLst>
            <pc:docMk/>
            <pc:sldMk cId="635678684" sldId="346"/>
            <ac:spMk id="2" creationId="{00000000-0000-0000-0000-000000000000}"/>
          </ac:spMkLst>
        </pc:spChg>
        <pc:spChg chg="mod">
          <ac:chgData name="Kathy Moczerniak" userId="482eff44a8730993" providerId="LiveId" clId="{11864063-41B2-40EA-9890-4542F2D9272B}" dt="2019-02-05T18:43:37.182" v="1132" actId="1076"/>
          <ac:spMkLst>
            <pc:docMk/>
            <pc:sldMk cId="635678684" sldId="346"/>
            <ac:spMk id="3" creationId="{00000000-0000-0000-0000-000000000000}"/>
          </ac:spMkLst>
        </pc:spChg>
      </pc:sldChg>
      <pc:sldChg chg="modSp">
        <pc:chgData name="Kathy Moczerniak" userId="482eff44a8730993" providerId="LiveId" clId="{11864063-41B2-40EA-9890-4542F2D9272B}" dt="2019-02-05T18:44:16.228" v="1144" actId="1076"/>
        <pc:sldMkLst>
          <pc:docMk/>
          <pc:sldMk cId="3013959764" sldId="347"/>
        </pc:sldMkLst>
        <pc:spChg chg="mod">
          <ac:chgData name="Kathy Moczerniak" userId="482eff44a8730993" providerId="LiveId" clId="{11864063-41B2-40EA-9890-4542F2D9272B}" dt="2019-02-05T17:33:48.791" v="118"/>
          <ac:spMkLst>
            <pc:docMk/>
            <pc:sldMk cId="3013959764" sldId="347"/>
            <ac:spMk id="2" creationId="{00000000-0000-0000-0000-000000000000}"/>
          </ac:spMkLst>
        </pc:spChg>
        <pc:spChg chg="mod">
          <ac:chgData name="Kathy Moczerniak" userId="482eff44a8730993" providerId="LiveId" clId="{11864063-41B2-40EA-9890-4542F2D9272B}" dt="2019-02-05T18:44:16.228" v="1144" actId="1076"/>
          <ac:spMkLst>
            <pc:docMk/>
            <pc:sldMk cId="3013959764" sldId="347"/>
            <ac:spMk id="3" creationId="{00000000-0000-0000-0000-000000000000}"/>
          </ac:spMkLst>
        </pc:spChg>
      </pc:sldChg>
      <pc:sldChg chg="modSp">
        <pc:chgData name="Kathy Moczerniak" userId="482eff44a8730993" providerId="LiveId" clId="{11864063-41B2-40EA-9890-4542F2D9272B}" dt="2019-02-05T18:45:55.764" v="1172" actId="1076"/>
        <pc:sldMkLst>
          <pc:docMk/>
          <pc:sldMk cId="1055332136" sldId="348"/>
        </pc:sldMkLst>
        <pc:spChg chg="mod">
          <ac:chgData name="Kathy Moczerniak" userId="482eff44a8730993" providerId="LiveId" clId="{11864063-41B2-40EA-9890-4542F2D9272B}" dt="2019-02-05T18:45:51.301" v="1170" actId="1076"/>
          <ac:spMkLst>
            <pc:docMk/>
            <pc:sldMk cId="1055332136" sldId="348"/>
            <ac:spMk id="2" creationId="{00000000-0000-0000-0000-000000000000}"/>
          </ac:spMkLst>
        </pc:spChg>
        <pc:spChg chg="mod">
          <ac:chgData name="Kathy Moczerniak" userId="482eff44a8730993" providerId="LiveId" clId="{11864063-41B2-40EA-9890-4542F2D9272B}" dt="2019-02-05T18:45:55.764" v="1172" actId="1076"/>
          <ac:spMkLst>
            <pc:docMk/>
            <pc:sldMk cId="1055332136" sldId="348"/>
            <ac:spMk id="3" creationId="{00000000-0000-0000-0000-000000000000}"/>
          </ac:spMkLst>
        </pc:spChg>
      </pc:sldChg>
      <pc:sldChg chg="modSp">
        <pc:chgData name="Kathy Moczerniak" userId="482eff44a8730993" providerId="LiveId" clId="{11864063-41B2-40EA-9890-4542F2D9272B}" dt="2019-02-05T18:46:31.509" v="1178" actId="1076"/>
        <pc:sldMkLst>
          <pc:docMk/>
          <pc:sldMk cId="2444880771" sldId="349"/>
        </pc:sldMkLst>
        <pc:spChg chg="mod">
          <ac:chgData name="Kathy Moczerniak" userId="482eff44a8730993" providerId="LiveId" clId="{11864063-41B2-40EA-9890-4542F2D9272B}" dt="2019-02-05T17:33:56.518" v="120"/>
          <ac:spMkLst>
            <pc:docMk/>
            <pc:sldMk cId="2444880771" sldId="349"/>
            <ac:spMk id="2" creationId="{00000000-0000-0000-0000-000000000000}"/>
          </ac:spMkLst>
        </pc:spChg>
        <pc:spChg chg="mod">
          <ac:chgData name="Kathy Moczerniak" userId="482eff44a8730993" providerId="LiveId" clId="{11864063-41B2-40EA-9890-4542F2D9272B}" dt="2019-02-05T18:46:31.509" v="1178" actId="1076"/>
          <ac:spMkLst>
            <pc:docMk/>
            <pc:sldMk cId="2444880771" sldId="349"/>
            <ac:spMk id="3" creationId="{00000000-0000-0000-0000-000000000000}"/>
          </ac:spMkLst>
        </pc:spChg>
      </pc:sldChg>
      <pc:sldChg chg="modSp addCm modCm">
        <pc:chgData name="Kathy Moczerniak" userId="482eff44a8730993" providerId="LiveId" clId="{11864063-41B2-40EA-9890-4542F2D9272B}" dt="2019-02-06T15:41:22.909" v="2993"/>
        <pc:sldMkLst>
          <pc:docMk/>
          <pc:sldMk cId="1755641759" sldId="350"/>
        </pc:sldMkLst>
        <pc:spChg chg="mod">
          <ac:chgData name="Kathy Moczerniak" userId="482eff44a8730993" providerId="LiveId" clId="{11864063-41B2-40EA-9890-4542F2D9272B}" dt="2019-02-05T18:47:38.987" v="1207" actId="1076"/>
          <ac:spMkLst>
            <pc:docMk/>
            <pc:sldMk cId="1755641759" sldId="350"/>
            <ac:spMk id="4" creationId="{00000000-0000-0000-0000-000000000000}"/>
          </ac:spMkLst>
        </pc:spChg>
      </pc:sldChg>
      <pc:sldChg chg="modSp">
        <pc:chgData name="Kathy Moczerniak" userId="482eff44a8730993" providerId="LiveId" clId="{11864063-41B2-40EA-9890-4542F2D9272B}" dt="2019-02-05T18:48:53.822" v="1216" actId="1076"/>
        <pc:sldMkLst>
          <pc:docMk/>
          <pc:sldMk cId="1623442669" sldId="353"/>
        </pc:sldMkLst>
        <pc:spChg chg="mod">
          <ac:chgData name="Kathy Moczerniak" userId="482eff44a8730993" providerId="LiveId" clId="{11864063-41B2-40EA-9890-4542F2D9272B}" dt="2019-02-05T18:48:34.898" v="1215" actId="20577"/>
          <ac:spMkLst>
            <pc:docMk/>
            <pc:sldMk cId="1623442669" sldId="353"/>
            <ac:spMk id="2" creationId="{00000000-0000-0000-0000-000000000000}"/>
          </ac:spMkLst>
        </pc:spChg>
        <pc:spChg chg="mod">
          <ac:chgData name="Kathy Moczerniak" userId="482eff44a8730993" providerId="LiveId" clId="{11864063-41B2-40EA-9890-4542F2D9272B}" dt="2019-02-05T18:48:53.822" v="1216" actId="1076"/>
          <ac:spMkLst>
            <pc:docMk/>
            <pc:sldMk cId="1623442669" sldId="353"/>
            <ac:spMk id="3" creationId="{00000000-0000-0000-0000-000000000000}"/>
          </ac:spMkLst>
        </pc:spChg>
      </pc:sldChg>
      <pc:sldChg chg="modSp">
        <pc:chgData name="Kathy Moczerniak" userId="482eff44a8730993" providerId="LiveId" clId="{11864063-41B2-40EA-9890-4542F2D9272B}" dt="2019-02-05T18:49:34.270" v="1223" actId="1076"/>
        <pc:sldMkLst>
          <pc:docMk/>
          <pc:sldMk cId="1493207854" sldId="357"/>
        </pc:sldMkLst>
        <pc:spChg chg="mod">
          <ac:chgData name="Kathy Moczerniak" userId="482eff44a8730993" providerId="LiveId" clId="{11864063-41B2-40EA-9890-4542F2D9272B}" dt="2019-02-05T18:49:25.129" v="1219"/>
          <ac:spMkLst>
            <pc:docMk/>
            <pc:sldMk cId="1493207854" sldId="357"/>
            <ac:spMk id="2" creationId="{00000000-0000-0000-0000-000000000000}"/>
          </ac:spMkLst>
        </pc:spChg>
        <pc:spChg chg="mod">
          <ac:chgData name="Kathy Moczerniak" userId="482eff44a8730993" providerId="LiveId" clId="{11864063-41B2-40EA-9890-4542F2D9272B}" dt="2019-02-05T18:49:34.270" v="1223" actId="1076"/>
          <ac:spMkLst>
            <pc:docMk/>
            <pc:sldMk cId="1493207854" sldId="357"/>
            <ac:spMk id="3" creationId="{00000000-0000-0000-0000-000000000000}"/>
          </ac:spMkLst>
        </pc:spChg>
      </pc:sldChg>
      <pc:sldChg chg="modSp">
        <pc:chgData name="Kathy Moczerniak" userId="482eff44a8730993" providerId="LiveId" clId="{11864063-41B2-40EA-9890-4542F2D9272B}" dt="2019-02-05T18:49:48.834" v="1227" actId="20577"/>
        <pc:sldMkLst>
          <pc:docMk/>
          <pc:sldMk cId="4289462203" sldId="358"/>
        </pc:sldMkLst>
        <pc:spChg chg="mod">
          <ac:chgData name="Kathy Moczerniak" userId="482eff44a8730993" providerId="LiveId" clId="{11864063-41B2-40EA-9890-4542F2D9272B}" dt="2019-02-05T17:34:06.455" v="122"/>
          <ac:spMkLst>
            <pc:docMk/>
            <pc:sldMk cId="4289462203" sldId="358"/>
            <ac:spMk id="2" creationId="{00000000-0000-0000-0000-000000000000}"/>
          </ac:spMkLst>
        </pc:spChg>
        <pc:spChg chg="mod">
          <ac:chgData name="Kathy Moczerniak" userId="482eff44a8730993" providerId="LiveId" clId="{11864063-41B2-40EA-9890-4542F2D9272B}" dt="2019-02-05T18:49:48.834" v="1227" actId="20577"/>
          <ac:spMkLst>
            <pc:docMk/>
            <pc:sldMk cId="4289462203" sldId="358"/>
            <ac:spMk id="3" creationId="{00000000-0000-0000-0000-000000000000}"/>
          </ac:spMkLst>
        </pc:spChg>
      </pc:sldChg>
      <pc:sldChg chg="modSp">
        <pc:chgData name="Kathy Moczerniak" userId="482eff44a8730993" providerId="LiveId" clId="{11864063-41B2-40EA-9890-4542F2D9272B}" dt="2019-02-05T18:50:41.742" v="1249" actId="1076"/>
        <pc:sldMkLst>
          <pc:docMk/>
          <pc:sldMk cId="1953055374" sldId="359"/>
        </pc:sldMkLst>
        <pc:spChg chg="mod">
          <ac:chgData name="Kathy Moczerniak" userId="482eff44a8730993" providerId="LiveId" clId="{11864063-41B2-40EA-9890-4542F2D9272B}" dt="2019-02-05T18:50:00.843" v="1229"/>
          <ac:spMkLst>
            <pc:docMk/>
            <pc:sldMk cId="1953055374" sldId="359"/>
            <ac:spMk id="2" creationId="{00000000-0000-0000-0000-000000000000}"/>
          </ac:spMkLst>
        </pc:spChg>
        <pc:spChg chg="mod">
          <ac:chgData name="Kathy Moczerniak" userId="482eff44a8730993" providerId="LiveId" clId="{11864063-41B2-40EA-9890-4542F2D9272B}" dt="2019-02-05T18:50:41.742" v="1249" actId="1076"/>
          <ac:spMkLst>
            <pc:docMk/>
            <pc:sldMk cId="1953055374" sldId="359"/>
            <ac:spMk id="3" creationId="{00000000-0000-0000-0000-000000000000}"/>
          </ac:spMkLst>
        </pc:spChg>
      </pc:sldChg>
      <pc:sldChg chg="modSp">
        <pc:chgData name="Kathy Moczerniak" userId="482eff44a8730993" providerId="LiveId" clId="{11864063-41B2-40EA-9890-4542F2D9272B}" dt="2019-02-05T18:51:52.951" v="1264" actId="1076"/>
        <pc:sldMkLst>
          <pc:docMk/>
          <pc:sldMk cId="3836497656" sldId="360"/>
        </pc:sldMkLst>
        <pc:spChg chg="mod">
          <ac:chgData name="Kathy Moczerniak" userId="482eff44a8730993" providerId="LiveId" clId="{11864063-41B2-40EA-9890-4542F2D9272B}" dt="2019-02-05T18:51:52.951" v="1264" actId="1076"/>
          <ac:spMkLst>
            <pc:docMk/>
            <pc:sldMk cId="3836497656" sldId="360"/>
            <ac:spMk id="2" creationId="{00000000-0000-0000-0000-000000000000}"/>
          </ac:spMkLst>
        </pc:spChg>
        <pc:spChg chg="mod">
          <ac:chgData name="Kathy Moczerniak" userId="482eff44a8730993" providerId="LiveId" clId="{11864063-41B2-40EA-9890-4542F2D9272B}" dt="2019-02-05T18:51:47.190" v="1263" actId="948"/>
          <ac:spMkLst>
            <pc:docMk/>
            <pc:sldMk cId="3836497656" sldId="360"/>
            <ac:spMk id="3" creationId="{00000000-0000-0000-0000-000000000000}"/>
          </ac:spMkLst>
        </pc:spChg>
      </pc:sldChg>
      <pc:sldChg chg="modSp">
        <pc:chgData name="Kathy Moczerniak" userId="482eff44a8730993" providerId="LiveId" clId="{11864063-41B2-40EA-9890-4542F2D9272B}" dt="2019-02-05T18:52:12.025" v="1272" actId="20577"/>
        <pc:sldMkLst>
          <pc:docMk/>
          <pc:sldMk cId="562364422" sldId="361"/>
        </pc:sldMkLst>
        <pc:spChg chg="mod">
          <ac:chgData name="Kathy Moczerniak" userId="482eff44a8730993" providerId="LiveId" clId="{11864063-41B2-40EA-9890-4542F2D9272B}" dt="2019-02-05T18:52:07.956" v="1267" actId="404"/>
          <ac:spMkLst>
            <pc:docMk/>
            <pc:sldMk cId="562364422" sldId="361"/>
            <ac:spMk id="2" creationId="{00000000-0000-0000-0000-000000000000}"/>
          </ac:spMkLst>
        </pc:spChg>
        <pc:spChg chg="mod">
          <ac:chgData name="Kathy Moczerniak" userId="482eff44a8730993" providerId="LiveId" clId="{11864063-41B2-40EA-9890-4542F2D9272B}" dt="2019-02-05T18:52:12.025" v="1272" actId="20577"/>
          <ac:spMkLst>
            <pc:docMk/>
            <pc:sldMk cId="562364422" sldId="361"/>
            <ac:spMk id="3" creationId="{00000000-0000-0000-0000-000000000000}"/>
          </ac:spMkLst>
        </pc:spChg>
      </pc:sldChg>
      <pc:sldChg chg="modSp">
        <pc:chgData name="Kathy Moczerniak" userId="482eff44a8730993" providerId="LiveId" clId="{11864063-41B2-40EA-9890-4542F2D9272B}" dt="2019-02-05T18:52:28.011" v="1278" actId="20577"/>
        <pc:sldMkLst>
          <pc:docMk/>
          <pc:sldMk cId="4178750558" sldId="362"/>
        </pc:sldMkLst>
        <pc:spChg chg="mod">
          <ac:chgData name="Kathy Moczerniak" userId="482eff44a8730993" providerId="LiveId" clId="{11864063-41B2-40EA-9890-4542F2D9272B}" dt="2019-02-05T17:34:16.831" v="126"/>
          <ac:spMkLst>
            <pc:docMk/>
            <pc:sldMk cId="4178750558" sldId="362"/>
            <ac:spMk id="2" creationId="{00000000-0000-0000-0000-000000000000}"/>
          </ac:spMkLst>
        </pc:spChg>
        <pc:spChg chg="mod">
          <ac:chgData name="Kathy Moczerniak" userId="482eff44a8730993" providerId="LiveId" clId="{11864063-41B2-40EA-9890-4542F2D9272B}" dt="2019-02-05T18:52:28.011" v="1278" actId="20577"/>
          <ac:spMkLst>
            <pc:docMk/>
            <pc:sldMk cId="4178750558" sldId="362"/>
            <ac:spMk id="3" creationId="{00000000-0000-0000-0000-000000000000}"/>
          </ac:spMkLst>
        </pc:spChg>
      </pc:sldChg>
      <pc:sldChg chg="modSp">
        <pc:chgData name="Kathy Moczerniak" userId="482eff44a8730993" providerId="LiveId" clId="{11864063-41B2-40EA-9890-4542F2D9272B}" dt="2019-02-05T18:53:36.394" v="1302" actId="1076"/>
        <pc:sldMkLst>
          <pc:docMk/>
          <pc:sldMk cId="3948267095" sldId="363"/>
        </pc:sldMkLst>
        <pc:spChg chg="mod">
          <ac:chgData name="Kathy Moczerniak" userId="482eff44a8730993" providerId="LiveId" clId="{11864063-41B2-40EA-9890-4542F2D9272B}" dt="2019-02-05T18:53:36.394" v="1302" actId="1076"/>
          <ac:spMkLst>
            <pc:docMk/>
            <pc:sldMk cId="3948267095" sldId="363"/>
            <ac:spMk id="2" creationId="{00000000-0000-0000-0000-000000000000}"/>
          </ac:spMkLst>
        </pc:spChg>
        <pc:spChg chg="mod">
          <ac:chgData name="Kathy Moczerniak" userId="482eff44a8730993" providerId="LiveId" clId="{11864063-41B2-40EA-9890-4542F2D9272B}" dt="2019-02-05T18:53:29.440" v="1301" actId="1076"/>
          <ac:spMkLst>
            <pc:docMk/>
            <pc:sldMk cId="3948267095" sldId="363"/>
            <ac:spMk id="3" creationId="{00000000-0000-0000-0000-000000000000}"/>
          </ac:spMkLst>
        </pc:spChg>
      </pc:sldChg>
      <pc:sldChg chg="modSp">
        <pc:chgData name="Kathy Moczerniak" userId="482eff44a8730993" providerId="LiveId" clId="{11864063-41B2-40EA-9890-4542F2D9272B}" dt="2019-02-05T18:54:10.759" v="1318" actId="1076"/>
        <pc:sldMkLst>
          <pc:docMk/>
          <pc:sldMk cId="872251906" sldId="364"/>
        </pc:sldMkLst>
        <pc:spChg chg="mod">
          <ac:chgData name="Kathy Moczerniak" userId="482eff44a8730993" providerId="LiveId" clId="{11864063-41B2-40EA-9890-4542F2D9272B}" dt="2019-02-05T18:54:10.759" v="1318" actId="1076"/>
          <ac:spMkLst>
            <pc:docMk/>
            <pc:sldMk cId="872251906" sldId="364"/>
            <ac:spMk id="2" creationId="{00000000-0000-0000-0000-000000000000}"/>
          </ac:spMkLst>
        </pc:spChg>
        <pc:spChg chg="mod">
          <ac:chgData name="Kathy Moczerniak" userId="482eff44a8730993" providerId="LiveId" clId="{11864063-41B2-40EA-9890-4542F2D9272B}" dt="2019-02-05T18:54:06.621" v="1317" actId="1076"/>
          <ac:spMkLst>
            <pc:docMk/>
            <pc:sldMk cId="872251906" sldId="364"/>
            <ac:spMk id="3" creationId="{00000000-0000-0000-0000-000000000000}"/>
          </ac:spMkLst>
        </pc:spChg>
      </pc:sldChg>
      <pc:sldChg chg="modSp">
        <pc:chgData name="Kathy Moczerniak" userId="482eff44a8730993" providerId="LiveId" clId="{11864063-41B2-40EA-9890-4542F2D9272B}" dt="2019-02-05T18:54:39.143" v="1328" actId="947"/>
        <pc:sldMkLst>
          <pc:docMk/>
          <pc:sldMk cId="3013736779" sldId="365"/>
        </pc:sldMkLst>
        <pc:spChg chg="mod">
          <ac:chgData name="Kathy Moczerniak" userId="482eff44a8730993" providerId="LiveId" clId="{11864063-41B2-40EA-9890-4542F2D9272B}" dt="2019-02-05T18:54:26.503" v="1321" actId="404"/>
          <ac:spMkLst>
            <pc:docMk/>
            <pc:sldMk cId="3013736779" sldId="365"/>
            <ac:spMk id="2" creationId="{00000000-0000-0000-0000-000000000000}"/>
          </ac:spMkLst>
        </pc:spChg>
        <pc:spChg chg="mod">
          <ac:chgData name="Kathy Moczerniak" userId="482eff44a8730993" providerId="LiveId" clId="{11864063-41B2-40EA-9890-4542F2D9272B}" dt="2019-02-05T18:54:39.143" v="1328" actId="947"/>
          <ac:spMkLst>
            <pc:docMk/>
            <pc:sldMk cId="3013736779" sldId="365"/>
            <ac:spMk id="3" creationId="{00000000-0000-0000-0000-000000000000}"/>
          </ac:spMkLst>
        </pc:spChg>
      </pc:sldChg>
      <pc:sldChg chg="modSp">
        <pc:chgData name="Kathy Moczerniak" userId="482eff44a8730993" providerId="LiveId" clId="{11864063-41B2-40EA-9890-4542F2D9272B}" dt="2019-02-05T18:54:52.539" v="1330" actId="20577"/>
        <pc:sldMkLst>
          <pc:docMk/>
          <pc:sldMk cId="1902502193" sldId="366"/>
        </pc:sldMkLst>
        <pc:spChg chg="mod">
          <ac:chgData name="Kathy Moczerniak" userId="482eff44a8730993" providerId="LiveId" clId="{11864063-41B2-40EA-9890-4542F2D9272B}" dt="2019-02-05T17:34:33.347" v="134" actId="403"/>
          <ac:spMkLst>
            <pc:docMk/>
            <pc:sldMk cId="1902502193" sldId="366"/>
            <ac:spMk id="2" creationId="{00000000-0000-0000-0000-000000000000}"/>
          </ac:spMkLst>
        </pc:spChg>
        <pc:spChg chg="mod">
          <ac:chgData name="Kathy Moczerniak" userId="482eff44a8730993" providerId="LiveId" clId="{11864063-41B2-40EA-9890-4542F2D9272B}" dt="2019-02-05T18:54:52.539" v="1330" actId="20577"/>
          <ac:spMkLst>
            <pc:docMk/>
            <pc:sldMk cId="1902502193" sldId="366"/>
            <ac:spMk id="3" creationId="{00000000-0000-0000-0000-000000000000}"/>
          </ac:spMkLst>
        </pc:spChg>
      </pc:sldChg>
      <pc:sldChg chg="modSp">
        <pc:chgData name="Kathy Moczerniak" userId="482eff44a8730993" providerId="LiveId" clId="{11864063-41B2-40EA-9890-4542F2D9272B}" dt="2019-02-05T18:55:57.571" v="1351" actId="1076"/>
        <pc:sldMkLst>
          <pc:docMk/>
          <pc:sldMk cId="2091428088" sldId="367"/>
        </pc:sldMkLst>
        <pc:spChg chg="mod">
          <ac:chgData name="Kathy Moczerniak" userId="482eff44a8730993" providerId="LiveId" clId="{11864063-41B2-40EA-9890-4542F2D9272B}" dt="2019-02-05T18:55:17.331" v="1336" actId="404"/>
          <ac:spMkLst>
            <pc:docMk/>
            <pc:sldMk cId="2091428088" sldId="367"/>
            <ac:spMk id="2" creationId="{00000000-0000-0000-0000-000000000000}"/>
          </ac:spMkLst>
        </pc:spChg>
        <pc:spChg chg="mod">
          <ac:chgData name="Kathy Moczerniak" userId="482eff44a8730993" providerId="LiveId" clId="{11864063-41B2-40EA-9890-4542F2D9272B}" dt="2019-02-05T18:55:57.571" v="1351" actId="1076"/>
          <ac:spMkLst>
            <pc:docMk/>
            <pc:sldMk cId="2091428088" sldId="367"/>
            <ac:spMk id="3" creationId="{00000000-0000-0000-0000-000000000000}"/>
          </ac:spMkLst>
        </pc:spChg>
      </pc:sldChg>
      <pc:sldChg chg="modSp">
        <pc:chgData name="Kathy Moczerniak" userId="482eff44a8730993" providerId="LiveId" clId="{11864063-41B2-40EA-9890-4542F2D9272B}" dt="2019-02-05T18:56:26.836" v="1355" actId="20577"/>
        <pc:sldMkLst>
          <pc:docMk/>
          <pc:sldMk cId="605488514" sldId="368"/>
        </pc:sldMkLst>
        <pc:spChg chg="mod">
          <ac:chgData name="Kathy Moczerniak" userId="482eff44a8730993" providerId="LiveId" clId="{11864063-41B2-40EA-9890-4542F2D9272B}" dt="2019-02-05T17:34:39.591" v="136"/>
          <ac:spMkLst>
            <pc:docMk/>
            <pc:sldMk cId="605488514" sldId="368"/>
            <ac:spMk id="2" creationId="{00000000-0000-0000-0000-000000000000}"/>
          </ac:spMkLst>
        </pc:spChg>
        <pc:spChg chg="mod">
          <ac:chgData name="Kathy Moczerniak" userId="482eff44a8730993" providerId="LiveId" clId="{11864063-41B2-40EA-9890-4542F2D9272B}" dt="2019-02-05T18:56:26.836" v="1355" actId="20577"/>
          <ac:spMkLst>
            <pc:docMk/>
            <pc:sldMk cId="605488514" sldId="368"/>
            <ac:spMk id="3" creationId="{00000000-0000-0000-0000-000000000000}"/>
          </ac:spMkLst>
        </pc:spChg>
      </pc:sldChg>
      <pc:sldChg chg="modSp">
        <pc:chgData name="Kathy Moczerniak" userId="482eff44a8730993" providerId="LiveId" clId="{11864063-41B2-40EA-9890-4542F2D9272B}" dt="2019-02-05T20:09:16.707" v="1374" actId="1076"/>
        <pc:sldMkLst>
          <pc:docMk/>
          <pc:sldMk cId="760786043" sldId="369"/>
        </pc:sldMkLst>
        <pc:spChg chg="mod">
          <ac:chgData name="Kathy Moczerniak" userId="482eff44a8730993" providerId="LiveId" clId="{11864063-41B2-40EA-9890-4542F2D9272B}" dt="2019-02-05T20:08:33.493" v="1357" actId="404"/>
          <ac:spMkLst>
            <pc:docMk/>
            <pc:sldMk cId="760786043" sldId="369"/>
            <ac:spMk id="2" creationId="{00000000-0000-0000-0000-000000000000}"/>
          </ac:spMkLst>
        </pc:spChg>
        <pc:spChg chg="mod">
          <ac:chgData name="Kathy Moczerniak" userId="482eff44a8730993" providerId="LiveId" clId="{11864063-41B2-40EA-9890-4542F2D9272B}" dt="2019-02-05T20:09:16.707" v="1374" actId="1076"/>
          <ac:spMkLst>
            <pc:docMk/>
            <pc:sldMk cId="760786043" sldId="369"/>
            <ac:spMk id="3" creationId="{00000000-0000-0000-0000-000000000000}"/>
          </ac:spMkLst>
        </pc:spChg>
      </pc:sldChg>
      <pc:sldChg chg="modSp">
        <pc:chgData name="Kathy Moczerniak" userId="482eff44a8730993" providerId="LiveId" clId="{11864063-41B2-40EA-9890-4542F2D9272B}" dt="2019-02-05T20:10:04.771" v="1385" actId="1076"/>
        <pc:sldMkLst>
          <pc:docMk/>
          <pc:sldMk cId="1332171868" sldId="370"/>
        </pc:sldMkLst>
        <pc:spChg chg="mod">
          <ac:chgData name="Kathy Moczerniak" userId="482eff44a8730993" providerId="LiveId" clId="{11864063-41B2-40EA-9890-4542F2D9272B}" dt="2019-02-05T20:10:04.771" v="1385" actId="1076"/>
          <ac:spMkLst>
            <pc:docMk/>
            <pc:sldMk cId="1332171868" sldId="370"/>
            <ac:spMk id="2" creationId="{00000000-0000-0000-0000-000000000000}"/>
          </ac:spMkLst>
        </pc:spChg>
        <pc:spChg chg="mod">
          <ac:chgData name="Kathy Moczerniak" userId="482eff44a8730993" providerId="LiveId" clId="{11864063-41B2-40EA-9890-4542F2D9272B}" dt="2019-02-05T20:10:01.266" v="1384" actId="1076"/>
          <ac:spMkLst>
            <pc:docMk/>
            <pc:sldMk cId="1332171868" sldId="370"/>
            <ac:spMk id="3" creationId="{00000000-0000-0000-0000-000000000000}"/>
          </ac:spMkLst>
        </pc:spChg>
      </pc:sldChg>
      <pc:sldChg chg="modSp">
        <pc:chgData name="Kathy Moczerniak" userId="482eff44a8730993" providerId="LiveId" clId="{11864063-41B2-40EA-9890-4542F2D9272B}" dt="2019-02-05T20:11:02.305" v="1393" actId="1076"/>
        <pc:sldMkLst>
          <pc:docMk/>
          <pc:sldMk cId="4056390775" sldId="371"/>
        </pc:sldMkLst>
        <pc:spChg chg="mod">
          <ac:chgData name="Kathy Moczerniak" userId="482eff44a8730993" providerId="LiveId" clId="{11864063-41B2-40EA-9890-4542F2D9272B}" dt="2019-02-05T20:10:27.835" v="1388"/>
          <ac:spMkLst>
            <pc:docMk/>
            <pc:sldMk cId="4056390775" sldId="371"/>
            <ac:spMk id="2" creationId="{00000000-0000-0000-0000-000000000000}"/>
          </ac:spMkLst>
        </pc:spChg>
        <pc:spChg chg="mod">
          <ac:chgData name="Kathy Moczerniak" userId="482eff44a8730993" providerId="LiveId" clId="{11864063-41B2-40EA-9890-4542F2D9272B}" dt="2019-02-05T20:11:02.305" v="1393" actId="1076"/>
          <ac:spMkLst>
            <pc:docMk/>
            <pc:sldMk cId="4056390775" sldId="371"/>
            <ac:spMk id="3" creationId="{00000000-0000-0000-0000-000000000000}"/>
          </ac:spMkLst>
        </pc:spChg>
      </pc:sldChg>
      <pc:sldChg chg="modSp">
        <pc:chgData name="Kathy Moczerniak" userId="482eff44a8730993" providerId="LiveId" clId="{11864063-41B2-40EA-9890-4542F2D9272B}" dt="2019-02-05T20:11:11.741" v="1397" actId="20577"/>
        <pc:sldMkLst>
          <pc:docMk/>
          <pc:sldMk cId="2162315702" sldId="372"/>
        </pc:sldMkLst>
        <pc:spChg chg="mod">
          <ac:chgData name="Kathy Moczerniak" userId="482eff44a8730993" providerId="LiveId" clId="{11864063-41B2-40EA-9890-4542F2D9272B}" dt="2019-02-05T17:34:49.300" v="140"/>
          <ac:spMkLst>
            <pc:docMk/>
            <pc:sldMk cId="2162315702" sldId="372"/>
            <ac:spMk id="2" creationId="{00000000-0000-0000-0000-000000000000}"/>
          </ac:spMkLst>
        </pc:spChg>
        <pc:spChg chg="mod">
          <ac:chgData name="Kathy Moczerniak" userId="482eff44a8730993" providerId="LiveId" clId="{11864063-41B2-40EA-9890-4542F2D9272B}" dt="2019-02-05T20:11:11.741" v="1397" actId="20577"/>
          <ac:spMkLst>
            <pc:docMk/>
            <pc:sldMk cId="2162315702" sldId="372"/>
            <ac:spMk id="3" creationId="{00000000-0000-0000-0000-000000000000}"/>
          </ac:spMkLst>
        </pc:spChg>
      </pc:sldChg>
      <pc:sldChg chg="modSp">
        <pc:chgData name="Kathy Moczerniak" userId="482eff44a8730993" providerId="LiveId" clId="{11864063-41B2-40EA-9890-4542F2D9272B}" dt="2019-02-05T20:11:43.875" v="1407" actId="1076"/>
        <pc:sldMkLst>
          <pc:docMk/>
          <pc:sldMk cId="2591059434" sldId="373"/>
        </pc:sldMkLst>
        <pc:spChg chg="mod">
          <ac:chgData name="Kathy Moczerniak" userId="482eff44a8730993" providerId="LiveId" clId="{11864063-41B2-40EA-9890-4542F2D9272B}" dt="2019-02-05T20:11:30.725" v="1399"/>
          <ac:spMkLst>
            <pc:docMk/>
            <pc:sldMk cId="2591059434" sldId="373"/>
            <ac:spMk id="2" creationId="{00000000-0000-0000-0000-000000000000}"/>
          </ac:spMkLst>
        </pc:spChg>
        <pc:spChg chg="mod">
          <ac:chgData name="Kathy Moczerniak" userId="482eff44a8730993" providerId="LiveId" clId="{11864063-41B2-40EA-9890-4542F2D9272B}" dt="2019-02-05T20:11:43.875" v="1407" actId="1076"/>
          <ac:spMkLst>
            <pc:docMk/>
            <pc:sldMk cId="2591059434" sldId="373"/>
            <ac:spMk id="3" creationId="{00000000-0000-0000-0000-000000000000}"/>
          </ac:spMkLst>
        </pc:spChg>
      </pc:sldChg>
      <pc:sldChg chg="modSp">
        <pc:chgData name="Kathy Moczerniak" userId="482eff44a8730993" providerId="LiveId" clId="{11864063-41B2-40EA-9890-4542F2D9272B}" dt="2019-02-05T20:12:06.636" v="1413" actId="1076"/>
        <pc:sldMkLst>
          <pc:docMk/>
          <pc:sldMk cId="1700334478" sldId="374"/>
        </pc:sldMkLst>
        <pc:spChg chg="mod">
          <ac:chgData name="Kathy Moczerniak" userId="482eff44a8730993" providerId="LiveId" clId="{11864063-41B2-40EA-9890-4542F2D9272B}" dt="2019-02-05T20:12:06.636" v="1413" actId="1076"/>
          <ac:spMkLst>
            <pc:docMk/>
            <pc:sldMk cId="1700334478" sldId="374"/>
            <ac:spMk id="2" creationId="{00000000-0000-0000-0000-000000000000}"/>
          </ac:spMkLst>
        </pc:spChg>
        <pc:spChg chg="mod">
          <ac:chgData name="Kathy Moczerniak" userId="482eff44a8730993" providerId="LiveId" clId="{11864063-41B2-40EA-9890-4542F2D9272B}" dt="2019-02-05T20:12:02.270" v="1412" actId="1076"/>
          <ac:spMkLst>
            <pc:docMk/>
            <pc:sldMk cId="1700334478" sldId="374"/>
            <ac:spMk id="3" creationId="{00000000-0000-0000-0000-000000000000}"/>
          </ac:spMkLst>
        </pc:spChg>
      </pc:sldChg>
      <pc:sldChg chg="modSp">
        <pc:chgData name="Kathy Moczerniak" userId="482eff44a8730993" providerId="LiveId" clId="{11864063-41B2-40EA-9890-4542F2D9272B}" dt="2019-02-05T20:13:47.678" v="1432" actId="1076"/>
        <pc:sldMkLst>
          <pc:docMk/>
          <pc:sldMk cId="3714624710" sldId="375"/>
        </pc:sldMkLst>
        <pc:spChg chg="mod">
          <ac:chgData name="Kathy Moczerniak" userId="482eff44a8730993" providerId="LiveId" clId="{11864063-41B2-40EA-9890-4542F2D9272B}" dt="2019-02-05T20:12:41.444" v="1416" actId="403"/>
          <ac:spMkLst>
            <pc:docMk/>
            <pc:sldMk cId="3714624710" sldId="375"/>
            <ac:spMk id="2" creationId="{00000000-0000-0000-0000-000000000000}"/>
          </ac:spMkLst>
        </pc:spChg>
        <pc:spChg chg="mod">
          <ac:chgData name="Kathy Moczerniak" userId="482eff44a8730993" providerId="LiveId" clId="{11864063-41B2-40EA-9890-4542F2D9272B}" dt="2019-02-05T20:13:47.678" v="1432" actId="1076"/>
          <ac:spMkLst>
            <pc:docMk/>
            <pc:sldMk cId="3714624710" sldId="375"/>
            <ac:spMk id="3" creationId="{00000000-0000-0000-0000-000000000000}"/>
          </ac:spMkLst>
        </pc:spChg>
      </pc:sldChg>
      <pc:sldChg chg="modSp">
        <pc:chgData name="Kathy Moczerniak" userId="482eff44a8730993" providerId="LiveId" clId="{11864063-41B2-40EA-9890-4542F2D9272B}" dt="2019-02-05T20:14:46.922" v="1435" actId="1076"/>
        <pc:sldMkLst>
          <pc:docMk/>
          <pc:sldMk cId="1179839809" sldId="376"/>
        </pc:sldMkLst>
        <pc:spChg chg="mod">
          <ac:chgData name="Kathy Moczerniak" userId="482eff44a8730993" providerId="LiveId" clId="{11864063-41B2-40EA-9890-4542F2D9272B}" dt="2019-02-05T17:34:59.376" v="144"/>
          <ac:spMkLst>
            <pc:docMk/>
            <pc:sldMk cId="1179839809" sldId="376"/>
            <ac:spMk id="2" creationId="{00000000-0000-0000-0000-000000000000}"/>
          </ac:spMkLst>
        </pc:spChg>
        <pc:spChg chg="mod">
          <ac:chgData name="Kathy Moczerniak" userId="482eff44a8730993" providerId="LiveId" clId="{11864063-41B2-40EA-9890-4542F2D9272B}" dt="2019-02-05T20:14:46.922" v="1435" actId="1076"/>
          <ac:spMkLst>
            <pc:docMk/>
            <pc:sldMk cId="1179839809" sldId="376"/>
            <ac:spMk id="3" creationId="{00000000-0000-0000-0000-000000000000}"/>
          </ac:spMkLst>
        </pc:spChg>
      </pc:sldChg>
      <pc:sldChg chg="modSp">
        <pc:chgData name="Kathy Moczerniak" userId="482eff44a8730993" providerId="LiveId" clId="{11864063-41B2-40EA-9890-4542F2D9272B}" dt="2019-02-05T20:16:46.940" v="1464" actId="1076"/>
        <pc:sldMkLst>
          <pc:docMk/>
          <pc:sldMk cId="1954204472" sldId="377"/>
        </pc:sldMkLst>
        <pc:spChg chg="mod">
          <ac:chgData name="Kathy Moczerniak" userId="482eff44a8730993" providerId="LiveId" clId="{11864063-41B2-40EA-9890-4542F2D9272B}" dt="2019-02-05T20:16:46.940" v="1464" actId="1076"/>
          <ac:spMkLst>
            <pc:docMk/>
            <pc:sldMk cId="1954204472" sldId="377"/>
            <ac:spMk id="2" creationId="{00000000-0000-0000-0000-000000000000}"/>
          </ac:spMkLst>
        </pc:spChg>
        <pc:spChg chg="mod">
          <ac:chgData name="Kathy Moczerniak" userId="482eff44a8730993" providerId="LiveId" clId="{11864063-41B2-40EA-9890-4542F2D9272B}" dt="2019-02-05T20:16:35.414" v="1463" actId="948"/>
          <ac:spMkLst>
            <pc:docMk/>
            <pc:sldMk cId="1954204472" sldId="377"/>
            <ac:spMk id="3" creationId="{00000000-0000-0000-0000-000000000000}"/>
          </ac:spMkLst>
        </pc:spChg>
      </pc:sldChg>
      <pc:sldChg chg="modSp">
        <pc:chgData name="Kathy Moczerniak" userId="482eff44a8730993" providerId="LiveId" clId="{11864063-41B2-40EA-9890-4542F2D9272B}" dt="2019-02-05T20:18:09.642" v="1489"/>
        <pc:sldMkLst>
          <pc:docMk/>
          <pc:sldMk cId="2909289716" sldId="378"/>
        </pc:sldMkLst>
        <pc:spChg chg="mod">
          <ac:chgData name="Kathy Moczerniak" userId="482eff44a8730993" providerId="LiveId" clId="{11864063-41B2-40EA-9890-4542F2D9272B}" dt="2019-02-05T20:17:41.428" v="1483" actId="1076"/>
          <ac:spMkLst>
            <pc:docMk/>
            <pc:sldMk cId="2909289716" sldId="378"/>
            <ac:spMk id="2" creationId="{00000000-0000-0000-0000-000000000000}"/>
          </ac:spMkLst>
        </pc:spChg>
        <pc:spChg chg="mod">
          <ac:chgData name="Kathy Moczerniak" userId="482eff44a8730993" providerId="LiveId" clId="{11864063-41B2-40EA-9890-4542F2D9272B}" dt="2019-02-05T20:18:09.642" v="1489"/>
          <ac:spMkLst>
            <pc:docMk/>
            <pc:sldMk cId="2909289716" sldId="378"/>
            <ac:spMk id="3" creationId="{00000000-0000-0000-0000-000000000000}"/>
          </ac:spMkLst>
        </pc:spChg>
      </pc:sldChg>
      <pc:sldChg chg="modSp">
        <pc:chgData name="Kathy Moczerniak" userId="482eff44a8730993" providerId="LiveId" clId="{11864063-41B2-40EA-9890-4542F2D9272B}" dt="2019-02-05T20:18:51.543" v="1498" actId="6549"/>
        <pc:sldMkLst>
          <pc:docMk/>
          <pc:sldMk cId="1146269884" sldId="379"/>
        </pc:sldMkLst>
        <pc:spChg chg="mod">
          <ac:chgData name="Kathy Moczerniak" userId="482eff44a8730993" providerId="LiveId" clId="{11864063-41B2-40EA-9890-4542F2D9272B}" dt="2019-02-05T20:18:43.099" v="1492"/>
          <ac:spMkLst>
            <pc:docMk/>
            <pc:sldMk cId="1146269884" sldId="379"/>
            <ac:spMk id="2" creationId="{00000000-0000-0000-0000-000000000000}"/>
          </ac:spMkLst>
        </pc:spChg>
        <pc:spChg chg="mod">
          <ac:chgData name="Kathy Moczerniak" userId="482eff44a8730993" providerId="LiveId" clId="{11864063-41B2-40EA-9890-4542F2D9272B}" dt="2019-02-05T20:18:51.543" v="1498" actId="6549"/>
          <ac:spMkLst>
            <pc:docMk/>
            <pc:sldMk cId="1146269884" sldId="379"/>
            <ac:spMk id="3" creationId="{00000000-0000-0000-0000-000000000000}"/>
          </ac:spMkLst>
        </pc:spChg>
      </pc:sldChg>
      <pc:sldChg chg="modSp">
        <pc:chgData name="Kathy Moczerniak" userId="482eff44a8730993" providerId="LiveId" clId="{11864063-41B2-40EA-9890-4542F2D9272B}" dt="2019-02-05T20:19:53.829" v="1507" actId="20577"/>
        <pc:sldMkLst>
          <pc:docMk/>
          <pc:sldMk cId="703818910" sldId="380"/>
        </pc:sldMkLst>
        <pc:spChg chg="mod">
          <ac:chgData name="Kathy Moczerniak" userId="482eff44a8730993" providerId="LiveId" clId="{11864063-41B2-40EA-9890-4542F2D9272B}" dt="2019-02-05T20:19:35.361" v="1501" actId="404"/>
          <ac:spMkLst>
            <pc:docMk/>
            <pc:sldMk cId="703818910" sldId="380"/>
            <ac:spMk id="2" creationId="{00000000-0000-0000-0000-000000000000}"/>
          </ac:spMkLst>
        </pc:spChg>
        <pc:spChg chg="mod">
          <ac:chgData name="Kathy Moczerniak" userId="482eff44a8730993" providerId="LiveId" clId="{11864063-41B2-40EA-9890-4542F2D9272B}" dt="2019-02-05T20:19:53.829" v="1507" actId="20577"/>
          <ac:spMkLst>
            <pc:docMk/>
            <pc:sldMk cId="703818910" sldId="380"/>
            <ac:spMk id="3" creationId="{00000000-0000-0000-0000-000000000000}"/>
          </ac:spMkLst>
        </pc:spChg>
      </pc:sldChg>
      <pc:sldChg chg="modSp">
        <pc:chgData name="Kathy Moczerniak" userId="482eff44a8730993" providerId="LiveId" clId="{11864063-41B2-40EA-9890-4542F2D9272B}" dt="2019-02-05T20:26:43.723" v="1514" actId="1076"/>
        <pc:sldMkLst>
          <pc:docMk/>
          <pc:sldMk cId="493727813" sldId="381"/>
        </pc:sldMkLst>
        <pc:spChg chg="mod">
          <ac:chgData name="Kathy Moczerniak" userId="482eff44a8730993" providerId="LiveId" clId="{11864063-41B2-40EA-9890-4542F2D9272B}" dt="2019-02-05T20:26:32.161" v="1510" actId="404"/>
          <ac:spMkLst>
            <pc:docMk/>
            <pc:sldMk cId="493727813" sldId="381"/>
            <ac:spMk id="2" creationId="{00000000-0000-0000-0000-000000000000}"/>
          </ac:spMkLst>
        </pc:spChg>
        <pc:spChg chg="mod">
          <ac:chgData name="Kathy Moczerniak" userId="482eff44a8730993" providerId="LiveId" clId="{11864063-41B2-40EA-9890-4542F2D9272B}" dt="2019-02-05T20:26:43.723" v="1514" actId="1076"/>
          <ac:spMkLst>
            <pc:docMk/>
            <pc:sldMk cId="493727813" sldId="381"/>
            <ac:spMk id="3" creationId="{00000000-0000-0000-0000-000000000000}"/>
          </ac:spMkLst>
        </pc:spChg>
      </pc:sldChg>
      <pc:sldChg chg="modSp">
        <pc:chgData name="Kathy Moczerniak" userId="482eff44a8730993" providerId="LiveId" clId="{11864063-41B2-40EA-9890-4542F2D9272B}" dt="2019-02-05T20:27:37.089" v="1519" actId="1076"/>
        <pc:sldMkLst>
          <pc:docMk/>
          <pc:sldMk cId="1696848039" sldId="385"/>
        </pc:sldMkLst>
        <pc:spChg chg="mod">
          <ac:chgData name="Kathy Moczerniak" userId="482eff44a8730993" providerId="LiveId" clId="{11864063-41B2-40EA-9890-4542F2D9272B}" dt="2019-02-05T20:27:11.103" v="1517" actId="404"/>
          <ac:spMkLst>
            <pc:docMk/>
            <pc:sldMk cId="1696848039" sldId="385"/>
            <ac:spMk id="2" creationId="{00000000-0000-0000-0000-000000000000}"/>
          </ac:spMkLst>
        </pc:spChg>
        <pc:spChg chg="mod">
          <ac:chgData name="Kathy Moczerniak" userId="482eff44a8730993" providerId="LiveId" clId="{11864063-41B2-40EA-9890-4542F2D9272B}" dt="2019-02-05T20:27:37.089" v="1519" actId="1076"/>
          <ac:spMkLst>
            <pc:docMk/>
            <pc:sldMk cId="1696848039" sldId="385"/>
            <ac:spMk id="3" creationId="{00000000-0000-0000-0000-000000000000}"/>
          </ac:spMkLst>
        </pc:spChg>
      </pc:sldChg>
      <pc:sldChg chg="modSp">
        <pc:chgData name="Kathy Moczerniak" userId="482eff44a8730993" providerId="LiveId" clId="{11864063-41B2-40EA-9890-4542F2D9272B}" dt="2019-02-05T20:28:03.508" v="1526" actId="1076"/>
        <pc:sldMkLst>
          <pc:docMk/>
          <pc:sldMk cId="40666720" sldId="389"/>
        </pc:sldMkLst>
        <pc:spChg chg="mod">
          <ac:chgData name="Kathy Moczerniak" userId="482eff44a8730993" providerId="LiveId" clId="{11864063-41B2-40EA-9890-4542F2D9272B}" dt="2019-02-05T20:27:58.274" v="1524"/>
          <ac:spMkLst>
            <pc:docMk/>
            <pc:sldMk cId="40666720" sldId="389"/>
            <ac:spMk id="2" creationId="{00000000-0000-0000-0000-000000000000}"/>
          </ac:spMkLst>
        </pc:spChg>
        <pc:spChg chg="mod">
          <ac:chgData name="Kathy Moczerniak" userId="482eff44a8730993" providerId="LiveId" clId="{11864063-41B2-40EA-9890-4542F2D9272B}" dt="2019-02-05T20:28:03.508" v="1526" actId="1076"/>
          <ac:spMkLst>
            <pc:docMk/>
            <pc:sldMk cId="40666720" sldId="389"/>
            <ac:spMk id="3" creationId="{00000000-0000-0000-0000-000000000000}"/>
          </ac:spMkLst>
        </pc:spChg>
      </pc:sldChg>
      <pc:sldChg chg="modSp">
        <pc:chgData name="Kathy Moczerniak" userId="482eff44a8730993" providerId="LiveId" clId="{11864063-41B2-40EA-9890-4542F2D9272B}" dt="2019-02-05T20:28:24.968" v="1528" actId="20577"/>
        <pc:sldMkLst>
          <pc:docMk/>
          <pc:sldMk cId="2250690231" sldId="390"/>
        </pc:sldMkLst>
        <pc:spChg chg="mod">
          <ac:chgData name="Kathy Moczerniak" userId="482eff44a8730993" providerId="LiveId" clId="{11864063-41B2-40EA-9890-4542F2D9272B}" dt="2019-02-05T17:35:10.658" v="146"/>
          <ac:spMkLst>
            <pc:docMk/>
            <pc:sldMk cId="2250690231" sldId="390"/>
            <ac:spMk id="2" creationId="{00000000-0000-0000-0000-000000000000}"/>
          </ac:spMkLst>
        </pc:spChg>
        <pc:spChg chg="mod">
          <ac:chgData name="Kathy Moczerniak" userId="482eff44a8730993" providerId="LiveId" clId="{11864063-41B2-40EA-9890-4542F2D9272B}" dt="2019-02-05T20:28:24.968" v="1528" actId="20577"/>
          <ac:spMkLst>
            <pc:docMk/>
            <pc:sldMk cId="2250690231" sldId="390"/>
            <ac:spMk id="3" creationId="{00000000-0000-0000-0000-000000000000}"/>
          </ac:spMkLst>
        </pc:spChg>
      </pc:sldChg>
      <pc:sldChg chg="modSp">
        <pc:chgData name="Kathy Moczerniak" userId="482eff44a8730993" providerId="LiveId" clId="{11864063-41B2-40EA-9890-4542F2D9272B}" dt="2019-02-05T20:29:38.903" v="1553" actId="1076"/>
        <pc:sldMkLst>
          <pc:docMk/>
          <pc:sldMk cId="3592806190" sldId="391"/>
        </pc:sldMkLst>
        <pc:spChg chg="mod">
          <ac:chgData name="Kathy Moczerniak" userId="482eff44a8730993" providerId="LiveId" clId="{11864063-41B2-40EA-9890-4542F2D9272B}" dt="2019-02-05T20:28:45.239" v="1533" actId="1076"/>
          <ac:spMkLst>
            <pc:docMk/>
            <pc:sldMk cId="3592806190" sldId="391"/>
            <ac:spMk id="2" creationId="{00000000-0000-0000-0000-000000000000}"/>
          </ac:spMkLst>
        </pc:spChg>
        <pc:spChg chg="mod">
          <ac:chgData name="Kathy Moczerniak" userId="482eff44a8730993" providerId="LiveId" clId="{11864063-41B2-40EA-9890-4542F2D9272B}" dt="2019-02-05T20:29:38.903" v="1553" actId="1076"/>
          <ac:spMkLst>
            <pc:docMk/>
            <pc:sldMk cId="3592806190" sldId="391"/>
            <ac:spMk id="3" creationId="{00000000-0000-0000-0000-000000000000}"/>
          </ac:spMkLst>
        </pc:spChg>
      </pc:sldChg>
      <pc:sldChg chg="modSp">
        <pc:chgData name="Kathy Moczerniak" userId="482eff44a8730993" providerId="LiveId" clId="{11864063-41B2-40EA-9890-4542F2D9272B}" dt="2019-02-05T20:30:07.746" v="1564" actId="1076"/>
        <pc:sldMkLst>
          <pc:docMk/>
          <pc:sldMk cId="3001767113" sldId="392"/>
        </pc:sldMkLst>
        <pc:spChg chg="mod">
          <ac:chgData name="Kathy Moczerniak" userId="482eff44a8730993" providerId="LiveId" clId="{11864063-41B2-40EA-9890-4542F2D9272B}" dt="2019-02-05T20:30:07.746" v="1564" actId="1076"/>
          <ac:spMkLst>
            <pc:docMk/>
            <pc:sldMk cId="3001767113" sldId="392"/>
            <ac:spMk id="2" creationId="{00000000-0000-0000-0000-000000000000}"/>
          </ac:spMkLst>
        </pc:spChg>
        <pc:spChg chg="mod">
          <ac:chgData name="Kathy Moczerniak" userId="482eff44a8730993" providerId="LiveId" clId="{11864063-41B2-40EA-9890-4542F2D9272B}" dt="2019-02-05T20:30:04.544" v="1563" actId="27636"/>
          <ac:spMkLst>
            <pc:docMk/>
            <pc:sldMk cId="3001767113" sldId="392"/>
            <ac:spMk id="3" creationId="{00000000-0000-0000-0000-000000000000}"/>
          </ac:spMkLst>
        </pc:spChg>
      </pc:sldChg>
      <pc:sldChg chg="modSp">
        <pc:chgData name="Kathy Moczerniak" userId="482eff44a8730993" providerId="LiveId" clId="{11864063-41B2-40EA-9890-4542F2D9272B}" dt="2019-02-05T20:30:32.262" v="1569" actId="20577"/>
        <pc:sldMkLst>
          <pc:docMk/>
          <pc:sldMk cId="700520658" sldId="393"/>
        </pc:sldMkLst>
        <pc:spChg chg="mod">
          <ac:chgData name="Kathy Moczerniak" userId="482eff44a8730993" providerId="LiveId" clId="{11864063-41B2-40EA-9890-4542F2D9272B}" dt="2019-02-05T20:30:27.676" v="1567"/>
          <ac:spMkLst>
            <pc:docMk/>
            <pc:sldMk cId="700520658" sldId="393"/>
            <ac:spMk id="2" creationId="{00000000-0000-0000-0000-000000000000}"/>
          </ac:spMkLst>
        </pc:spChg>
        <pc:spChg chg="mod">
          <ac:chgData name="Kathy Moczerniak" userId="482eff44a8730993" providerId="LiveId" clId="{11864063-41B2-40EA-9890-4542F2D9272B}" dt="2019-02-05T20:30:32.262" v="1569" actId="20577"/>
          <ac:spMkLst>
            <pc:docMk/>
            <pc:sldMk cId="700520658" sldId="393"/>
            <ac:spMk id="3" creationId="{00000000-0000-0000-0000-000000000000}"/>
          </ac:spMkLst>
        </pc:spChg>
      </pc:sldChg>
      <pc:sldChg chg="modSp">
        <pc:chgData name="Kathy Moczerniak" userId="482eff44a8730993" providerId="LiveId" clId="{11864063-41B2-40EA-9890-4542F2D9272B}" dt="2019-02-05T20:30:55.330" v="1571" actId="20577"/>
        <pc:sldMkLst>
          <pc:docMk/>
          <pc:sldMk cId="1263524875" sldId="394"/>
        </pc:sldMkLst>
        <pc:spChg chg="mod">
          <ac:chgData name="Kathy Moczerniak" userId="482eff44a8730993" providerId="LiveId" clId="{11864063-41B2-40EA-9890-4542F2D9272B}" dt="2019-02-05T17:35:24.471" v="150"/>
          <ac:spMkLst>
            <pc:docMk/>
            <pc:sldMk cId="1263524875" sldId="394"/>
            <ac:spMk id="2" creationId="{00000000-0000-0000-0000-000000000000}"/>
          </ac:spMkLst>
        </pc:spChg>
        <pc:spChg chg="mod">
          <ac:chgData name="Kathy Moczerniak" userId="482eff44a8730993" providerId="LiveId" clId="{11864063-41B2-40EA-9890-4542F2D9272B}" dt="2019-02-05T20:30:55.330" v="1571" actId="20577"/>
          <ac:spMkLst>
            <pc:docMk/>
            <pc:sldMk cId="1263524875" sldId="394"/>
            <ac:spMk id="3" creationId="{00000000-0000-0000-0000-000000000000}"/>
          </ac:spMkLst>
        </pc:spChg>
      </pc:sldChg>
      <pc:sldChg chg="modSp">
        <pc:chgData name="Kathy Moczerniak" userId="482eff44a8730993" providerId="LiveId" clId="{11864063-41B2-40EA-9890-4542F2D9272B}" dt="2019-02-05T20:33:50.539" v="1601" actId="1076"/>
        <pc:sldMkLst>
          <pc:docMk/>
          <pc:sldMk cId="3023185145" sldId="395"/>
        </pc:sldMkLst>
        <pc:spChg chg="mod">
          <ac:chgData name="Kathy Moczerniak" userId="482eff44a8730993" providerId="LiveId" clId="{11864063-41B2-40EA-9890-4542F2D9272B}" dt="2019-02-05T20:31:23.177" v="1575" actId="1076"/>
          <ac:spMkLst>
            <pc:docMk/>
            <pc:sldMk cId="3023185145" sldId="395"/>
            <ac:spMk id="2" creationId="{00000000-0000-0000-0000-000000000000}"/>
          </ac:spMkLst>
        </pc:spChg>
        <pc:spChg chg="mod">
          <ac:chgData name="Kathy Moczerniak" userId="482eff44a8730993" providerId="LiveId" clId="{11864063-41B2-40EA-9890-4542F2D9272B}" dt="2019-02-05T20:33:50.539" v="1601" actId="1076"/>
          <ac:spMkLst>
            <pc:docMk/>
            <pc:sldMk cId="3023185145" sldId="395"/>
            <ac:spMk id="3" creationId="{00000000-0000-0000-0000-000000000000}"/>
          </ac:spMkLst>
        </pc:spChg>
      </pc:sldChg>
      <pc:sldChg chg="modSp">
        <pc:chgData name="Kathy Moczerniak" userId="482eff44a8730993" providerId="LiveId" clId="{11864063-41B2-40EA-9890-4542F2D9272B}" dt="2019-02-05T20:35:51.558" v="1616" actId="1076"/>
        <pc:sldMkLst>
          <pc:docMk/>
          <pc:sldMk cId="3173428545" sldId="396"/>
        </pc:sldMkLst>
        <pc:spChg chg="mod">
          <ac:chgData name="Kathy Moczerniak" userId="482eff44a8730993" providerId="LiveId" clId="{11864063-41B2-40EA-9890-4542F2D9272B}" dt="2019-02-05T20:35:25.508" v="1613" actId="1076"/>
          <ac:spMkLst>
            <pc:docMk/>
            <pc:sldMk cId="3173428545" sldId="396"/>
            <ac:spMk id="2" creationId="{00000000-0000-0000-0000-000000000000}"/>
          </ac:spMkLst>
        </pc:spChg>
        <pc:spChg chg="mod">
          <ac:chgData name="Kathy Moczerniak" userId="482eff44a8730993" providerId="LiveId" clId="{11864063-41B2-40EA-9890-4542F2D9272B}" dt="2019-02-05T20:35:51.558" v="1616" actId="1076"/>
          <ac:spMkLst>
            <pc:docMk/>
            <pc:sldMk cId="3173428545" sldId="396"/>
            <ac:spMk id="3" creationId="{00000000-0000-0000-0000-000000000000}"/>
          </ac:spMkLst>
        </pc:spChg>
      </pc:sldChg>
      <pc:sldChg chg="modSp">
        <pc:chgData name="Kathy Moczerniak" userId="482eff44a8730993" providerId="LiveId" clId="{11864063-41B2-40EA-9890-4542F2D9272B}" dt="2019-02-05T20:36:21.486" v="1622" actId="947"/>
        <pc:sldMkLst>
          <pc:docMk/>
          <pc:sldMk cId="4077923864" sldId="397"/>
        </pc:sldMkLst>
        <pc:spChg chg="mod">
          <ac:chgData name="Kathy Moczerniak" userId="482eff44a8730993" providerId="LiveId" clId="{11864063-41B2-40EA-9890-4542F2D9272B}" dt="2019-02-05T20:36:08.848" v="1619" actId="404"/>
          <ac:spMkLst>
            <pc:docMk/>
            <pc:sldMk cId="4077923864" sldId="397"/>
            <ac:spMk id="2" creationId="{00000000-0000-0000-0000-000000000000}"/>
          </ac:spMkLst>
        </pc:spChg>
        <pc:spChg chg="mod">
          <ac:chgData name="Kathy Moczerniak" userId="482eff44a8730993" providerId="LiveId" clId="{11864063-41B2-40EA-9890-4542F2D9272B}" dt="2019-02-05T20:36:21.486" v="1622" actId="947"/>
          <ac:spMkLst>
            <pc:docMk/>
            <pc:sldMk cId="4077923864" sldId="397"/>
            <ac:spMk id="3" creationId="{00000000-0000-0000-0000-000000000000}"/>
          </ac:spMkLst>
        </pc:spChg>
      </pc:sldChg>
      <pc:sldChg chg="modSp">
        <pc:chgData name="Kathy Moczerniak" userId="482eff44a8730993" providerId="LiveId" clId="{11864063-41B2-40EA-9890-4542F2D9272B}" dt="2019-02-05T20:36:36.801" v="1624" actId="20577"/>
        <pc:sldMkLst>
          <pc:docMk/>
          <pc:sldMk cId="2342943914" sldId="398"/>
        </pc:sldMkLst>
        <pc:spChg chg="mod">
          <ac:chgData name="Kathy Moczerniak" userId="482eff44a8730993" providerId="LiveId" clId="{11864063-41B2-40EA-9890-4542F2D9272B}" dt="2019-02-05T17:35:37.111" v="154"/>
          <ac:spMkLst>
            <pc:docMk/>
            <pc:sldMk cId="2342943914" sldId="398"/>
            <ac:spMk id="2" creationId="{00000000-0000-0000-0000-000000000000}"/>
          </ac:spMkLst>
        </pc:spChg>
        <pc:spChg chg="mod">
          <ac:chgData name="Kathy Moczerniak" userId="482eff44a8730993" providerId="LiveId" clId="{11864063-41B2-40EA-9890-4542F2D9272B}" dt="2019-02-05T20:36:36.801" v="1624" actId="20577"/>
          <ac:spMkLst>
            <pc:docMk/>
            <pc:sldMk cId="2342943914" sldId="398"/>
            <ac:spMk id="3" creationId="{00000000-0000-0000-0000-000000000000}"/>
          </ac:spMkLst>
        </pc:spChg>
      </pc:sldChg>
      <pc:sldChg chg="modSp">
        <pc:chgData name="Kathy Moczerniak" userId="482eff44a8730993" providerId="LiveId" clId="{11864063-41B2-40EA-9890-4542F2D9272B}" dt="2019-02-06T15:30:54.107" v="2975" actId="1076"/>
        <pc:sldMkLst>
          <pc:docMk/>
          <pc:sldMk cId="2549252689" sldId="399"/>
        </pc:sldMkLst>
        <pc:spChg chg="mod">
          <ac:chgData name="Kathy Moczerniak" userId="482eff44a8730993" providerId="LiveId" clId="{11864063-41B2-40EA-9890-4542F2D9272B}" dt="2019-02-05T20:36:53.830" v="1627"/>
          <ac:spMkLst>
            <pc:docMk/>
            <pc:sldMk cId="2549252689" sldId="399"/>
            <ac:spMk id="2" creationId="{00000000-0000-0000-0000-000000000000}"/>
          </ac:spMkLst>
        </pc:spChg>
        <pc:spChg chg="mod">
          <ac:chgData name="Kathy Moczerniak" userId="482eff44a8730993" providerId="LiveId" clId="{11864063-41B2-40EA-9890-4542F2D9272B}" dt="2019-02-06T15:30:54.107" v="2975" actId="1076"/>
          <ac:spMkLst>
            <pc:docMk/>
            <pc:sldMk cId="2549252689" sldId="399"/>
            <ac:spMk id="3" creationId="{00000000-0000-0000-0000-000000000000}"/>
          </ac:spMkLst>
        </pc:spChg>
      </pc:sldChg>
      <pc:sldChg chg="modSp">
        <pc:chgData name="Kathy Moczerniak" userId="482eff44a8730993" providerId="LiveId" clId="{11864063-41B2-40EA-9890-4542F2D9272B}" dt="2019-02-05T20:37:43.208" v="1636" actId="20577"/>
        <pc:sldMkLst>
          <pc:docMk/>
          <pc:sldMk cId="3816938937" sldId="400"/>
        </pc:sldMkLst>
        <pc:spChg chg="mod">
          <ac:chgData name="Kathy Moczerniak" userId="482eff44a8730993" providerId="LiveId" clId="{11864063-41B2-40EA-9890-4542F2D9272B}" dt="2019-02-05T17:35:47.889" v="156"/>
          <ac:spMkLst>
            <pc:docMk/>
            <pc:sldMk cId="3816938937" sldId="400"/>
            <ac:spMk id="2" creationId="{00000000-0000-0000-0000-000000000000}"/>
          </ac:spMkLst>
        </pc:spChg>
        <pc:spChg chg="mod">
          <ac:chgData name="Kathy Moczerniak" userId="482eff44a8730993" providerId="LiveId" clId="{11864063-41B2-40EA-9890-4542F2D9272B}" dt="2019-02-05T20:37:43.208" v="1636" actId="20577"/>
          <ac:spMkLst>
            <pc:docMk/>
            <pc:sldMk cId="3816938937" sldId="400"/>
            <ac:spMk id="3" creationId="{00000000-0000-0000-0000-000000000000}"/>
          </ac:spMkLst>
        </pc:spChg>
      </pc:sldChg>
      <pc:sldChg chg="modSp">
        <pc:chgData name="Kathy Moczerniak" userId="482eff44a8730993" providerId="LiveId" clId="{11864063-41B2-40EA-9890-4542F2D9272B}" dt="2019-02-05T20:39:10.720" v="1647" actId="1076"/>
        <pc:sldMkLst>
          <pc:docMk/>
          <pc:sldMk cId="1076677007" sldId="401"/>
        </pc:sldMkLst>
        <pc:spChg chg="mod">
          <ac:chgData name="Kathy Moczerniak" userId="482eff44a8730993" providerId="LiveId" clId="{11864063-41B2-40EA-9890-4542F2D9272B}" dt="2019-02-05T20:38:09.908" v="1645" actId="404"/>
          <ac:spMkLst>
            <pc:docMk/>
            <pc:sldMk cId="1076677007" sldId="401"/>
            <ac:spMk id="2" creationId="{00000000-0000-0000-0000-000000000000}"/>
          </ac:spMkLst>
        </pc:spChg>
        <pc:spChg chg="mod">
          <ac:chgData name="Kathy Moczerniak" userId="482eff44a8730993" providerId="LiveId" clId="{11864063-41B2-40EA-9890-4542F2D9272B}" dt="2019-02-05T20:39:10.720" v="1647" actId="1076"/>
          <ac:spMkLst>
            <pc:docMk/>
            <pc:sldMk cId="1076677007" sldId="401"/>
            <ac:spMk id="3" creationId="{00000000-0000-0000-0000-000000000000}"/>
          </ac:spMkLst>
        </pc:spChg>
      </pc:sldChg>
      <pc:sldChg chg="modSp">
        <pc:chgData name="Kathy Moczerniak" userId="482eff44a8730993" providerId="LiveId" clId="{11864063-41B2-40EA-9890-4542F2D9272B}" dt="2019-02-05T20:40:23.406" v="1667"/>
        <pc:sldMkLst>
          <pc:docMk/>
          <pc:sldMk cId="2372076499" sldId="402"/>
        </pc:sldMkLst>
        <pc:spChg chg="mod">
          <ac:chgData name="Kathy Moczerniak" userId="482eff44a8730993" providerId="LiveId" clId="{11864063-41B2-40EA-9890-4542F2D9272B}" dt="2019-02-05T20:39:43.313" v="1652" actId="404"/>
          <ac:spMkLst>
            <pc:docMk/>
            <pc:sldMk cId="2372076499" sldId="402"/>
            <ac:spMk id="2" creationId="{00000000-0000-0000-0000-000000000000}"/>
          </ac:spMkLst>
        </pc:spChg>
        <pc:spChg chg="mod">
          <ac:chgData name="Kathy Moczerniak" userId="482eff44a8730993" providerId="LiveId" clId="{11864063-41B2-40EA-9890-4542F2D9272B}" dt="2019-02-05T20:40:23.406" v="1667"/>
          <ac:spMkLst>
            <pc:docMk/>
            <pc:sldMk cId="2372076499" sldId="402"/>
            <ac:spMk id="3" creationId="{00000000-0000-0000-0000-000000000000}"/>
          </ac:spMkLst>
        </pc:spChg>
      </pc:sldChg>
      <pc:sldChg chg="modSp">
        <pc:chgData name="Kathy Moczerniak" userId="482eff44a8730993" providerId="LiveId" clId="{11864063-41B2-40EA-9890-4542F2D9272B}" dt="2019-02-05T20:41:06.090" v="1674" actId="1076"/>
        <pc:sldMkLst>
          <pc:docMk/>
          <pc:sldMk cId="1078932668" sldId="403"/>
        </pc:sldMkLst>
        <pc:spChg chg="mod">
          <ac:chgData name="Kathy Moczerniak" userId="482eff44a8730993" providerId="LiveId" clId="{11864063-41B2-40EA-9890-4542F2D9272B}" dt="2019-02-05T20:40:57.515" v="1670" actId="404"/>
          <ac:spMkLst>
            <pc:docMk/>
            <pc:sldMk cId="1078932668" sldId="403"/>
            <ac:spMk id="2" creationId="{00000000-0000-0000-0000-000000000000}"/>
          </ac:spMkLst>
        </pc:spChg>
        <pc:spChg chg="mod">
          <ac:chgData name="Kathy Moczerniak" userId="482eff44a8730993" providerId="LiveId" clId="{11864063-41B2-40EA-9890-4542F2D9272B}" dt="2019-02-05T20:41:06.090" v="1674" actId="1076"/>
          <ac:spMkLst>
            <pc:docMk/>
            <pc:sldMk cId="1078932668" sldId="403"/>
            <ac:spMk id="3" creationId="{00000000-0000-0000-0000-000000000000}"/>
          </ac:spMkLst>
        </pc:spChg>
      </pc:sldChg>
      <pc:sldChg chg="modSp">
        <pc:chgData name="Kathy Moczerniak" userId="482eff44a8730993" providerId="LiveId" clId="{11864063-41B2-40EA-9890-4542F2D9272B}" dt="2019-02-05T20:41:45.909" v="1682" actId="1076"/>
        <pc:sldMkLst>
          <pc:docMk/>
          <pc:sldMk cId="1558430812" sldId="404"/>
        </pc:sldMkLst>
        <pc:spChg chg="mod">
          <ac:chgData name="Kathy Moczerniak" userId="482eff44a8730993" providerId="LiveId" clId="{11864063-41B2-40EA-9890-4542F2D9272B}" dt="2019-02-05T20:41:33.737" v="1677" actId="404"/>
          <ac:spMkLst>
            <pc:docMk/>
            <pc:sldMk cId="1558430812" sldId="404"/>
            <ac:spMk id="2" creationId="{00000000-0000-0000-0000-000000000000}"/>
          </ac:spMkLst>
        </pc:spChg>
        <pc:spChg chg="mod">
          <ac:chgData name="Kathy Moczerniak" userId="482eff44a8730993" providerId="LiveId" clId="{11864063-41B2-40EA-9890-4542F2D9272B}" dt="2019-02-05T20:41:45.909" v="1682" actId="1076"/>
          <ac:spMkLst>
            <pc:docMk/>
            <pc:sldMk cId="1558430812" sldId="404"/>
            <ac:spMk id="3" creationId="{00000000-0000-0000-0000-000000000000}"/>
          </ac:spMkLst>
        </pc:spChg>
      </pc:sldChg>
      <pc:sldChg chg="modSp">
        <pc:chgData name="Kathy Moczerniak" userId="482eff44a8730993" providerId="LiveId" clId="{11864063-41B2-40EA-9890-4542F2D9272B}" dt="2019-02-05T20:42:08.902" v="1692" actId="1076"/>
        <pc:sldMkLst>
          <pc:docMk/>
          <pc:sldMk cId="3673404503" sldId="405"/>
        </pc:sldMkLst>
        <pc:spChg chg="mod">
          <ac:chgData name="Kathy Moczerniak" userId="482eff44a8730993" providerId="LiveId" clId="{11864063-41B2-40EA-9890-4542F2D9272B}" dt="2019-02-05T20:41:56.253" v="1685" actId="404"/>
          <ac:spMkLst>
            <pc:docMk/>
            <pc:sldMk cId="3673404503" sldId="405"/>
            <ac:spMk id="2" creationId="{00000000-0000-0000-0000-000000000000}"/>
          </ac:spMkLst>
        </pc:spChg>
        <pc:spChg chg="mod">
          <ac:chgData name="Kathy Moczerniak" userId="482eff44a8730993" providerId="LiveId" clId="{11864063-41B2-40EA-9890-4542F2D9272B}" dt="2019-02-05T20:42:08.902" v="1692" actId="1076"/>
          <ac:spMkLst>
            <pc:docMk/>
            <pc:sldMk cId="3673404503" sldId="405"/>
            <ac:spMk id="3" creationId="{00000000-0000-0000-0000-000000000000}"/>
          </ac:spMkLst>
        </pc:spChg>
      </pc:sldChg>
      <pc:sldChg chg="modSp">
        <pc:chgData name="Kathy Moczerniak" userId="482eff44a8730993" providerId="LiveId" clId="{11864063-41B2-40EA-9890-4542F2D9272B}" dt="2019-02-05T20:42:40.937" v="1698" actId="1076"/>
        <pc:sldMkLst>
          <pc:docMk/>
          <pc:sldMk cId="2993138759" sldId="409"/>
        </pc:sldMkLst>
        <pc:spChg chg="mod">
          <ac:chgData name="Kathy Moczerniak" userId="482eff44a8730993" providerId="LiveId" clId="{11864063-41B2-40EA-9890-4542F2D9272B}" dt="2019-02-05T20:42:26.611" v="1696"/>
          <ac:spMkLst>
            <pc:docMk/>
            <pc:sldMk cId="2993138759" sldId="409"/>
            <ac:spMk id="2" creationId="{00000000-0000-0000-0000-000000000000}"/>
          </ac:spMkLst>
        </pc:spChg>
        <pc:spChg chg="mod">
          <ac:chgData name="Kathy Moczerniak" userId="482eff44a8730993" providerId="LiveId" clId="{11864063-41B2-40EA-9890-4542F2D9272B}" dt="2019-02-05T20:42:40.937" v="1698" actId="1076"/>
          <ac:spMkLst>
            <pc:docMk/>
            <pc:sldMk cId="2993138759" sldId="409"/>
            <ac:spMk id="3" creationId="{00000000-0000-0000-0000-000000000000}"/>
          </ac:spMkLst>
        </pc:spChg>
      </pc:sldChg>
      <pc:sldChg chg="modSp">
        <pc:chgData name="Kathy Moczerniak" userId="482eff44a8730993" providerId="LiveId" clId="{11864063-41B2-40EA-9890-4542F2D9272B}" dt="2019-02-05T20:45:08.137" v="1720" actId="14100"/>
        <pc:sldMkLst>
          <pc:docMk/>
          <pc:sldMk cId="1367841650" sldId="412"/>
        </pc:sldMkLst>
        <pc:spChg chg="mod">
          <ac:chgData name="Kathy Moczerniak" userId="482eff44a8730993" providerId="LiveId" clId="{11864063-41B2-40EA-9890-4542F2D9272B}" dt="2019-02-05T20:44:21.302" v="1709" actId="20577"/>
          <ac:spMkLst>
            <pc:docMk/>
            <pc:sldMk cId="1367841650" sldId="412"/>
            <ac:spMk id="2" creationId="{00000000-0000-0000-0000-000000000000}"/>
          </ac:spMkLst>
        </pc:spChg>
        <pc:spChg chg="mod">
          <ac:chgData name="Kathy Moczerniak" userId="482eff44a8730993" providerId="LiveId" clId="{11864063-41B2-40EA-9890-4542F2D9272B}" dt="2019-02-05T20:45:08.137" v="1720" actId="14100"/>
          <ac:spMkLst>
            <pc:docMk/>
            <pc:sldMk cId="1367841650" sldId="412"/>
            <ac:spMk id="3" creationId="{00000000-0000-0000-0000-000000000000}"/>
          </ac:spMkLst>
        </pc:spChg>
      </pc:sldChg>
      <pc:sldChg chg="modSp">
        <pc:chgData name="Kathy Moczerniak" userId="482eff44a8730993" providerId="LiveId" clId="{11864063-41B2-40EA-9890-4542F2D9272B}" dt="2019-02-05T20:46:30.227" v="1729" actId="1076"/>
        <pc:sldMkLst>
          <pc:docMk/>
          <pc:sldMk cId="1459551026" sldId="413"/>
        </pc:sldMkLst>
        <pc:spChg chg="mod">
          <ac:chgData name="Kathy Moczerniak" userId="482eff44a8730993" providerId="LiveId" clId="{11864063-41B2-40EA-9890-4542F2D9272B}" dt="2019-02-05T20:46:23.895" v="1728" actId="1076"/>
          <ac:spMkLst>
            <pc:docMk/>
            <pc:sldMk cId="1459551026" sldId="413"/>
            <ac:spMk id="2" creationId="{00000000-0000-0000-0000-000000000000}"/>
          </ac:spMkLst>
        </pc:spChg>
        <pc:spChg chg="mod">
          <ac:chgData name="Kathy Moczerniak" userId="482eff44a8730993" providerId="LiveId" clId="{11864063-41B2-40EA-9890-4542F2D9272B}" dt="2019-02-05T20:46:30.227" v="1729" actId="1076"/>
          <ac:spMkLst>
            <pc:docMk/>
            <pc:sldMk cId="1459551026" sldId="413"/>
            <ac:spMk id="3" creationId="{00000000-0000-0000-0000-000000000000}"/>
          </ac:spMkLst>
        </pc:spChg>
      </pc:sldChg>
      <pc:sldChg chg="modSp">
        <pc:chgData name="Kathy Moczerniak" userId="482eff44a8730993" providerId="LiveId" clId="{11864063-41B2-40EA-9890-4542F2D9272B}" dt="2019-02-05T20:47:09.626" v="1738" actId="1076"/>
        <pc:sldMkLst>
          <pc:docMk/>
          <pc:sldMk cId="2134382141" sldId="414"/>
        </pc:sldMkLst>
        <pc:spChg chg="mod">
          <ac:chgData name="Kathy Moczerniak" userId="482eff44a8730993" providerId="LiveId" clId="{11864063-41B2-40EA-9890-4542F2D9272B}" dt="2019-02-05T20:46:50.941" v="1734" actId="20577"/>
          <ac:spMkLst>
            <pc:docMk/>
            <pc:sldMk cId="2134382141" sldId="414"/>
            <ac:spMk id="2" creationId="{00000000-0000-0000-0000-000000000000}"/>
          </ac:spMkLst>
        </pc:spChg>
        <pc:spChg chg="mod">
          <ac:chgData name="Kathy Moczerniak" userId="482eff44a8730993" providerId="LiveId" clId="{11864063-41B2-40EA-9890-4542F2D9272B}" dt="2019-02-05T20:47:09.626" v="1738" actId="1076"/>
          <ac:spMkLst>
            <pc:docMk/>
            <pc:sldMk cId="2134382141" sldId="414"/>
            <ac:spMk id="3" creationId="{00000000-0000-0000-0000-000000000000}"/>
          </ac:spMkLst>
        </pc:spChg>
      </pc:sldChg>
      <pc:sldChg chg="modSp">
        <pc:chgData name="Kathy Moczerniak" userId="482eff44a8730993" providerId="LiveId" clId="{11864063-41B2-40EA-9890-4542F2D9272B}" dt="2019-02-05T20:47:21.411" v="1742" actId="20577"/>
        <pc:sldMkLst>
          <pc:docMk/>
          <pc:sldMk cId="3844031778" sldId="415"/>
        </pc:sldMkLst>
        <pc:spChg chg="mod">
          <ac:chgData name="Kathy Moczerniak" userId="482eff44a8730993" providerId="LiveId" clId="{11864063-41B2-40EA-9890-4542F2D9272B}" dt="2019-02-05T17:36:04.392" v="160"/>
          <ac:spMkLst>
            <pc:docMk/>
            <pc:sldMk cId="3844031778" sldId="415"/>
            <ac:spMk id="2" creationId="{00000000-0000-0000-0000-000000000000}"/>
          </ac:spMkLst>
        </pc:spChg>
        <pc:spChg chg="mod">
          <ac:chgData name="Kathy Moczerniak" userId="482eff44a8730993" providerId="LiveId" clId="{11864063-41B2-40EA-9890-4542F2D9272B}" dt="2019-02-05T20:47:21.411" v="1742" actId="20577"/>
          <ac:spMkLst>
            <pc:docMk/>
            <pc:sldMk cId="3844031778" sldId="415"/>
            <ac:spMk id="3" creationId="{00000000-0000-0000-0000-000000000000}"/>
          </ac:spMkLst>
        </pc:spChg>
      </pc:sldChg>
      <pc:sldChg chg="modSp">
        <pc:chgData name="Kathy Moczerniak" userId="482eff44a8730993" providerId="LiveId" clId="{11864063-41B2-40EA-9890-4542F2D9272B}" dt="2019-02-05T20:47:53.767" v="1747" actId="6549"/>
        <pc:sldMkLst>
          <pc:docMk/>
          <pc:sldMk cId="1169748768" sldId="416"/>
        </pc:sldMkLst>
        <pc:spChg chg="mod">
          <ac:chgData name="Kathy Moczerniak" userId="482eff44a8730993" providerId="LiveId" clId="{11864063-41B2-40EA-9890-4542F2D9272B}" dt="2019-02-05T20:47:53.767" v="1747" actId="6549"/>
          <ac:spMkLst>
            <pc:docMk/>
            <pc:sldMk cId="1169748768" sldId="416"/>
            <ac:spMk id="2" creationId="{00000000-0000-0000-0000-000000000000}"/>
          </ac:spMkLst>
        </pc:spChg>
        <pc:spChg chg="mod">
          <ac:chgData name="Kathy Moczerniak" userId="482eff44a8730993" providerId="LiveId" clId="{11864063-41B2-40EA-9890-4542F2D9272B}" dt="2019-02-05T20:47:46.328" v="1744" actId="6549"/>
          <ac:spMkLst>
            <pc:docMk/>
            <pc:sldMk cId="1169748768" sldId="416"/>
            <ac:spMk id="3" creationId="{00000000-0000-0000-0000-000000000000}"/>
          </ac:spMkLst>
        </pc:spChg>
      </pc:sldChg>
      <pc:sldChg chg="modSp">
        <pc:chgData name="Kathy Moczerniak" userId="482eff44a8730993" providerId="LiveId" clId="{11864063-41B2-40EA-9890-4542F2D9272B}" dt="2019-02-05T20:48:33.800" v="1756" actId="1076"/>
        <pc:sldMkLst>
          <pc:docMk/>
          <pc:sldMk cId="921952087" sldId="417"/>
        </pc:sldMkLst>
        <pc:spChg chg="mod">
          <ac:chgData name="Kathy Moczerniak" userId="482eff44a8730993" providerId="LiveId" clId="{11864063-41B2-40EA-9890-4542F2D9272B}" dt="2019-02-05T20:48:33.800" v="1756" actId="1076"/>
          <ac:spMkLst>
            <pc:docMk/>
            <pc:sldMk cId="921952087" sldId="417"/>
            <ac:spMk id="2" creationId="{00000000-0000-0000-0000-000000000000}"/>
          </ac:spMkLst>
        </pc:spChg>
        <pc:spChg chg="mod">
          <ac:chgData name="Kathy Moczerniak" userId="482eff44a8730993" providerId="LiveId" clId="{11864063-41B2-40EA-9890-4542F2D9272B}" dt="2019-02-05T20:48:28.884" v="1755" actId="27636"/>
          <ac:spMkLst>
            <pc:docMk/>
            <pc:sldMk cId="921952087" sldId="417"/>
            <ac:spMk id="3" creationId="{00000000-0000-0000-0000-000000000000}"/>
          </ac:spMkLst>
        </pc:spChg>
      </pc:sldChg>
      <pc:sldChg chg="modSp">
        <pc:chgData name="Kathy Moczerniak" userId="482eff44a8730993" providerId="LiveId" clId="{11864063-41B2-40EA-9890-4542F2D9272B}" dt="2019-02-05T20:49:02.215" v="1765" actId="1076"/>
        <pc:sldMkLst>
          <pc:docMk/>
          <pc:sldMk cId="986986158" sldId="418"/>
        </pc:sldMkLst>
        <pc:spChg chg="mod">
          <ac:chgData name="Kathy Moczerniak" userId="482eff44a8730993" providerId="LiveId" clId="{11864063-41B2-40EA-9890-4542F2D9272B}" dt="2019-02-05T20:48:49.258" v="1758"/>
          <ac:spMkLst>
            <pc:docMk/>
            <pc:sldMk cId="986986158" sldId="418"/>
            <ac:spMk id="2" creationId="{00000000-0000-0000-0000-000000000000}"/>
          </ac:spMkLst>
        </pc:spChg>
        <pc:spChg chg="mod">
          <ac:chgData name="Kathy Moczerniak" userId="482eff44a8730993" providerId="LiveId" clId="{11864063-41B2-40EA-9890-4542F2D9272B}" dt="2019-02-05T20:49:02.215" v="1765" actId="1076"/>
          <ac:spMkLst>
            <pc:docMk/>
            <pc:sldMk cId="986986158" sldId="418"/>
            <ac:spMk id="3" creationId="{00000000-0000-0000-0000-000000000000}"/>
          </ac:spMkLst>
        </pc:spChg>
      </pc:sldChg>
      <pc:sldChg chg="modSp">
        <pc:chgData name="Kathy Moczerniak" userId="482eff44a8730993" providerId="LiveId" clId="{11864063-41B2-40EA-9890-4542F2D9272B}" dt="2019-02-05T20:49:30.242" v="1771" actId="1076"/>
        <pc:sldMkLst>
          <pc:docMk/>
          <pc:sldMk cId="676471859" sldId="419"/>
        </pc:sldMkLst>
        <pc:spChg chg="mod">
          <ac:chgData name="Kathy Moczerniak" userId="482eff44a8730993" providerId="LiveId" clId="{11864063-41B2-40EA-9890-4542F2D9272B}" dt="2019-02-05T17:36:14.606" v="164"/>
          <ac:spMkLst>
            <pc:docMk/>
            <pc:sldMk cId="676471859" sldId="419"/>
            <ac:spMk id="2" creationId="{00000000-0000-0000-0000-000000000000}"/>
          </ac:spMkLst>
        </pc:spChg>
        <pc:spChg chg="mod">
          <ac:chgData name="Kathy Moczerniak" userId="482eff44a8730993" providerId="LiveId" clId="{11864063-41B2-40EA-9890-4542F2D9272B}" dt="2019-02-05T20:49:30.242" v="1771" actId="1076"/>
          <ac:spMkLst>
            <pc:docMk/>
            <pc:sldMk cId="676471859" sldId="419"/>
            <ac:spMk id="3" creationId="{00000000-0000-0000-0000-000000000000}"/>
          </ac:spMkLst>
        </pc:spChg>
      </pc:sldChg>
      <pc:sldChg chg="modSp">
        <pc:chgData name="Kathy Moczerniak" userId="482eff44a8730993" providerId="LiveId" clId="{11864063-41B2-40EA-9890-4542F2D9272B}" dt="2019-02-05T20:49:58.387" v="1780" actId="1076"/>
        <pc:sldMkLst>
          <pc:docMk/>
          <pc:sldMk cId="3197476683" sldId="420"/>
        </pc:sldMkLst>
        <pc:spChg chg="mod">
          <ac:chgData name="Kathy Moczerniak" userId="482eff44a8730993" providerId="LiveId" clId="{11864063-41B2-40EA-9890-4542F2D9272B}" dt="2019-02-05T20:49:49.829" v="1773"/>
          <ac:spMkLst>
            <pc:docMk/>
            <pc:sldMk cId="3197476683" sldId="420"/>
            <ac:spMk id="2" creationId="{00000000-0000-0000-0000-000000000000}"/>
          </ac:spMkLst>
        </pc:spChg>
        <pc:spChg chg="mod">
          <ac:chgData name="Kathy Moczerniak" userId="482eff44a8730993" providerId="LiveId" clId="{11864063-41B2-40EA-9890-4542F2D9272B}" dt="2019-02-05T20:49:58.387" v="1780" actId="1076"/>
          <ac:spMkLst>
            <pc:docMk/>
            <pc:sldMk cId="3197476683" sldId="420"/>
            <ac:spMk id="3" creationId="{00000000-0000-0000-0000-000000000000}"/>
          </ac:spMkLst>
        </pc:spChg>
      </pc:sldChg>
      <pc:sldChg chg="modSp">
        <pc:chgData name="Kathy Moczerniak" userId="482eff44a8730993" providerId="LiveId" clId="{11864063-41B2-40EA-9890-4542F2D9272B}" dt="2019-02-05T20:50:13.199" v="1784" actId="20577"/>
        <pc:sldMkLst>
          <pc:docMk/>
          <pc:sldMk cId="4231687226" sldId="421"/>
        </pc:sldMkLst>
        <pc:spChg chg="mod">
          <ac:chgData name="Kathy Moczerniak" userId="482eff44a8730993" providerId="LiveId" clId="{11864063-41B2-40EA-9890-4542F2D9272B}" dt="2019-02-05T17:36:19.804" v="166"/>
          <ac:spMkLst>
            <pc:docMk/>
            <pc:sldMk cId="4231687226" sldId="421"/>
            <ac:spMk id="2" creationId="{00000000-0000-0000-0000-000000000000}"/>
          </ac:spMkLst>
        </pc:spChg>
        <pc:spChg chg="mod">
          <ac:chgData name="Kathy Moczerniak" userId="482eff44a8730993" providerId="LiveId" clId="{11864063-41B2-40EA-9890-4542F2D9272B}" dt="2019-02-05T20:50:13.199" v="1784" actId="20577"/>
          <ac:spMkLst>
            <pc:docMk/>
            <pc:sldMk cId="4231687226" sldId="421"/>
            <ac:spMk id="3" creationId="{00000000-0000-0000-0000-000000000000}"/>
          </ac:spMkLst>
        </pc:spChg>
      </pc:sldChg>
      <pc:sldChg chg="modSp">
        <pc:chgData name="Kathy Moczerniak" userId="482eff44a8730993" providerId="LiveId" clId="{11864063-41B2-40EA-9890-4542F2D9272B}" dt="2019-02-06T15:33:22.799" v="2983" actId="20577"/>
        <pc:sldMkLst>
          <pc:docMk/>
          <pc:sldMk cId="3018905596" sldId="422"/>
        </pc:sldMkLst>
        <pc:spChg chg="mod">
          <ac:chgData name="Kathy Moczerniak" userId="482eff44a8730993" providerId="LiveId" clId="{11864063-41B2-40EA-9890-4542F2D9272B}" dt="2019-02-06T15:33:22.799" v="2983" actId="20577"/>
          <ac:spMkLst>
            <pc:docMk/>
            <pc:sldMk cId="3018905596" sldId="422"/>
            <ac:spMk id="2" creationId="{00000000-0000-0000-0000-000000000000}"/>
          </ac:spMkLst>
        </pc:spChg>
        <pc:spChg chg="mod">
          <ac:chgData name="Kathy Moczerniak" userId="482eff44a8730993" providerId="LiveId" clId="{11864063-41B2-40EA-9890-4542F2D9272B}" dt="2019-02-06T15:32:41.111" v="2978" actId="14100"/>
          <ac:spMkLst>
            <pc:docMk/>
            <pc:sldMk cId="3018905596" sldId="422"/>
            <ac:spMk id="3" creationId="{00000000-0000-0000-0000-000000000000}"/>
          </ac:spMkLst>
        </pc:spChg>
      </pc:sldChg>
      <pc:sldChg chg="modSp">
        <pc:chgData name="Kathy Moczerniak" userId="482eff44a8730993" providerId="LiveId" clId="{11864063-41B2-40EA-9890-4542F2D9272B}" dt="2019-02-05T20:53:25.367" v="1803" actId="948"/>
        <pc:sldMkLst>
          <pc:docMk/>
          <pc:sldMk cId="3473447709" sldId="423"/>
        </pc:sldMkLst>
        <pc:spChg chg="mod">
          <ac:chgData name="Kathy Moczerniak" userId="482eff44a8730993" providerId="LiveId" clId="{11864063-41B2-40EA-9890-4542F2D9272B}" dt="2019-02-05T17:36:24.444" v="168"/>
          <ac:spMkLst>
            <pc:docMk/>
            <pc:sldMk cId="3473447709" sldId="423"/>
            <ac:spMk id="2" creationId="{00000000-0000-0000-0000-000000000000}"/>
          </ac:spMkLst>
        </pc:spChg>
        <pc:spChg chg="mod">
          <ac:chgData name="Kathy Moczerniak" userId="482eff44a8730993" providerId="LiveId" clId="{11864063-41B2-40EA-9890-4542F2D9272B}" dt="2019-02-05T20:53:25.367" v="1803" actId="948"/>
          <ac:spMkLst>
            <pc:docMk/>
            <pc:sldMk cId="3473447709" sldId="423"/>
            <ac:spMk id="3" creationId="{00000000-0000-0000-0000-000000000000}"/>
          </ac:spMkLst>
        </pc:spChg>
      </pc:sldChg>
      <pc:sldChg chg="modSp">
        <pc:chgData name="Kathy Moczerniak" userId="482eff44a8730993" providerId="LiveId" clId="{11864063-41B2-40EA-9890-4542F2D9272B}" dt="2019-02-05T20:55:07.719" v="1811" actId="1076"/>
        <pc:sldMkLst>
          <pc:docMk/>
          <pc:sldMk cId="2398541627" sldId="424"/>
        </pc:sldMkLst>
        <pc:spChg chg="mod">
          <ac:chgData name="Kathy Moczerniak" userId="482eff44a8730993" providerId="LiveId" clId="{11864063-41B2-40EA-9890-4542F2D9272B}" dt="2019-02-05T20:55:07.719" v="1811" actId="1076"/>
          <ac:spMkLst>
            <pc:docMk/>
            <pc:sldMk cId="2398541627" sldId="424"/>
            <ac:spMk id="2" creationId="{00000000-0000-0000-0000-000000000000}"/>
          </ac:spMkLst>
        </pc:spChg>
        <pc:spChg chg="mod">
          <ac:chgData name="Kathy Moczerniak" userId="482eff44a8730993" providerId="LiveId" clId="{11864063-41B2-40EA-9890-4542F2D9272B}" dt="2019-02-05T20:54:14.492" v="1810" actId="20577"/>
          <ac:spMkLst>
            <pc:docMk/>
            <pc:sldMk cId="2398541627" sldId="424"/>
            <ac:spMk id="3" creationId="{00000000-0000-0000-0000-000000000000}"/>
          </ac:spMkLst>
        </pc:spChg>
      </pc:sldChg>
      <pc:sldChg chg="modSp">
        <pc:chgData name="Kathy Moczerniak" userId="482eff44a8730993" providerId="LiveId" clId="{11864063-41B2-40EA-9890-4542F2D9272B}" dt="2019-02-05T20:55:29.043" v="1821" actId="1076"/>
        <pc:sldMkLst>
          <pc:docMk/>
          <pc:sldMk cId="933084835" sldId="425"/>
        </pc:sldMkLst>
        <pc:spChg chg="mod">
          <ac:chgData name="Kathy Moczerniak" userId="482eff44a8730993" providerId="LiveId" clId="{11864063-41B2-40EA-9890-4542F2D9272B}" dt="2019-02-05T20:55:15.304" v="1814" actId="404"/>
          <ac:spMkLst>
            <pc:docMk/>
            <pc:sldMk cId="933084835" sldId="425"/>
            <ac:spMk id="2" creationId="{00000000-0000-0000-0000-000000000000}"/>
          </ac:spMkLst>
        </pc:spChg>
        <pc:spChg chg="mod">
          <ac:chgData name="Kathy Moczerniak" userId="482eff44a8730993" providerId="LiveId" clId="{11864063-41B2-40EA-9890-4542F2D9272B}" dt="2019-02-05T20:55:29.043" v="1821" actId="1076"/>
          <ac:spMkLst>
            <pc:docMk/>
            <pc:sldMk cId="933084835" sldId="425"/>
            <ac:spMk id="3" creationId="{00000000-0000-0000-0000-000000000000}"/>
          </ac:spMkLst>
        </pc:spChg>
      </pc:sldChg>
      <pc:sldChg chg="addSp delSp modSp">
        <pc:chgData name="Kathy Moczerniak" userId="482eff44a8730993" providerId="LiveId" clId="{11864063-41B2-40EA-9890-4542F2D9272B}" dt="2019-02-05T20:57:16.107" v="1833" actId="1076"/>
        <pc:sldMkLst>
          <pc:docMk/>
          <pc:sldMk cId="2988931195" sldId="426"/>
        </pc:sldMkLst>
        <pc:spChg chg="mod">
          <ac:chgData name="Kathy Moczerniak" userId="482eff44a8730993" providerId="LiveId" clId="{11864063-41B2-40EA-9890-4542F2D9272B}" dt="2019-02-05T20:56:26.932" v="1824"/>
          <ac:spMkLst>
            <pc:docMk/>
            <pc:sldMk cId="2988931195" sldId="426"/>
            <ac:spMk id="2" creationId="{00000000-0000-0000-0000-000000000000}"/>
          </ac:spMkLst>
        </pc:spChg>
        <pc:spChg chg="mod">
          <ac:chgData name="Kathy Moczerniak" userId="482eff44a8730993" providerId="LiveId" clId="{11864063-41B2-40EA-9890-4542F2D9272B}" dt="2019-02-05T20:57:16.107" v="1833" actId="1076"/>
          <ac:spMkLst>
            <pc:docMk/>
            <pc:sldMk cId="2988931195" sldId="426"/>
            <ac:spMk id="3" creationId="{00000000-0000-0000-0000-000000000000}"/>
          </ac:spMkLst>
        </pc:spChg>
        <pc:picChg chg="add del">
          <ac:chgData name="Kathy Moczerniak" userId="482eff44a8730993" providerId="LiveId" clId="{11864063-41B2-40EA-9890-4542F2D9272B}" dt="2019-02-05T20:56:59.056" v="1830" actId="478"/>
          <ac:picMkLst>
            <pc:docMk/>
            <pc:sldMk cId="2988931195" sldId="426"/>
            <ac:picMk id="4" creationId="{314E9304-F26F-491B-B470-529BA3D4945A}"/>
          </ac:picMkLst>
        </pc:picChg>
      </pc:sldChg>
      <pc:sldChg chg="modSp">
        <pc:chgData name="Kathy Moczerniak" userId="482eff44a8730993" providerId="LiveId" clId="{11864063-41B2-40EA-9890-4542F2D9272B}" dt="2019-02-05T20:58:17.041" v="1841" actId="20577"/>
        <pc:sldMkLst>
          <pc:docMk/>
          <pc:sldMk cId="722519706" sldId="427"/>
        </pc:sldMkLst>
        <pc:spChg chg="mod">
          <ac:chgData name="Kathy Moczerniak" userId="482eff44a8730993" providerId="LiveId" clId="{11864063-41B2-40EA-9890-4542F2D9272B}" dt="2019-02-05T20:57:56.089" v="1836" actId="404"/>
          <ac:spMkLst>
            <pc:docMk/>
            <pc:sldMk cId="722519706" sldId="427"/>
            <ac:spMk id="2" creationId="{00000000-0000-0000-0000-000000000000}"/>
          </ac:spMkLst>
        </pc:spChg>
        <pc:spChg chg="mod">
          <ac:chgData name="Kathy Moczerniak" userId="482eff44a8730993" providerId="LiveId" clId="{11864063-41B2-40EA-9890-4542F2D9272B}" dt="2019-02-05T20:58:17.041" v="1841" actId="20577"/>
          <ac:spMkLst>
            <pc:docMk/>
            <pc:sldMk cId="722519706" sldId="427"/>
            <ac:spMk id="3" creationId="{00000000-0000-0000-0000-000000000000}"/>
          </ac:spMkLst>
        </pc:spChg>
      </pc:sldChg>
      <pc:sldChg chg="modSp">
        <pc:chgData name="Kathy Moczerniak" userId="482eff44a8730993" providerId="LiveId" clId="{11864063-41B2-40EA-9890-4542F2D9272B}" dt="2019-02-05T20:58:44.183" v="1845" actId="947"/>
        <pc:sldMkLst>
          <pc:docMk/>
          <pc:sldMk cId="3007658691" sldId="430"/>
        </pc:sldMkLst>
        <pc:spChg chg="mod">
          <ac:chgData name="Kathy Moczerniak" userId="482eff44a8730993" providerId="LiveId" clId="{11864063-41B2-40EA-9890-4542F2D9272B}" dt="2019-02-05T20:58:34.081" v="1844"/>
          <ac:spMkLst>
            <pc:docMk/>
            <pc:sldMk cId="3007658691" sldId="430"/>
            <ac:spMk id="2" creationId="{00000000-0000-0000-0000-000000000000}"/>
          </ac:spMkLst>
        </pc:spChg>
        <pc:spChg chg="mod">
          <ac:chgData name="Kathy Moczerniak" userId="482eff44a8730993" providerId="LiveId" clId="{11864063-41B2-40EA-9890-4542F2D9272B}" dt="2019-02-05T20:58:44.183" v="1845" actId="947"/>
          <ac:spMkLst>
            <pc:docMk/>
            <pc:sldMk cId="3007658691" sldId="430"/>
            <ac:spMk id="3" creationId="{00000000-0000-0000-0000-000000000000}"/>
          </ac:spMkLst>
        </pc:spChg>
      </pc:sldChg>
      <pc:sldChg chg="modSp">
        <pc:chgData name="Kathy Moczerniak" userId="482eff44a8730993" providerId="LiveId" clId="{11864063-41B2-40EA-9890-4542F2D9272B}" dt="2019-02-05T20:59:25.769" v="1857" actId="1076"/>
        <pc:sldMkLst>
          <pc:docMk/>
          <pc:sldMk cId="1888453062" sldId="434"/>
        </pc:sldMkLst>
        <pc:spChg chg="mod">
          <ac:chgData name="Kathy Moczerniak" userId="482eff44a8730993" providerId="LiveId" clId="{11864063-41B2-40EA-9890-4542F2D9272B}" dt="2019-02-05T20:59:25.769" v="1857" actId="1076"/>
          <ac:spMkLst>
            <pc:docMk/>
            <pc:sldMk cId="1888453062" sldId="434"/>
            <ac:spMk id="2" creationId="{00000000-0000-0000-0000-000000000000}"/>
          </ac:spMkLst>
        </pc:spChg>
        <pc:spChg chg="mod">
          <ac:chgData name="Kathy Moczerniak" userId="482eff44a8730993" providerId="LiveId" clId="{11864063-41B2-40EA-9890-4542F2D9272B}" dt="2019-02-05T20:59:20.949" v="1856" actId="14100"/>
          <ac:spMkLst>
            <pc:docMk/>
            <pc:sldMk cId="1888453062" sldId="434"/>
            <ac:spMk id="3" creationId="{00000000-0000-0000-0000-000000000000}"/>
          </ac:spMkLst>
        </pc:spChg>
      </pc:sldChg>
      <pc:sldChg chg="modSp">
        <pc:chgData name="Kathy Moczerniak" userId="482eff44a8730993" providerId="LiveId" clId="{11864063-41B2-40EA-9890-4542F2D9272B}" dt="2019-02-05T21:00:59.570" v="1859" actId="20577"/>
        <pc:sldMkLst>
          <pc:docMk/>
          <pc:sldMk cId="3893562664" sldId="435"/>
        </pc:sldMkLst>
        <pc:spChg chg="mod">
          <ac:chgData name="Kathy Moczerniak" userId="482eff44a8730993" providerId="LiveId" clId="{11864063-41B2-40EA-9890-4542F2D9272B}" dt="2019-02-05T17:36:36.571" v="170"/>
          <ac:spMkLst>
            <pc:docMk/>
            <pc:sldMk cId="3893562664" sldId="435"/>
            <ac:spMk id="2" creationId="{00000000-0000-0000-0000-000000000000}"/>
          </ac:spMkLst>
        </pc:spChg>
        <pc:spChg chg="mod">
          <ac:chgData name="Kathy Moczerniak" userId="482eff44a8730993" providerId="LiveId" clId="{11864063-41B2-40EA-9890-4542F2D9272B}" dt="2019-02-05T21:00:59.570" v="1859" actId="20577"/>
          <ac:spMkLst>
            <pc:docMk/>
            <pc:sldMk cId="3893562664" sldId="435"/>
            <ac:spMk id="3" creationId="{00000000-0000-0000-0000-000000000000}"/>
          </ac:spMkLst>
        </pc:spChg>
      </pc:sldChg>
      <pc:sldChg chg="modSp">
        <pc:chgData name="Kathy Moczerniak" userId="482eff44a8730993" providerId="LiveId" clId="{11864063-41B2-40EA-9890-4542F2D9272B}" dt="2019-02-05T21:05:09.563" v="1868" actId="1076"/>
        <pc:sldMkLst>
          <pc:docMk/>
          <pc:sldMk cId="3140825389" sldId="436"/>
        </pc:sldMkLst>
        <pc:spChg chg="mod">
          <ac:chgData name="Kathy Moczerniak" userId="482eff44a8730993" providerId="LiveId" clId="{11864063-41B2-40EA-9890-4542F2D9272B}" dt="2019-02-05T21:04:59.716" v="1864" actId="20577"/>
          <ac:spMkLst>
            <pc:docMk/>
            <pc:sldMk cId="3140825389" sldId="436"/>
            <ac:spMk id="2" creationId="{00000000-0000-0000-0000-000000000000}"/>
          </ac:spMkLst>
        </pc:spChg>
        <pc:spChg chg="mod">
          <ac:chgData name="Kathy Moczerniak" userId="482eff44a8730993" providerId="LiveId" clId="{11864063-41B2-40EA-9890-4542F2D9272B}" dt="2019-02-05T21:05:09.563" v="1868" actId="1076"/>
          <ac:spMkLst>
            <pc:docMk/>
            <pc:sldMk cId="3140825389" sldId="436"/>
            <ac:spMk id="3" creationId="{00000000-0000-0000-0000-000000000000}"/>
          </ac:spMkLst>
        </pc:spChg>
      </pc:sldChg>
      <pc:sldChg chg="modSp">
        <pc:chgData name="Kathy Moczerniak" userId="482eff44a8730993" providerId="LiveId" clId="{11864063-41B2-40EA-9890-4542F2D9272B}" dt="2019-02-05T21:07:29.848" v="1870" actId="20577"/>
        <pc:sldMkLst>
          <pc:docMk/>
          <pc:sldMk cId="438954493" sldId="437"/>
        </pc:sldMkLst>
        <pc:spChg chg="mod">
          <ac:chgData name="Kathy Moczerniak" userId="482eff44a8730993" providerId="LiveId" clId="{11864063-41B2-40EA-9890-4542F2D9272B}" dt="2019-02-05T17:36:41.488" v="172"/>
          <ac:spMkLst>
            <pc:docMk/>
            <pc:sldMk cId="438954493" sldId="437"/>
            <ac:spMk id="2" creationId="{00000000-0000-0000-0000-000000000000}"/>
          </ac:spMkLst>
        </pc:spChg>
        <pc:spChg chg="mod">
          <ac:chgData name="Kathy Moczerniak" userId="482eff44a8730993" providerId="LiveId" clId="{11864063-41B2-40EA-9890-4542F2D9272B}" dt="2019-02-05T21:07:29.848" v="1870" actId="20577"/>
          <ac:spMkLst>
            <pc:docMk/>
            <pc:sldMk cId="438954493" sldId="437"/>
            <ac:spMk id="3" creationId="{00000000-0000-0000-0000-000000000000}"/>
          </ac:spMkLst>
        </pc:spChg>
      </pc:sldChg>
      <pc:sldChg chg="modSp">
        <pc:chgData name="Kathy Moczerniak" userId="482eff44a8730993" providerId="LiveId" clId="{11864063-41B2-40EA-9890-4542F2D9272B}" dt="2019-02-05T21:08:36.756" v="1892" actId="1076"/>
        <pc:sldMkLst>
          <pc:docMk/>
          <pc:sldMk cId="241998281" sldId="438"/>
        </pc:sldMkLst>
        <pc:spChg chg="mod">
          <ac:chgData name="Kathy Moczerniak" userId="482eff44a8730993" providerId="LiveId" clId="{11864063-41B2-40EA-9890-4542F2D9272B}" dt="2019-02-05T21:08:36.756" v="1892" actId="1076"/>
          <ac:spMkLst>
            <pc:docMk/>
            <pc:sldMk cId="241998281" sldId="438"/>
            <ac:spMk id="2" creationId="{00000000-0000-0000-0000-000000000000}"/>
          </ac:spMkLst>
        </pc:spChg>
        <pc:spChg chg="mod">
          <ac:chgData name="Kathy Moczerniak" userId="482eff44a8730993" providerId="LiveId" clId="{11864063-41B2-40EA-9890-4542F2D9272B}" dt="2019-02-05T21:08:33.134" v="1891" actId="1076"/>
          <ac:spMkLst>
            <pc:docMk/>
            <pc:sldMk cId="241998281" sldId="438"/>
            <ac:spMk id="3" creationId="{00000000-0000-0000-0000-000000000000}"/>
          </ac:spMkLst>
        </pc:spChg>
      </pc:sldChg>
      <pc:sldChg chg="modSp">
        <pc:chgData name="Kathy Moczerniak" userId="482eff44a8730993" providerId="LiveId" clId="{11864063-41B2-40EA-9890-4542F2D9272B}" dt="2019-02-05T21:12:50.280" v="1909" actId="1076"/>
        <pc:sldMkLst>
          <pc:docMk/>
          <pc:sldMk cId="3092917926" sldId="439"/>
        </pc:sldMkLst>
        <pc:spChg chg="mod">
          <ac:chgData name="Kathy Moczerniak" userId="482eff44a8730993" providerId="LiveId" clId="{11864063-41B2-40EA-9890-4542F2D9272B}" dt="2019-02-05T21:12:50.280" v="1909" actId="1076"/>
          <ac:spMkLst>
            <pc:docMk/>
            <pc:sldMk cId="3092917926" sldId="439"/>
            <ac:spMk id="2" creationId="{00000000-0000-0000-0000-000000000000}"/>
          </ac:spMkLst>
        </pc:spChg>
        <pc:spChg chg="mod">
          <ac:chgData name="Kathy Moczerniak" userId="482eff44a8730993" providerId="LiveId" clId="{11864063-41B2-40EA-9890-4542F2D9272B}" dt="2019-02-05T21:09:38.600" v="1908" actId="1076"/>
          <ac:spMkLst>
            <pc:docMk/>
            <pc:sldMk cId="3092917926" sldId="439"/>
            <ac:spMk id="3" creationId="{00000000-0000-0000-0000-000000000000}"/>
          </ac:spMkLst>
        </pc:spChg>
      </pc:sldChg>
      <pc:sldChg chg="modSp">
        <pc:chgData name="Kathy Moczerniak" userId="482eff44a8730993" providerId="LiveId" clId="{11864063-41B2-40EA-9890-4542F2D9272B}" dt="2019-02-05T21:15:09.091" v="1922" actId="14100"/>
        <pc:sldMkLst>
          <pc:docMk/>
          <pc:sldMk cId="3453187003" sldId="440"/>
        </pc:sldMkLst>
        <pc:spChg chg="mod">
          <ac:chgData name="Kathy Moczerniak" userId="482eff44a8730993" providerId="LiveId" clId="{11864063-41B2-40EA-9890-4542F2D9272B}" dt="2019-02-05T21:14:42.089" v="1919" actId="1076"/>
          <ac:spMkLst>
            <pc:docMk/>
            <pc:sldMk cId="3453187003" sldId="440"/>
            <ac:spMk id="2" creationId="{00000000-0000-0000-0000-000000000000}"/>
          </ac:spMkLst>
        </pc:spChg>
        <pc:spChg chg="mod">
          <ac:chgData name="Kathy Moczerniak" userId="482eff44a8730993" providerId="LiveId" clId="{11864063-41B2-40EA-9890-4542F2D9272B}" dt="2019-02-05T21:15:09.091" v="1922" actId="14100"/>
          <ac:spMkLst>
            <pc:docMk/>
            <pc:sldMk cId="3453187003" sldId="440"/>
            <ac:spMk id="3" creationId="{00000000-0000-0000-0000-000000000000}"/>
          </ac:spMkLst>
        </pc:spChg>
      </pc:sldChg>
      <pc:sldChg chg="modSp">
        <pc:chgData name="Kathy Moczerniak" userId="482eff44a8730993" providerId="LiveId" clId="{11864063-41B2-40EA-9890-4542F2D9272B}" dt="2019-02-05T21:15:40.005" v="1924" actId="20577"/>
        <pc:sldMkLst>
          <pc:docMk/>
          <pc:sldMk cId="551477069" sldId="441"/>
        </pc:sldMkLst>
        <pc:spChg chg="mod">
          <ac:chgData name="Kathy Moczerniak" userId="482eff44a8730993" providerId="LiveId" clId="{11864063-41B2-40EA-9890-4542F2D9272B}" dt="2019-02-05T17:36:57.285" v="176"/>
          <ac:spMkLst>
            <pc:docMk/>
            <pc:sldMk cId="551477069" sldId="441"/>
            <ac:spMk id="2" creationId="{00000000-0000-0000-0000-000000000000}"/>
          </ac:spMkLst>
        </pc:spChg>
        <pc:spChg chg="mod">
          <ac:chgData name="Kathy Moczerniak" userId="482eff44a8730993" providerId="LiveId" clId="{11864063-41B2-40EA-9890-4542F2D9272B}" dt="2019-02-05T21:15:40.005" v="1924" actId="20577"/>
          <ac:spMkLst>
            <pc:docMk/>
            <pc:sldMk cId="551477069" sldId="441"/>
            <ac:spMk id="3" creationId="{00000000-0000-0000-0000-000000000000}"/>
          </ac:spMkLst>
        </pc:spChg>
      </pc:sldChg>
      <pc:sldChg chg="modSp">
        <pc:chgData name="Kathy Moczerniak" userId="482eff44a8730993" providerId="LiveId" clId="{11864063-41B2-40EA-9890-4542F2D9272B}" dt="2019-02-06T15:33:56.892" v="2985" actId="20577"/>
        <pc:sldMkLst>
          <pc:docMk/>
          <pc:sldMk cId="1205503759" sldId="442"/>
        </pc:sldMkLst>
        <pc:spChg chg="mod">
          <ac:chgData name="Kathy Moczerniak" userId="482eff44a8730993" providerId="LiveId" clId="{11864063-41B2-40EA-9890-4542F2D9272B}" dt="2019-02-06T15:33:56.892" v="2985" actId="20577"/>
          <ac:spMkLst>
            <pc:docMk/>
            <pc:sldMk cId="1205503759" sldId="442"/>
            <ac:spMk id="2" creationId="{00000000-0000-0000-0000-000000000000}"/>
          </ac:spMkLst>
        </pc:spChg>
        <pc:spChg chg="mod">
          <ac:chgData name="Kathy Moczerniak" userId="482eff44a8730993" providerId="LiveId" clId="{11864063-41B2-40EA-9890-4542F2D9272B}" dt="2019-02-05T21:16:12.223" v="1932" actId="20577"/>
          <ac:spMkLst>
            <pc:docMk/>
            <pc:sldMk cId="1205503759" sldId="442"/>
            <ac:spMk id="3" creationId="{00000000-0000-0000-0000-000000000000}"/>
          </ac:spMkLst>
        </pc:spChg>
      </pc:sldChg>
      <pc:sldChg chg="modSp">
        <pc:chgData name="Kathy Moczerniak" userId="482eff44a8730993" providerId="LiveId" clId="{11864063-41B2-40EA-9890-4542F2D9272B}" dt="2019-02-05T21:17:32.048" v="1934" actId="20577"/>
        <pc:sldMkLst>
          <pc:docMk/>
          <pc:sldMk cId="3681674018" sldId="443"/>
        </pc:sldMkLst>
        <pc:spChg chg="mod">
          <ac:chgData name="Kathy Moczerniak" userId="482eff44a8730993" providerId="LiveId" clId="{11864063-41B2-40EA-9890-4542F2D9272B}" dt="2019-02-05T17:37:03.223" v="178"/>
          <ac:spMkLst>
            <pc:docMk/>
            <pc:sldMk cId="3681674018" sldId="443"/>
            <ac:spMk id="2" creationId="{00000000-0000-0000-0000-000000000000}"/>
          </ac:spMkLst>
        </pc:spChg>
        <pc:spChg chg="mod">
          <ac:chgData name="Kathy Moczerniak" userId="482eff44a8730993" providerId="LiveId" clId="{11864063-41B2-40EA-9890-4542F2D9272B}" dt="2019-02-05T21:17:32.048" v="1934" actId="20577"/>
          <ac:spMkLst>
            <pc:docMk/>
            <pc:sldMk cId="3681674018" sldId="443"/>
            <ac:spMk id="3" creationId="{00000000-0000-0000-0000-000000000000}"/>
          </ac:spMkLst>
        </pc:spChg>
      </pc:sldChg>
      <pc:sldChg chg="modSp">
        <pc:chgData name="Kathy Moczerniak" userId="482eff44a8730993" providerId="LiveId" clId="{11864063-41B2-40EA-9890-4542F2D9272B}" dt="2019-02-05T21:19:42.469" v="1957" actId="1076"/>
        <pc:sldMkLst>
          <pc:docMk/>
          <pc:sldMk cId="2913189377" sldId="444"/>
        </pc:sldMkLst>
        <pc:spChg chg="mod">
          <ac:chgData name="Kathy Moczerniak" userId="482eff44a8730993" providerId="LiveId" clId="{11864063-41B2-40EA-9890-4542F2D9272B}" dt="2019-02-05T21:19:38.876" v="1956" actId="1076"/>
          <ac:spMkLst>
            <pc:docMk/>
            <pc:sldMk cId="2913189377" sldId="444"/>
            <ac:spMk id="2" creationId="{00000000-0000-0000-0000-000000000000}"/>
          </ac:spMkLst>
        </pc:spChg>
        <pc:spChg chg="mod">
          <ac:chgData name="Kathy Moczerniak" userId="482eff44a8730993" providerId="LiveId" clId="{11864063-41B2-40EA-9890-4542F2D9272B}" dt="2019-02-05T21:19:42.469" v="1957" actId="1076"/>
          <ac:spMkLst>
            <pc:docMk/>
            <pc:sldMk cId="2913189377" sldId="444"/>
            <ac:spMk id="3" creationId="{00000000-0000-0000-0000-000000000000}"/>
          </ac:spMkLst>
        </pc:spChg>
      </pc:sldChg>
      <pc:sldChg chg="modSp">
        <pc:chgData name="Kathy Moczerniak" userId="482eff44a8730993" providerId="LiveId" clId="{11864063-41B2-40EA-9890-4542F2D9272B}" dt="2019-02-05T21:21:46.870" v="1969" actId="1076"/>
        <pc:sldMkLst>
          <pc:docMk/>
          <pc:sldMk cId="1620304462" sldId="445"/>
        </pc:sldMkLst>
        <pc:spChg chg="mod">
          <ac:chgData name="Kathy Moczerniak" userId="482eff44a8730993" providerId="LiveId" clId="{11864063-41B2-40EA-9890-4542F2D9272B}" dt="2019-02-05T21:21:14.567" v="1960" actId="1076"/>
          <ac:spMkLst>
            <pc:docMk/>
            <pc:sldMk cId="1620304462" sldId="445"/>
            <ac:spMk id="2" creationId="{00000000-0000-0000-0000-000000000000}"/>
          </ac:spMkLst>
        </pc:spChg>
        <pc:spChg chg="mod">
          <ac:chgData name="Kathy Moczerniak" userId="482eff44a8730993" providerId="LiveId" clId="{11864063-41B2-40EA-9890-4542F2D9272B}" dt="2019-02-05T21:21:46.870" v="1969" actId="1076"/>
          <ac:spMkLst>
            <pc:docMk/>
            <pc:sldMk cId="1620304462" sldId="445"/>
            <ac:spMk id="3" creationId="{00000000-0000-0000-0000-000000000000}"/>
          </ac:spMkLst>
        </pc:spChg>
      </pc:sldChg>
      <pc:sldChg chg="modSp">
        <pc:chgData name="Kathy Moczerniak" userId="482eff44a8730993" providerId="LiveId" clId="{11864063-41B2-40EA-9890-4542F2D9272B}" dt="2019-02-05T21:23:25.809" v="1983" actId="1076"/>
        <pc:sldMkLst>
          <pc:docMk/>
          <pc:sldMk cId="3072898459" sldId="446"/>
        </pc:sldMkLst>
        <pc:spChg chg="mod">
          <ac:chgData name="Kathy Moczerniak" userId="482eff44a8730993" providerId="LiveId" clId="{11864063-41B2-40EA-9890-4542F2D9272B}" dt="2019-02-05T21:22:52.894" v="1980" actId="1076"/>
          <ac:spMkLst>
            <pc:docMk/>
            <pc:sldMk cId="3072898459" sldId="446"/>
            <ac:spMk id="2" creationId="{00000000-0000-0000-0000-000000000000}"/>
          </ac:spMkLst>
        </pc:spChg>
        <pc:spChg chg="mod">
          <ac:chgData name="Kathy Moczerniak" userId="482eff44a8730993" providerId="LiveId" clId="{11864063-41B2-40EA-9890-4542F2D9272B}" dt="2019-02-05T21:23:25.809" v="1983" actId="1076"/>
          <ac:spMkLst>
            <pc:docMk/>
            <pc:sldMk cId="3072898459" sldId="446"/>
            <ac:spMk id="3" creationId="{00000000-0000-0000-0000-000000000000}"/>
          </ac:spMkLst>
        </pc:spChg>
      </pc:sldChg>
      <pc:sldChg chg="modSp">
        <pc:chgData name="Kathy Moczerniak" userId="482eff44a8730993" providerId="LiveId" clId="{11864063-41B2-40EA-9890-4542F2D9272B}" dt="2019-02-05T21:24:50.991" v="1998" actId="948"/>
        <pc:sldMkLst>
          <pc:docMk/>
          <pc:sldMk cId="2328203961" sldId="447"/>
        </pc:sldMkLst>
        <pc:spChg chg="mod">
          <ac:chgData name="Kathy Moczerniak" userId="482eff44a8730993" providerId="LiveId" clId="{11864063-41B2-40EA-9890-4542F2D9272B}" dt="2019-02-05T21:23:55.698" v="1993" actId="1076"/>
          <ac:spMkLst>
            <pc:docMk/>
            <pc:sldMk cId="2328203961" sldId="447"/>
            <ac:spMk id="2" creationId="{00000000-0000-0000-0000-000000000000}"/>
          </ac:spMkLst>
        </pc:spChg>
        <pc:spChg chg="mod">
          <ac:chgData name="Kathy Moczerniak" userId="482eff44a8730993" providerId="LiveId" clId="{11864063-41B2-40EA-9890-4542F2D9272B}" dt="2019-02-05T21:24:50.991" v="1998" actId="948"/>
          <ac:spMkLst>
            <pc:docMk/>
            <pc:sldMk cId="2328203961" sldId="447"/>
            <ac:spMk id="3" creationId="{00000000-0000-0000-0000-000000000000}"/>
          </ac:spMkLst>
        </pc:spChg>
      </pc:sldChg>
      <pc:sldChg chg="modSp">
        <pc:chgData name="Kathy Moczerniak" userId="482eff44a8730993" providerId="LiveId" clId="{11864063-41B2-40EA-9890-4542F2D9272B}" dt="2019-02-05T21:26:02.989" v="2012" actId="1076"/>
        <pc:sldMkLst>
          <pc:docMk/>
          <pc:sldMk cId="2988772839" sldId="448"/>
        </pc:sldMkLst>
        <pc:spChg chg="mod">
          <ac:chgData name="Kathy Moczerniak" userId="482eff44a8730993" providerId="LiveId" clId="{11864063-41B2-40EA-9890-4542F2D9272B}" dt="2019-02-05T21:25:21.454" v="2005" actId="404"/>
          <ac:spMkLst>
            <pc:docMk/>
            <pc:sldMk cId="2988772839" sldId="448"/>
            <ac:spMk id="2" creationId="{00000000-0000-0000-0000-000000000000}"/>
          </ac:spMkLst>
        </pc:spChg>
        <pc:spChg chg="mod">
          <ac:chgData name="Kathy Moczerniak" userId="482eff44a8730993" providerId="LiveId" clId="{11864063-41B2-40EA-9890-4542F2D9272B}" dt="2019-02-05T21:26:02.989" v="2012" actId="1076"/>
          <ac:spMkLst>
            <pc:docMk/>
            <pc:sldMk cId="2988772839" sldId="448"/>
            <ac:spMk id="3" creationId="{00000000-0000-0000-0000-000000000000}"/>
          </ac:spMkLst>
        </pc:spChg>
      </pc:sldChg>
      <pc:sldChg chg="modSp">
        <pc:chgData name="Kathy Moczerniak" userId="482eff44a8730993" providerId="LiveId" clId="{11864063-41B2-40EA-9890-4542F2D9272B}" dt="2019-02-05T21:26:17.583" v="2014" actId="20577"/>
        <pc:sldMkLst>
          <pc:docMk/>
          <pc:sldMk cId="3859818302" sldId="449"/>
        </pc:sldMkLst>
        <pc:spChg chg="mod">
          <ac:chgData name="Kathy Moczerniak" userId="482eff44a8730993" providerId="LiveId" clId="{11864063-41B2-40EA-9890-4542F2D9272B}" dt="2019-02-05T17:37:27.696" v="184"/>
          <ac:spMkLst>
            <pc:docMk/>
            <pc:sldMk cId="3859818302" sldId="449"/>
            <ac:spMk id="2" creationId="{00000000-0000-0000-0000-000000000000}"/>
          </ac:spMkLst>
        </pc:spChg>
        <pc:spChg chg="mod">
          <ac:chgData name="Kathy Moczerniak" userId="482eff44a8730993" providerId="LiveId" clId="{11864063-41B2-40EA-9890-4542F2D9272B}" dt="2019-02-05T21:26:17.583" v="2014" actId="20577"/>
          <ac:spMkLst>
            <pc:docMk/>
            <pc:sldMk cId="3859818302" sldId="449"/>
            <ac:spMk id="3" creationId="{00000000-0000-0000-0000-000000000000}"/>
          </ac:spMkLst>
        </pc:spChg>
      </pc:sldChg>
      <pc:sldChg chg="modSp">
        <pc:chgData name="Kathy Moczerniak" userId="482eff44a8730993" providerId="LiveId" clId="{11864063-41B2-40EA-9890-4542F2D9272B}" dt="2019-02-05T21:27:22.071" v="2022" actId="1076"/>
        <pc:sldMkLst>
          <pc:docMk/>
          <pc:sldMk cId="1579880521" sldId="450"/>
        </pc:sldMkLst>
        <pc:spChg chg="mod">
          <ac:chgData name="Kathy Moczerniak" userId="482eff44a8730993" providerId="LiveId" clId="{11864063-41B2-40EA-9890-4542F2D9272B}" dt="2019-02-05T21:26:48.186" v="2017"/>
          <ac:spMkLst>
            <pc:docMk/>
            <pc:sldMk cId="1579880521" sldId="450"/>
            <ac:spMk id="2" creationId="{00000000-0000-0000-0000-000000000000}"/>
          </ac:spMkLst>
        </pc:spChg>
        <pc:spChg chg="mod">
          <ac:chgData name="Kathy Moczerniak" userId="482eff44a8730993" providerId="LiveId" clId="{11864063-41B2-40EA-9890-4542F2D9272B}" dt="2019-02-05T21:27:22.071" v="2022" actId="1076"/>
          <ac:spMkLst>
            <pc:docMk/>
            <pc:sldMk cId="1579880521" sldId="450"/>
            <ac:spMk id="3" creationId="{00000000-0000-0000-0000-000000000000}"/>
          </ac:spMkLst>
        </pc:spChg>
      </pc:sldChg>
      <pc:sldChg chg="modSp">
        <pc:chgData name="Kathy Moczerniak" userId="482eff44a8730993" providerId="LiveId" clId="{11864063-41B2-40EA-9890-4542F2D9272B}" dt="2019-02-05T21:28:04.467" v="2029" actId="1076"/>
        <pc:sldMkLst>
          <pc:docMk/>
          <pc:sldMk cId="378415444" sldId="451"/>
        </pc:sldMkLst>
        <pc:spChg chg="mod">
          <ac:chgData name="Kathy Moczerniak" userId="482eff44a8730993" providerId="LiveId" clId="{11864063-41B2-40EA-9890-4542F2D9272B}" dt="2019-02-05T21:27:56.417" v="2025" actId="404"/>
          <ac:spMkLst>
            <pc:docMk/>
            <pc:sldMk cId="378415444" sldId="451"/>
            <ac:spMk id="2" creationId="{00000000-0000-0000-0000-000000000000}"/>
          </ac:spMkLst>
        </pc:spChg>
        <pc:spChg chg="mod">
          <ac:chgData name="Kathy Moczerniak" userId="482eff44a8730993" providerId="LiveId" clId="{11864063-41B2-40EA-9890-4542F2D9272B}" dt="2019-02-05T21:28:04.467" v="2029" actId="1076"/>
          <ac:spMkLst>
            <pc:docMk/>
            <pc:sldMk cId="378415444" sldId="451"/>
            <ac:spMk id="3" creationId="{00000000-0000-0000-0000-000000000000}"/>
          </ac:spMkLst>
        </pc:spChg>
      </pc:sldChg>
      <pc:sldChg chg="modSp">
        <pc:chgData name="Kathy Moczerniak" userId="482eff44a8730993" providerId="LiveId" clId="{11864063-41B2-40EA-9890-4542F2D9272B}" dt="2019-02-05T21:28:26.902" v="2037" actId="14100"/>
        <pc:sldMkLst>
          <pc:docMk/>
          <pc:sldMk cId="2050490174" sldId="452"/>
        </pc:sldMkLst>
        <pc:spChg chg="mod">
          <ac:chgData name="Kathy Moczerniak" userId="482eff44a8730993" providerId="LiveId" clId="{11864063-41B2-40EA-9890-4542F2D9272B}" dt="2019-02-05T21:28:20.823" v="2032"/>
          <ac:spMkLst>
            <pc:docMk/>
            <pc:sldMk cId="2050490174" sldId="452"/>
            <ac:spMk id="2" creationId="{00000000-0000-0000-0000-000000000000}"/>
          </ac:spMkLst>
        </pc:spChg>
        <pc:spChg chg="mod">
          <ac:chgData name="Kathy Moczerniak" userId="482eff44a8730993" providerId="LiveId" clId="{11864063-41B2-40EA-9890-4542F2D9272B}" dt="2019-02-05T21:28:26.902" v="2037" actId="14100"/>
          <ac:spMkLst>
            <pc:docMk/>
            <pc:sldMk cId="2050490174" sldId="452"/>
            <ac:spMk id="3" creationId="{00000000-0000-0000-0000-000000000000}"/>
          </ac:spMkLst>
        </pc:spChg>
      </pc:sldChg>
      <pc:sldChg chg="modSp">
        <pc:chgData name="Kathy Moczerniak" userId="482eff44a8730993" providerId="LiveId" clId="{11864063-41B2-40EA-9890-4542F2D9272B}" dt="2019-02-05T21:31:42.337" v="2065" actId="6549"/>
        <pc:sldMkLst>
          <pc:docMk/>
          <pc:sldMk cId="1759946010" sldId="453"/>
        </pc:sldMkLst>
        <pc:spChg chg="mod">
          <ac:chgData name="Kathy Moczerniak" userId="482eff44a8730993" providerId="LiveId" clId="{11864063-41B2-40EA-9890-4542F2D9272B}" dt="2019-02-05T21:28:43.891" v="2040"/>
          <ac:spMkLst>
            <pc:docMk/>
            <pc:sldMk cId="1759946010" sldId="453"/>
            <ac:spMk id="2" creationId="{00000000-0000-0000-0000-000000000000}"/>
          </ac:spMkLst>
        </pc:spChg>
        <pc:spChg chg="mod">
          <ac:chgData name="Kathy Moczerniak" userId="482eff44a8730993" providerId="LiveId" clId="{11864063-41B2-40EA-9890-4542F2D9272B}" dt="2019-02-05T21:31:42.337" v="2065" actId="6549"/>
          <ac:spMkLst>
            <pc:docMk/>
            <pc:sldMk cId="1759946010" sldId="453"/>
            <ac:spMk id="3" creationId="{00000000-0000-0000-0000-000000000000}"/>
          </ac:spMkLst>
        </pc:spChg>
      </pc:sldChg>
      <pc:sldChg chg="modSp">
        <pc:chgData name="Kathy Moczerniak" userId="482eff44a8730993" providerId="LiveId" clId="{11864063-41B2-40EA-9890-4542F2D9272B}" dt="2019-02-05T21:34:19.548" v="2083" actId="1076"/>
        <pc:sldMkLst>
          <pc:docMk/>
          <pc:sldMk cId="3492515638" sldId="456"/>
        </pc:sldMkLst>
        <pc:spChg chg="mod">
          <ac:chgData name="Kathy Moczerniak" userId="482eff44a8730993" providerId="LiveId" clId="{11864063-41B2-40EA-9890-4542F2D9272B}" dt="2019-02-05T21:34:04.076" v="2080" actId="1076"/>
          <ac:spMkLst>
            <pc:docMk/>
            <pc:sldMk cId="3492515638" sldId="456"/>
            <ac:spMk id="2" creationId="{00000000-0000-0000-0000-000000000000}"/>
          </ac:spMkLst>
        </pc:spChg>
        <pc:spChg chg="mod">
          <ac:chgData name="Kathy Moczerniak" userId="482eff44a8730993" providerId="LiveId" clId="{11864063-41B2-40EA-9890-4542F2D9272B}" dt="2019-02-05T21:34:19.548" v="2083" actId="1076"/>
          <ac:spMkLst>
            <pc:docMk/>
            <pc:sldMk cId="3492515638" sldId="456"/>
            <ac:spMk id="3" creationId="{00000000-0000-0000-0000-000000000000}"/>
          </ac:spMkLst>
        </pc:spChg>
      </pc:sldChg>
      <pc:sldChg chg="modSp">
        <pc:chgData name="Kathy Moczerniak" userId="482eff44a8730993" providerId="LiveId" clId="{11864063-41B2-40EA-9890-4542F2D9272B}" dt="2019-02-06T04:05:50.191" v="2088" actId="20577"/>
        <pc:sldMkLst>
          <pc:docMk/>
          <pc:sldMk cId="1942272346" sldId="460"/>
        </pc:sldMkLst>
        <pc:spChg chg="mod">
          <ac:chgData name="Kathy Moczerniak" userId="482eff44a8730993" providerId="LiveId" clId="{11864063-41B2-40EA-9890-4542F2D9272B}" dt="2019-02-06T04:05:45.837" v="2086" actId="1076"/>
          <ac:spMkLst>
            <pc:docMk/>
            <pc:sldMk cId="1942272346" sldId="460"/>
            <ac:spMk id="2" creationId="{00000000-0000-0000-0000-000000000000}"/>
          </ac:spMkLst>
        </pc:spChg>
        <pc:spChg chg="mod">
          <ac:chgData name="Kathy Moczerniak" userId="482eff44a8730993" providerId="LiveId" clId="{11864063-41B2-40EA-9890-4542F2D9272B}" dt="2019-02-06T04:05:50.191" v="2088" actId="20577"/>
          <ac:spMkLst>
            <pc:docMk/>
            <pc:sldMk cId="1942272346" sldId="460"/>
            <ac:spMk id="3" creationId="{00000000-0000-0000-0000-000000000000}"/>
          </ac:spMkLst>
        </pc:spChg>
      </pc:sldChg>
      <pc:sldChg chg="modSp">
        <pc:chgData name="Kathy Moczerniak" userId="482eff44a8730993" providerId="LiveId" clId="{11864063-41B2-40EA-9890-4542F2D9272B}" dt="2019-02-06T04:06:27.149" v="2091" actId="20577"/>
        <pc:sldMkLst>
          <pc:docMk/>
          <pc:sldMk cId="2290082070" sldId="461"/>
        </pc:sldMkLst>
        <pc:spChg chg="mod">
          <ac:chgData name="Kathy Moczerniak" userId="482eff44a8730993" providerId="LiveId" clId="{11864063-41B2-40EA-9890-4542F2D9272B}" dt="2019-02-05T17:37:37.609" v="186"/>
          <ac:spMkLst>
            <pc:docMk/>
            <pc:sldMk cId="2290082070" sldId="461"/>
            <ac:spMk id="2" creationId="{00000000-0000-0000-0000-000000000000}"/>
          </ac:spMkLst>
        </pc:spChg>
        <pc:spChg chg="mod">
          <ac:chgData name="Kathy Moczerniak" userId="482eff44a8730993" providerId="LiveId" clId="{11864063-41B2-40EA-9890-4542F2D9272B}" dt="2019-02-06T04:06:27.149" v="2091" actId="20577"/>
          <ac:spMkLst>
            <pc:docMk/>
            <pc:sldMk cId="2290082070" sldId="461"/>
            <ac:spMk id="3" creationId="{00000000-0000-0000-0000-000000000000}"/>
          </ac:spMkLst>
        </pc:spChg>
      </pc:sldChg>
      <pc:sldChg chg="modSp">
        <pc:chgData name="Kathy Moczerniak" userId="482eff44a8730993" providerId="LiveId" clId="{11864063-41B2-40EA-9890-4542F2D9272B}" dt="2019-02-06T04:07:25.960" v="2108" actId="1076"/>
        <pc:sldMkLst>
          <pc:docMk/>
          <pc:sldMk cId="399716521" sldId="462"/>
        </pc:sldMkLst>
        <pc:spChg chg="mod">
          <ac:chgData name="Kathy Moczerniak" userId="482eff44a8730993" providerId="LiveId" clId="{11864063-41B2-40EA-9890-4542F2D9272B}" dt="2019-02-06T04:06:54.272" v="2094" actId="1076"/>
          <ac:spMkLst>
            <pc:docMk/>
            <pc:sldMk cId="399716521" sldId="462"/>
            <ac:spMk id="2" creationId="{00000000-0000-0000-0000-000000000000}"/>
          </ac:spMkLst>
        </pc:spChg>
        <pc:spChg chg="mod">
          <ac:chgData name="Kathy Moczerniak" userId="482eff44a8730993" providerId="LiveId" clId="{11864063-41B2-40EA-9890-4542F2D9272B}" dt="2019-02-06T04:07:25.960" v="2108" actId="1076"/>
          <ac:spMkLst>
            <pc:docMk/>
            <pc:sldMk cId="399716521" sldId="462"/>
            <ac:spMk id="3" creationId="{00000000-0000-0000-0000-000000000000}"/>
          </ac:spMkLst>
        </pc:spChg>
      </pc:sldChg>
      <pc:sldChg chg="modSp">
        <pc:chgData name="Kathy Moczerniak" userId="482eff44a8730993" providerId="LiveId" clId="{11864063-41B2-40EA-9890-4542F2D9272B}" dt="2019-02-06T04:07:53.637" v="2121" actId="1076"/>
        <pc:sldMkLst>
          <pc:docMk/>
          <pc:sldMk cId="3344747453" sldId="463"/>
        </pc:sldMkLst>
        <pc:spChg chg="mod">
          <ac:chgData name="Kathy Moczerniak" userId="482eff44a8730993" providerId="LiveId" clId="{11864063-41B2-40EA-9890-4542F2D9272B}" dt="2019-02-06T04:07:53.637" v="2121" actId="1076"/>
          <ac:spMkLst>
            <pc:docMk/>
            <pc:sldMk cId="3344747453" sldId="463"/>
            <ac:spMk id="2" creationId="{00000000-0000-0000-0000-000000000000}"/>
          </ac:spMkLst>
        </pc:spChg>
        <pc:spChg chg="mod">
          <ac:chgData name="Kathy Moczerniak" userId="482eff44a8730993" providerId="LiveId" clId="{11864063-41B2-40EA-9890-4542F2D9272B}" dt="2019-02-06T04:07:49.187" v="2120" actId="27636"/>
          <ac:spMkLst>
            <pc:docMk/>
            <pc:sldMk cId="3344747453" sldId="463"/>
            <ac:spMk id="3" creationId="{00000000-0000-0000-0000-000000000000}"/>
          </ac:spMkLst>
        </pc:spChg>
      </pc:sldChg>
      <pc:sldChg chg="modSp">
        <pc:chgData name="Kathy Moczerniak" userId="482eff44a8730993" providerId="LiveId" clId="{11864063-41B2-40EA-9890-4542F2D9272B}" dt="2019-02-06T04:11:11.799" v="2130" actId="1076"/>
        <pc:sldMkLst>
          <pc:docMk/>
          <pc:sldMk cId="122774360" sldId="464"/>
        </pc:sldMkLst>
        <pc:spChg chg="mod">
          <ac:chgData name="Kathy Moczerniak" userId="482eff44a8730993" providerId="LiveId" clId="{11864063-41B2-40EA-9890-4542F2D9272B}" dt="2019-02-06T04:11:11.799" v="2130" actId="1076"/>
          <ac:spMkLst>
            <pc:docMk/>
            <pc:sldMk cId="122774360" sldId="464"/>
            <ac:spMk id="2" creationId="{00000000-0000-0000-0000-000000000000}"/>
          </ac:spMkLst>
        </pc:spChg>
        <pc:spChg chg="mod">
          <ac:chgData name="Kathy Moczerniak" userId="482eff44a8730993" providerId="LiveId" clId="{11864063-41B2-40EA-9890-4542F2D9272B}" dt="2019-02-06T04:11:04.896" v="2128" actId="1076"/>
          <ac:spMkLst>
            <pc:docMk/>
            <pc:sldMk cId="122774360" sldId="464"/>
            <ac:spMk id="3" creationId="{00000000-0000-0000-0000-000000000000}"/>
          </ac:spMkLst>
        </pc:spChg>
      </pc:sldChg>
      <pc:sldChg chg="modSp">
        <pc:chgData name="Kathy Moczerniak" userId="482eff44a8730993" providerId="LiveId" clId="{11864063-41B2-40EA-9890-4542F2D9272B}" dt="2019-02-06T04:11:25.037" v="2134" actId="20577"/>
        <pc:sldMkLst>
          <pc:docMk/>
          <pc:sldMk cId="272213559" sldId="465"/>
        </pc:sldMkLst>
        <pc:spChg chg="mod">
          <ac:chgData name="Kathy Moczerniak" userId="482eff44a8730993" providerId="LiveId" clId="{11864063-41B2-40EA-9890-4542F2D9272B}" dt="2019-02-05T17:37:48.480" v="190"/>
          <ac:spMkLst>
            <pc:docMk/>
            <pc:sldMk cId="272213559" sldId="465"/>
            <ac:spMk id="2" creationId="{00000000-0000-0000-0000-000000000000}"/>
          </ac:spMkLst>
        </pc:spChg>
        <pc:spChg chg="mod">
          <ac:chgData name="Kathy Moczerniak" userId="482eff44a8730993" providerId="LiveId" clId="{11864063-41B2-40EA-9890-4542F2D9272B}" dt="2019-02-06T04:11:25.037" v="2134" actId="20577"/>
          <ac:spMkLst>
            <pc:docMk/>
            <pc:sldMk cId="272213559" sldId="465"/>
            <ac:spMk id="3" creationId="{00000000-0000-0000-0000-000000000000}"/>
          </ac:spMkLst>
        </pc:spChg>
      </pc:sldChg>
      <pc:sldChg chg="modSp">
        <pc:chgData name="Kathy Moczerniak" userId="482eff44a8730993" providerId="LiveId" clId="{11864063-41B2-40EA-9890-4542F2D9272B}" dt="2019-02-06T04:12:41.438" v="2156" actId="1076"/>
        <pc:sldMkLst>
          <pc:docMk/>
          <pc:sldMk cId="2271652858" sldId="466"/>
        </pc:sldMkLst>
        <pc:spChg chg="mod">
          <ac:chgData name="Kathy Moczerniak" userId="482eff44a8730993" providerId="LiveId" clId="{11864063-41B2-40EA-9890-4542F2D9272B}" dt="2019-02-06T04:12:36.454" v="2155" actId="1076"/>
          <ac:spMkLst>
            <pc:docMk/>
            <pc:sldMk cId="2271652858" sldId="466"/>
            <ac:spMk id="2" creationId="{00000000-0000-0000-0000-000000000000}"/>
          </ac:spMkLst>
        </pc:spChg>
        <pc:spChg chg="mod">
          <ac:chgData name="Kathy Moczerniak" userId="482eff44a8730993" providerId="LiveId" clId="{11864063-41B2-40EA-9890-4542F2D9272B}" dt="2019-02-06T04:12:41.438" v="2156" actId="1076"/>
          <ac:spMkLst>
            <pc:docMk/>
            <pc:sldMk cId="2271652858" sldId="466"/>
            <ac:spMk id="3" creationId="{00000000-0000-0000-0000-000000000000}"/>
          </ac:spMkLst>
        </pc:spChg>
      </pc:sldChg>
      <pc:sldChg chg="modSp">
        <pc:chgData name="Kathy Moczerniak" userId="482eff44a8730993" providerId="LiveId" clId="{11864063-41B2-40EA-9890-4542F2D9272B}" dt="2019-02-06T04:14:47.887" v="2179" actId="948"/>
        <pc:sldMkLst>
          <pc:docMk/>
          <pc:sldMk cId="1428778403" sldId="467"/>
        </pc:sldMkLst>
        <pc:spChg chg="mod">
          <ac:chgData name="Kathy Moczerniak" userId="482eff44a8730993" providerId="LiveId" clId="{11864063-41B2-40EA-9890-4542F2D9272B}" dt="2019-02-06T04:14:11.628" v="2171" actId="1076"/>
          <ac:spMkLst>
            <pc:docMk/>
            <pc:sldMk cId="1428778403" sldId="467"/>
            <ac:spMk id="2" creationId="{00000000-0000-0000-0000-000000000000}"/>
          </ac:spMkLst>
        </pc:spChg>
        <pc:spChg chg="mod">
          <ac:chgData name="Kathy Moczerniak" userId="482eff44a8730993" providerId="LiveId" clId="{11864063-41B2-40EA-9890-4542F2D9272B}" dt="2019-02-06T04:14:47.887" v="2179" actId="948"/>
          <ac:spMkLst>
            <pc:docMk/>
            <pc:sldMk cId="1428778403" sldId="467"/>
            <ac:spMk id="3" creationId="{00000000-0000-0000-0000-000000000000}"/>
          </ac:spMkLst>
        </pc:spChg>
      </pc:sldChg>
      <pc:sldChg chg="modSp">
        <pc:chgData name="Kathy Moczerniak" userId="482eff44a8730993" providerId="LiveId" clId="{11864063-41B2-40EA-9890-4542F2D9272B}" dt="2019-02-06T04:15:35.254" v="2189" actId="1076"/>
        <pc:sldMkLst>
          <pc:docMk/>
          <pc:sldMk cId="2352429716" sldId="468"/>
        </pc:sldMkLst>
        <pc:spChg chg="mod">
          <ac:chgData name="Kathy Moczerniak" userId="482eff44a8730993" providerId="LiveId" clId="{11864063-41B2-40EA-9890-4542F2D9272B}" dt="2019-02-06T04:15:09.116" v="2183" actId="404"/>
          <ac:spMkLst>
            <pc:docMk/>
            <pc:sldMk cId="2352429716" sldId="468"/>
            <ac:spMk id="2" creationId="{00000000-0000-0000-0000-000000000000}"/>
          </ac:spMkLst>
        </pc:spChg>
        <pc:spChg chg="mod">
          <ac:chgData name="Kathy Moczerniak" userId="482eff44a8730993" providerId="LiveId" clId="{11864063-41B2-40EA-9890-4542F2D9272B}" dt="2019-02-06T04:15:35.254" v="2189" actId="1076"/>
          <ac:spMkLst>
            <pc:docMk/>
            <pc:sldMk cId="2352429716" sldId="468"/>
            <ac:spMk id="3" creationId="{00000000-0000-0000-0000-000000000000}"/>
          </ac:spMkLst>
        </pc:spChg>
      </pc:sldChg>
      <pc:sldChg chg="modSp">
        <pc:chgData name="Kathy Moczerniak" userId="482eff44a8730993" providerId="LiveId" clId="{11864063-41B2-40EA-9890-4542F2D9272B}" dt="2019-02-06T04:15:51.929" v="2193" actId="20577"/>
        <pc:sldMkLst>
          <pc:docMk/>
          <pc:sldMk cId="782089247" sldId="469"/>
        </pc:sldMkLst>
        <pc:spChg chg="mod">
          <ac:chgData name="Kathy Moczerniak" userId="482eff44a8730993" providerId="LiveId" clId="{11864063-41B2-40EA-9890-4542F2D9272B}" dt="2019-02-05T17:37:58.710" v="194"/>
          <ac:spMkLst>
            <pc:docMk/>
            <pc:sldMk cId="782089247" sldId="469"/>
            <ac:spMk id="2" creationId="{00000000-0000-0000-0000-000000000000}"/>
          </ac:spMkLst>
        </pc:spChg>
        <pc:spChg chg="mod">
          <ac:chgData name="Kathy Moczerniak" userId="482eff44a8730993" providerId="LiveId" clId="{11864063-41B2-40EA-9890-4542F2D9272B}" dt="2019-02-06T04:15:51.929" v="2193" actId="20577"/>
          <ac:spMkLst>
            <pc:docMk/>
            <pc:sldMk cId="782089247" sldId="469"/>
            <ac:spMk id="3" creationId="{00000000-0000-0000-0000-000000000000}"/>
          </ac:spMkLst>
        </pc:spChg>
      </pc:sldChg>
      <pc:sldChg chg="modSp">
        <pc:chgData name="Kathy Moczerniak" userId="482eff44a8730993" providerId="LiveId" clId="{11864063-41B2-40EA-9890-4542F2D9272B}" dt="2019-02-06T04:21:02.612" v="2202" actId="1076"/>
        <pc:sldMkLst>
          <pc:docMk/>
          <pc:sldMk cId="1706214914" sldId="470"/>
        </pc:sldMkLst>
        <pc:spChg chg="mod">
          <ac:chgData name="Kathy Moczerniak" userId="482eff44a8730993" providerId="LiveId" clId="{11864063-41B2-40EA-9890-4542F2D9272B}" dt="2019-02-06T04:18:59.770" v="2196" actId="404"/>
          <ac:spMkLst>
            <pc:docMk/>
            <pc:sldMk cId="1706214914" sldId="470"/>
            <ac:spMk id="2" creationId="{00000000-0000-0000-0000-000000000000}"/>
          </ac:spMkLst>
        </pc:spChg>
        <pc:spChg chg="mod">
          <ac:chgData name="Kathy Moczerniak" userId="482eff44a8730993" providerId="LiveId" clId="{11864063-41B2-40EA-9890-4542F2D9272B}" dt="2019-02-06T04:21:02.612" v="2202" actId="1076"/>
          <ac:spMkLst>
            <pc:docMk/>
            <pc:sldMk cId="1706214914" sldId="470"/>
            <ac:spMk id="3" creationId="{00000000-0000-0000-0000-000000000000}"/>
          </ac:spMkLst>
        </pc:spChg>
      </pc:sldChg>
      <pc:sldChg chg="modSp">
        <pc:chgData name="Kathy Moczerniak" userId="482eff44a8730993" providerId="LiveId" clId="{11864063-41B2-40EA-9890-4542F2D9272B}" dt="2019-02-06T04:22:14.970" v="2212" actId="6549"/>
        <pc:sldMkLst>
          <pc:docMk/>
          <pc:sldMk cId="3226169134" sldId="471"/>
        </pc:sldMkLst>
        <pc:spChg chg="mod">
          <ac:chgData name="Kathy Moczerniak" userId="482eff44a8730993" providerId="LiveId" clId="{11864063-41B2-40EA-9890-4542F2D9272B}" dt="2019-02-06T04:21:19.318" v="2205" actId="404"/>
          <ac:spMkLst>
            <pc:docMk/>
            <pc:sldMk cId="3226169134" sldId="471"/>
            <ac:spMk id="2" creationId="{00000000-0000-0000-0000-000000000000}"/>
          </ac:spMkLst>
        </pc:spChg>
        <pc:spChg chg="mod">
          <ac:chgData name="Kathy Moczerniak" userId="482eff44a8730993" providerId="LiveId" clId="{11864063-41B2-40EA-9890-4542F2D9272B}" dt="2019-02-06T04:22:14.970" v="2212" actId="6549"/>
          <ac:spMkLst>
            <pc:docMk/>
            <pc:sldMk cId="3226169134" sldId="471"/>
            <ac:spMk id="3" creationId="{00000000-0000-0000-0000-000000000000}"/>
          </ac:spMkLst>
        </pc:spChg>
      </pc:sldChg>
      <pc:sldChg chg="modSp">
        <pc:chgData name="Kathy Moczerniak" userId="482eff44a8730993" providerId="LiveId" clId="{11864063-41B2-40EA-9890-4542F2D9272B}" dt="2019-02-06T04:22:37.273" v="2221" actId="6549"/>
        <pc:sldMkLst>
          <pc:docMk/>
          <pc:sldMk cId="2276092723" sldId="472"/>
        </pc:sldMkLst>
        <pc:spChg chg="mod">
          <ac:chgData name="Kathy Moczerniak" userId="482eff44a8730993" providerId="LiveId" clId="{11864063-41B2-40EA-9890-4542F2D9272B}" dt="2019-02-06T04:22:30.129" v="2216"/>
          <ac:spMkLst>
            <pc:docMk/>
            <pc:sldMk cId="2276092723" sldId="472"/>
            <ac:spMk id="2" creationId="{00000000-0000-0000-0000-000000000000}"/>
          </ac:spMkLst>
        </pc:spChg>
        <pc:spChg chg="mod">
          <ac:chgData name="Kathy Moczerniak" userId="482eff44a8730993" providerId="LiveId" clId="{11864063-41B2-40EA-9890-4542F2D9272B}" dt="2019-02-06T04:22:37.273" v="2221" actId="6549"/>
          <ac:spMkLst>
            <pc:docMk/>
            <pc:sldMk cId="2276092723" sldId="472"/>
            <ac:spMk id="3" creationId="{00000000-0000-0000-0000-000000000000}"/>
          </ac:spMkLst>
        </pc:spChg>
      </pc:sldChg>
      <pc:sldChg chg="modSp">
        <pc:chgData name="Kathy Moczerniak" userId="482eff44a8730993" providerId="LiveId" clId="{11864063-41B2-40EA-9890-4542F2D9272B}" dt="2019-02-06T04:25:16.149" v="2229" actId="947"/>
        <pc:sldMkLst>
          <pc:docMk/>
          <pc:sldMk cId="400030636" sldId="473"/>
        </pc:sldMkLst>
        <pc:spChg chg="mod">
          <ac:chgData name="Kathy Moczerniak" userId="482eff44a8730993" providerId="LiveId" clId="{11864063-41B2-40EA-9890-4542F2D9272B}" dt="2019-02-06T04:22:53.574" v="2224" actId="6549"/>
          <ac:spMkLst>
            <pc:docMk/>
            <pc:sldMk cId="400030636" sldId="473"/>
            <ac:spMk id="2" creationId="{00000000-0000-0000-0000-000000000000}"/>
          </ac:spMkLst>
        </pc:spChg>
        <pc:spChg chg="mod">
          <ac:chgData name="Kathy Moczerniak" userId="482eff44a8730993" providerId="LiveId" clId="{11864063-41B2-40EA-9890-4542F2D9272B}" dt="2019-02-06T04:25:16.149" v="2229" actId="947"/>
          <ac:spMkLst>
            <pc:docMk/>
            <pc:sldMk cId="400030636" sldId="473"/>
            <ac:spMk id="3" creationId="{00000000-0000-0000-0000-000000000000}"/>
          </ac:spMkLst>
        </pc:spChg>
      </pc:sldChg>
      <pc:sldChg chg="modSp">
        <pc:chgData name="Kathy Moczerniak" userId="482eff44a8730993" providerId="LiveId" clId="{11864063-41B2-40EA-9890-4542F2D9272B}" dt="2019-02-06T04:36:36.608" v="2252" actId="1076"/>
        <pc:sldMkLst>
          <pc:docMk/>
          <pc:sldMk cId="2004608896" sldId="476"/>
        </pc:sldMkLst>
        <pc:spChg chg="mod">
          <ac:chgData name="Kathy Moczerniak" userId="482eff44a8730993" providerId="LiveId" clId="{11864063-41B2-40EA-9890-4542F2D9272B}" dt="2019-02-06T04:36:36.608" v="2252" actId="1076"/>
          <ac:spMkLst>
            <pc:docMk/>
            <pc:sldMk cId="2004608896" sldId="476"/>
            <ac:spMk id="2" creationId="{00000000-0000-0000-0000-000000000000}"/>
          </ac:spMkLst>
        </pc:spChg>
        <pc:spChg chg="mod">
          <ac:chgData name="Kathy Moczerniak" userId="482eff44a8730993" providerId="LiveId" clId="{11864063-41B2-40EA-9890-4542F2D9272B}" dt="2019-02-06T04:36:04.790" v="2246" actId="1076"/>
          <ac:spMkLst>
            <pc:docMk/>
            <pc:sldMk cId="2004608896" sldId="476"/>
            <ac:spMk id="3" creationId="{00000000-0000-0000-0000-000000000000}"/>
          </ac:spMkLst>
        </pc:spChg>
      </pc:sldChg>
      <pc:sldChg chg="modSp">
        <pc:chgData name="Kathy Moczerniak" userId="482eff44a8730993" providerId="LiveId" clId="{11864063-41B2-40EA-9890-4542F2D9272B}" dt="2019-02-06T04:37:19.346" v="2272" actId="1076"/>
        <pc:sldMkLst>
          <pc:docMk/>
          <pc:sldMk cId="1993484690" sldId="480"/>
        </pc:sldMkLst>
        <pc:spChg chg="mod">
          <ac:chgData name="Kathy Moczerniak" userId="482eff44a8730993" providerId="LiveId" clId="{11864063-41B2-40EA-9890-4542F2D9272B}" dt="2019-02-06T04:37:14.441" v="2271"/>
          <ac:spMkLst>
            <pc:docMk/>
            <pc:sldMk cId="1993484690" sldId="480"/>
            <ac:spMk id="2" creationId="{00000000-0000-0000-0000-000000000000}"/>
          </ac:spMkLst>
        </pc:spChg>
        <pc:spChg chg="mod">
          <ac:chgData name="Kathy Moczerniak" userId="482eff44a8730993" providerId="LiveId" clId="{11864063-41B2-40EA-9890-4542F2D9272B}" dt="2019-02-06T04:37:19.346" v="2272" actId="1076"/>
          <ac:spMkLst>
            <pc:docMk/>
            <pc:sldMk cId="1993484690" sldId="480"/>
            <ac:spMk id="3" creationId="{00000000-0000-0000-0000-000000000000}"/>
          </ac:spMkLst>
        </pc:spChg>
      </pc:sldChg>
      <pc:sldChg chg="modSp">
        <pc:chgData name="Kathy Moczerniak" userId="482eff44a8730993" providerId="LiveId" clId="{11864063-41B2-40EA-9890-4542F2D9272B}" dt="2019-02-06T04:37:37.467" v="2274" actId="20577"/>
        <pc:sldMkLst>
          <pc:docMk/>
          <pc:sldMk cId="3246471351" sldId="481"/>
        </pc:sldMkLst>
        <pc:spChg chg="mod">
          <ac:chgData name="Kathy Moczerniak" userId="482eff44a8730993" providerId="LiveId" clId="{11864063-41B2-40EA-9890-4542F2D9272B}" dt="2019-02-05T17:38:08.018" v="196"/>
          <ac:spMkLst>
            <pc:docMk/>
            <pc:sldMk cId="3246471351" sldId="481"/>
            <ac:spMk id="2" creationId="{00000000-0000-0000-0000-000000000000}"/>
          </ac:spMkLst>
        </pc:spChg>
        <pc:spChg chg="mod">
          <ac:chgData name="Kathy Moczerniak" userId="482eff44a8730993" providerId="LiveId" clId="{11864063-41B2-40EA-9890-4542F2D9272B}" dt="2019-02-06T04:37:37.467" v="2274" actId="20577"/>
          <ac:spMkLst>
            <pc:docMk/>
            <pc:sldMk cId="3246471351" sldId="481"/>
            <ac:spMk id="3" creationId="{00000000-0000-0000-0000-000000000000}"/>
          </ac:spMkLst>
        </pc:spChg>
      </pc:sldChg>
      <pc:sldChg chg="modSp">
        <pc:chgData name="Kathy Moczerniak" userId="482eff44a8730993" providerId="LiveId" clId="{11864063-41B2-40EA-9890-4542F2D9272B}" dt="2019-02-06T04:38:05.793" v="2290" actId="1076"/>
        <pc:sldMkLst>
          <pc:docMk/>
          <pc:sldMk cId="1873234799" sldId="482"/>
        </pc:sldMkLst>
        <pc:spChg chg="mod">
          <ac:chgData name="Kathy Moczerniak" userId="482eff44a8730993" providerId="LiveId" clId="{11864063-41B2-40EA-9890-4542F2D9272B}" dt="2019-02-06T04:37:49.031" v="2276"/>
          <ac:spMkLst>
            <pc:docMk/>
            <pc:sldMk cId="1873234799" sldId="482"/>
            <ac:spMk id="2" creationId="{00000000-0000-0000-0000-000000000000}"/>
          </ac:spMkLst>
        </pc:spChg>
        <pc:spChg chg="mod">
          <ac:chgData name="Kathy Moczerniak" userId="482eff44a8730993" providerId="LiveId" clId="{11864063-41B2-40EA-9890-4542F2D9272B}" dt="2019-02-06T04:38:05.793" v="2290" actId="1076"/>
          <ac:spMkLst>
            <pc:docMk/>
            <pc:sldMk cId="1873234799" sldId="482"/>
            <ac:spMk id="3" creationId="{00000000-0000-0000-0000-000000000000}"/>
          </ac:spMkLst>
        </pc:spChg>
      </pc:sldChg>
      <pc:sldChg chg="modSp">
        <pc:chgData name="Kathy Moczerniak" userId="482eff44a8730993" providerId="LiveId" clId="{11864063-41B2-40EA-9890-4542F2D9272B}" dt="2019-02-06T04:40:59.307" v="2307" actId="1076"/>
        <pc:sldMkLst>
          <pc:docMk/>
          <pc:sldMk cId="268984271" sldId="483"/>
        </pc:sldMkLst>
        <pc:spChg chg="mod">
          <ac:chgData name="Kathy Moczerniak" userId="482eff44a8730993" providerId="LiveId" clId="{11864063-41B2-40EA-9890-4542F2D9272B}" dt="2019-02-06T04:40:59.307" v="2307" actId="1076"/>
          <ac:spMkLst>
            <pc:docMk/>
            <pc:sldMk cId="268984271" sldId="483"/>
            <ac:spMk id="2" creationId="{00000000-0000-0000-0000-000000000000}"/>
          </ac:spMkLst>
        </pc:spChg>
        <pc:spChg chg="mod">
          <ac:chgData name="Kathy Moczerniak" userId="482eff44a8730993" providerId="LiveId" clId="{11864063-41B2-40EA-9890-4542F2D9272B}" dt="2019-02-06T04:40:07.565" v="2306" actId="1076"/>
          <ac:spMkLst>
            <pc:docMk/>
            <pc:sldMk cId="268984271" sldId="483"/>
            <ac:spMk id="3" creationId="{00000000-0000-0000-0000-000000000000}"/>
          </ac:spMkLst>
        </pc:spChg>
      </pc:sldChg>
      <pc:sldChg chg="modSp">
        <pc:chgData name="Kathy Moczerniak" userId="482eff44a8730993" providerId="LiveId" clId="{11864063-41B2-40EA-9890-4542F2D9272B}" dt="2019-02-06T04:41:21.592" v="2315" actId="1076"/>
        <pc:sldMkLst>
          <pc:docMk/>
          <pc:sldMk cId="3705964221" sldId="484"/>
        </pc:sldMkLst>
        <pc:spChg chg="mod">
          <ac:chgData name="Kathy Moczerniak" userId="482eff44a8730993" providerId="LiveId" clId="{11864063-41B2-40EA-9890-4542F2D9272B}" dt="2019-02-06T04:41:15.415" v="2310"/>
          <ac:spMkLst>
            <pc:docMk/>
            <pc:sldMk cId="3705964221" sldId="484"/>
            <ac:spMk id="2" creationId="{00000000-0000-0000-0000-000000000000}"/>
          </ac:spMkLst>
        </pc:spChg>
        <pc:spChg chg="mod">
          <ac:chgData name="Kathy Moczerniak" userId="482eff44a8730993" providerId="LiveId" clId="{11864063-41B2-40EA-9890-4542F2D9272B}" dt="2019-02-06T04:41:21.592" v="2315" actId="1076"/>
          <ac:spMkLst>
            <pc:docMk/>
            <pc:sldMk cId="3705964221" sldId="484"/>
            <ac:spMk id="3" creationId="{00000000-0000-0000-0000-000000000000}"/>
          </ac:spMkLst>
        </pc:spChg>
      </pc:sldChg>
      <pc:sldChg chg="modSp">
        <pc:chgData name="Kathy Moczerniak" userId="482eff44a8730993" providerId="LiveId" clId="{11864063-41B2-40EA-9890-4542F2D9272B}" dt="2019-02-06T04:41:41.189" v="2317" actId="20577"/>
        <pc:sldMkLst>
          <pc:docMk/>
          <pc:sldMk cId="1228357801" sldId="485"/>
        </pc:sldMkLst>
        <pc:spChg chg="mod">
          <ac:chgData name="Kathy Moczerniak" userId="482eff44a8730993" providerId="LiveId" clId="{11864063-41B2-40EA-9890-4542F2D9272B}" dt="2019-02-05T17:38:21.189" v="205"/>
          <ac:spMkLst>
            <pc:docMk/>
            <pc:sldMk cId="1228357801" sldId="485"/>
            <ac:spMk id="2" creationId="{00000000-0000-0000-0000-000000000000}"/>
          </ac:spMkLst>
        </pc:spChg>
        <pc:spChg chg="mod">
          <ac:chgData name="Kathy Moczerniak" userId="482eff44a8730993" providerId="LiveId" clId="{11864063-41B2-40EA-9890-4542F2D9272B}" dt="2019-02-06T04:41:41.189" v="2317" actId="20577"/>
          <ac:spMkLst>
            <pc:docMk/>
            <pc:sldMk cId="1228357801" sldId="485"/>
            <ac:spMk id="3" creationId="{00000000-0000-0000-0000-000000000000}"/>
          </ac:spMkLst>
        </pc:spChg>
      </pc:sldChg>
      <pc:sldChg chg="modSp">
        <pc:chgData name="Kathy Moczerniak" userId="482eff44a8730993" providerId="LiveId" clId="{11864063-41B2-40EA-9890-4542F2D9272B}" dt="2019-02-06T04:43:07.069" v="2339" actId="1076"/>
        <pc:sldMkLst>
          <pc:docMk/>
          <pc:sldMk cId="3133255807" sldId="486"/>
        </pc:sldMkLst>
        <pc:spChg chg="mod">
          <ac:chgData name="Kathy Moczerniak" userId="482eff44a8730993" providerId="LiveId" clId="{11864063-41B2-40EA-9890-4542F2D9272B}" dt="2019-02-06T04:43:07.069" v="2339" actId="1076"/>
          <ac:spMkLst>
            <pc:docMk/>
            <pc:sldMk cId="3133255807" sldId="486"/>
            <ac:spMk id="2" creationId="{00000000-0000-0000-0000-000000000000}"/>
          </ac:spMkLst>
        </pc:spChg>
        <pc:spChg chg="mod">
          <ac:chgData name="Kathy Moczerniak" userId="482eff44a8730993" providerId="LiveId" clId="{11864063-41B2-40EA-9890-4542F2D9272B}" dt="2019-02-06T04:42:27.482" v="2338" actId="1076"/>
          <ac:spMkLst>
            <pc:docMk/>
            <pc:sldMk cId="3133255807" sldId="486"/>
            <ac:spMk id="3" creationId="{00000000-0000-0000-0000-000000000000}"/>
          </ac:spMkLst>
        </pc:spChg>
      </pc:sldChg>
      <pc:sldChg chg="modSp">
        <pc:chgData name="Kathy Moczerniak" userId="482eff44a8730993" providerId="LiveId" clId="{11864063-41B2-40EA-9890-4542F2D9272B}" dt="2019-02-06T04:43:53.756" v="2355" actId="1076"/>
        <pc:sldMkLst>
          <pc:docMk/>
          <pc:sldMk cId="3382606798" sldId="487"/>
        </pc:sldMkLst>
        <pc:spChg chg="mod">
          <ac:chgData name="Kathy Moczerniak" userId="482eff44a8730993" providerId="LiveId" clId="{11864063-41B2-40EA-9890-4542F2D9272B}" dt="2019-02-06T04:43:53.756" v="2355" actId="1076"/>
          <ac:spMkLst>
            <pc:docMk/>
            <pc:sldMk cId="3382606798" sldId="487"/>
            <ac:spMk id="2" creationId="{00000000-0000-0000-0000-000000000000}"/>
          </ac:spMkLst>
        </pc:spChg>
        <pc:spChg chg="mod">
          <ac:chgData name="Kathy Moczerniak" userId="482eff44a8730993" providerId="LiveId" clId="{11864063-41B2-40EA-9890-4542F2D9272B}" dt="2019-02-06T04:43:42.929" v="2354" actId="27636"/>
          <ac:spMkLst>
            <pc:docMk/>
            <pc:sldMk cId="3382606798" sldId="487"/>
            <ac:spMk id="3" creationId="{00000000-0000-0000-0000-000000000000}"/>
          </ac:spMkLst>
        </pc:spChg>
      </pc:sldChg>
      <pc:sldChg chg="modSp">
        <pc:chgData name="Kathy Moczerniak" userId="482eff44a8730993" providerId="LiveId" clId="{11864063-41B2-40EA-9890-4542F2D9272B}" dt="2019-02-06T04:44:34.773" v="2366" actId="1076"/>
        <pc:sldMkLst>
          <pc:docMk/>
          <pc:sldMk cId="1174785639" sldId="488"/>
        </pc:sldMkLst>
        <pc:spChg chg="mod">
          <ac:chgData name="Kathy Moczerniak" userId="482eff44a8730993" providerId="LiveId" clId="{11864063-41B2-40EA-9890-4542F2D9272B}" dt="2019-02-06T04:44:15.289" v="2357"/>
          <ac:spMkLst>
            <pc:docMk/>
            <pc:sldMk cId="1174785639" sldId="488"/>
            <ac:spMk id="2" creationId="{00000000-0000-0000-0000-000000000000}"/>
          </ac:spMkLst>
        </pc:spChg>
        <pc:spChg chg="mod">
          <ac:chgData name="Kathy Moczerniak" userId="482eff44a8730993" providerId="LiveId" clId="{11864063-41B2-40EA-9890-4542F2D9272B}" dt="2019-02-06T04:44:34.773" v="2366" actId="1076"/>
          <ac:spMkLst>
            <pc:docMk/>
            <pc:sldMk cId="1174785639" sldId="488"/>
            <ac:spMk id="3" creationId="{00000000-0000-0000-0000-000000000000}"/>
          </ac:spMkLst>
        </pc:spChg>
      </pc:sldChg>
      <pc:sldChg chg="modSp">
        <pc:chgData name="Kathy Moczerniak" userId="482eff44a8730993" providerId="LiveId" clId="{11864063-41B2-40EA-9890-4542F2D9272B}" dt="2019-02-05T17:48:22.866" v="350"/>
        <pc:sldMkLst>
          <pc:docMk/>
          <pc:sldMk cId="3446983644" sldId="489"/>
        </pc:sldMkLst>
        <pc:spChg chg="mod">
          <ac:chgData name="Kathy Moczerniak" userId="482eff44a8730993" providerId="LiveId" clId="{11864063-41B2-40EA-9890-4542F2D9272B}" dt="2019-02-05T17:38:31.018" v="209"/>
          <ac:spMkLst>
            <pc:docMk/>
            <pc:sldMk cId="3446983644" sldId="489"/>
            <ac:spMk id="2" creationId="{00000000-0000-0000-0000-000000000000}"/>
          </ac:spMkLst>
        </pc:spChg>
        <pc:spChg chg="mod">
          <ac:chgData name="Kathy Moczerniak" userId="482eff44a8730993" providerId="LiveId" clId="{11864063-41B2-40EA-9890-4542F2D9272B}" dt="2019-02-05T17:48:22.866" v="350"/>
          <ac:spMkLst>
            <pc:docMk/>
            <pc:sldMk cId="3446983644" sldId="489"/>
            <ac:spMk id="3" creationId="{00000000-0000-0000-0000-000000000000}"/>
          </ac:spMkLst>
        </pc:spChg>
      </pc:sldChg>
      <pc:sldChg chg="modSp">
        <pc:chgData name="Kathy Moczerniak" userId="482eff44a8730993" providerId="LiveId" clId="{11864063-41B2-40EA-9890-4542F2D9272B}" dt="2019-02-06T04:45:19.710" v="2378" actId="27636"/>
        <pc:sldMkLst>
          <pc:docMk/>
          <pc:sldMk cId="537820525" sldId="490"/>
        </pc:sldMkLst>
        <pc:spChg chg="mod">
          <ac:chgData name="Kathy Moczerniak" userId="482eff44a8730993" providerId="LiveId" clId="{11864063-41B2-40EA-9890-4542F2D9272B}" dt="2019-02-06T04:45:13.338" v="2371" actId="404"/>
          <ac:spMkLst>
            <pc:docMk/>
            <pc:sldMk cId="537820525" sldId="490"/>
            <ac:spMk id="2" creationId="{00000000-0000-0000-0000-000000000000}"/>
          </ac:spMkLst>
        </pc:spChg>
        <pc:spChg chg="mod">
          <ac:chgData name="Kathy Moczerniak" userId="482eff44a8730993" providerId="LiveId" clId="{11864063-41B2-40EA-9890-4542F2D9272B}" dt="2019-02-06T04:45:19.710" v="2378" actId="27636"/>
          <ac:spMkLst>
            <pc:docMk/>
            <pc:sldMk cId="537820525" sldId="490"/>
            <ac:spMk id="3" creationId="{00000000-0000-0000-0000-000000000000}"/>
          </ac:spMkLst>
        </pc:spChg>
      </pc:sldChg>
      <pc:sldChg chg="modSp">
        <pc:chgData name="Kathy Moczerniak" userId="482eff44a8730993" providerId="LiveId" clId="{11864063-41B2-40EA-9890-4542F2D9272B}" dt="2019-02-06T04:45:38.380" v="2384" actId="14100"/>
        <pc:sldMkLst>
          <pc:docMk/>
          <pc:sldMk cId="4255838542" sldId="491"/>
        </pc:sldMkLst>
        <pc:spChg chg="mod">
          <ac:chgData name="Kathy Moczerniak" userId="482eff44a8730993" providerId="LiveId" clId="{11864063-41B2-40EA-9890-4542F2D9272B}" dt="2019-02-05T17:38:38.270" v="211"/>
          <ac:spMkLst>
            <pc:docMk/>
            <pc:sldMk cId="4255838542" sldId="491"/>
            <ac:spMk id="2" creationId="{00000000-0000-0000-0000-000000000000}"/>
          </ac:spMkLst>
        </pc:spChg>
        <pc:spChg chg="mod">
          <ac:chgData name="Kathy Moczerniak" userId="482eff44a8730993" providerId="LiveId" clId="{11864063-41B2-40EA-9890-4542F2D9272B}" dt="2019-02-06T04:45:38.380" v="2384" actId="14100"/>
          <ac:spMkLst>
            <pc:docMk/>
            <pc:sldMk cId="4255838542" sldId="491"/>
            <ac:spMk id="3" creationId="{00000000-0000-0000-0000-000000000000}"/>
          </ac:spMkLst>
        </pc:spChg>
      </pc:sldChg>
      <pc:sldChg chg="modSp">
        <pc:chgData name="Kathy Moczerniak" userId="482eff44a8730993" providerId="LiveId" clId="{11864063-41B2-40EA-9890-4542F2D9272B}" dt="2019-02-06T04:47:44.518" v="2398" actId="1076"/>
        <pc:sldMkLst>
          <pc:docMk/>
          <pc:sldMk cId="1444925557" sldId="492"/>
        </pc:sldMkLst>
        <pc:spChg chg="mod">
          <ac:chgData name="Kathy Moczerniak" userId="482eff44a8730993" providerId="LiveId" clId="{11864063-41B2-40EA-9890-4542F2D9272B}" dt="2019-02-06T04:46:03.654" v="2391"/>
          <ac:spMkLst>
            <pc:docMk/>
            <pc:sldMk cId="1444925557" sldId="492"/>
            <ac:spMk id="2" creationId="{00000000-0000-0000-0000-000000000000}"/>
          </ac:spMkLst>
        </pc:spChg>
        <pc:spChg chg="mod">
          <ac:chgData name="Kathy Moczerniak" userId="482eff44a8730993" providerId="LiveId" clId="{11864063-41B2-40EA-9890-4542F2D9272B}" dt="2019-02-06T04:47:44.518" v="2398" actId="1076"/>
          <ac:spMkLst>
            <pc:docMk/>
            <pc:sldMk cId="1444925557" sldId="492"/>
            <ac:spMk id="3" creationId="{00000000-0000-0000-0000-000000000000}"/>
          </ac:spMkLst>
        </pc:spChg>
      </pc:sldChg>
      <pc:sldChg chg="modSp">
        <pc:chgData name="Kathy Moczerniak" userId="482eff44a8730993" providerId="LiveId" clId="{11864063-41B2-40EA-9890-4542F2D9272B}" dt="2019-02-06T04:51:35.493" v="2412" actId="947"/>
        <pc:sldMkLst>
          <pc:docMk/>
          <pc:sldMk cId="1532456069" sldId="493"/>
        </pc:sldMkLst>
        <pc:spChg chg="mod">
          <ac:chgData name="Kathy Moczerniak" userId="482eff44a8730993" providerId="LiveId" clId="{11864063-41B2-40EA-9890-4542F2D9272B}" dt="2019-02-06T04:48:11.027" v="2401" actId="404"/>
          <ac:spMkLst>
            <pc:docMk/>
            <pc:sldMk cId="1532456069" sldId="493"/>
            <ac:spMk id="2" creationId="{00000000-0000-0000-0000-000000000000}"/>
          </ac:spMkLst>
        </pc:spChg>
        <pc:spChg chg="mod">
          <ac:chgData name="Kathy Moczerniak" userId="482eff44a8730993" providerId="LiveId" clId="{11864063-41B2-40EA-9890-4542F2D9272B}" dt="2019-02-06T04:51:35.493" v="2412" actId="947"/>
          <ac:spMkLst>
            <pc:docMk/>
            <pc:sldMk cId="1532456069" sldId="493"/>
            <ac:spMk id="3" creationId="{00000000-0000-0000-0000-000000000000}"/>
          </ac:spMkLst>
        </pc:spChg>
      </pc:sldChg>
      <pc:sldChg chg="modSp">
        <pc:chgData name="Kathy Moczerniak" userId="482eff44a8730993" providerId="LiveId" clId="{11864063-41B2-40EA-9890-4542F2D9272B}" dt="2019-02-06T04:52:25.840" v="2424"/>
        <pc:sldMkLst>
          <pc:docMk/>
          <pc:sldMk cId="387412715" sldId="494"/>
        </pc:sldMkLst>
        <pc:spChg chg="mod">
          <ac:chgData name="Kathy Moczerniak" userId="482eff44a8730993" providerId="LiveId" clId="{11864063-41B2-40EA-9890-4542F2D9272B}" dt="2019-02-06T04:52:25.840" v="2424"/>
          <ac:spMkLst>
            <pc:docMk/>
            <pc:sldMk cId="387412715" sldId="494"/>
            <ac:spMk id="2" creationId="{00000000-0000-0000-0000-000000000000}"/>
          </ac:spMkLst>
        </pc:spChg>
        <pc:spChg chg="mod">
          <ac:chgData name="Kathy Moczerniak" userId="482eff44a8730993" providerId="LiveId" clId="{11864063-41B2-40EA-9890-4542F2D9272B}" dt="2019-02-06T04:52:04.659" v="2419" actId="14100"/>
          <ac:spMkLst>
            <pc:docMk/>
            <pc:sldMk cId="387412715" sldId="494"/>
            <ac:spMk id="3" creationId="{00000000-0000-0000-0000-000000000000}"/>
          </ac:spMkLst>
        </pc:spChg>
      </pc:sldChg>
      <pc:sldChg chg="modSp">
        <pc:chgData name="Kathy Moczerniak" userId="482eff44a8730993" providerId="LiveId" clId="{11864063-41B2-40EA-9890-4542F2D9272B}" dt="2019-02-06T04:54:24.449" v="2444" actId="1076"/>
        <pc:sldMkLst>
          <pc:docMk/>
          <pc:sldMk cId="2739102733" sldId="497"/>
        </pc:sldMkLst>
        <pc:spChg chg="mod">
          <ac:chgData name="Kathy Moczerniak" userId="482eff44a8730993" providerId="LiveId" clId="{11864063-41B2-40EA-9890-4542F2D9272B}" dt="2019-02-06T04:54:24.449" v="2444" actId="1076"/>
          <ac:spMkLst>
            <pc:docMk/>
            <pc:sldMk cId="2739102733" sldId="497"/>
            <ac:spMk id="2" creationId="{00000000-0000-0000-0000-000000000000}"/>
          </ac:spMkLst>
        </pc:spChg>
        <pc:spChg chg="mod">
          <ac:chgData name="Kathy Moczerniak" userId="482eff44a8730993" providerId="LiveId" clId="{11864063-41B2-40EA-9890-4542F2D9272B}" dt="2019-02-06T04:53:46.971" v="2443" actId="1076"/>
          <ac:spMkLst>
            <pc:docMk/>
            <pc:sldMk cId="2739102733" sldId="497"/>
            <ac:spMk id="3" creationId="{00000000-0000-0000-0000-000000000000}"/>
          </ac:spMkLst>
        </pc:spChg>
      </pc:sldChg>
      <pc:sldChg chg="modSp">
        <pc:chgData name="Kathy Moczerniak" userId="482eff44a8730993" providerId="LiveId" clId="{11864063-41B2-40EA-9890-4542F2D9272B}" dt="2019-02-06T05:13:18.884" v="2451" actId="1076"/>
        <pc:sldMkLst>
          <pc:docMk/>
          <pc:sldMk cId="3357867952" sldId="501"/>
        </pc:sldMkLst>
        <pc:spChg chg="mod">
          <ac:chgData name="Kathy Moczerniak" userId="482eff44a8730993" providerId="LiveId" clId="{11864063-41B2-40EA-9890-4542F2D9272B}" dt="2019-02-06T05:13:13.793" v="2450"/>
          <ac:spMkLst>
            <pc:docMk/>
            <pc:sldMk cId="3357867952" sldId="501"/>
            <ac:spMk id="2" creationId="{00000000-0000-0000-0000-000000000000}"/>
          </ac:spMkLst>
        </pc:spChg>
        <pc:spChg chg="mod">
          <ac:chgData name="Kathy Moczerniak" userId="482eff44a8730993" providerId="LiveId" clId="{11864063-41B2-40EA-9890-4542F2D9272B}" dt="2019-02-06T05:13:18.884" v="2451" actId="1076"/>
          <ac:spMkLst>
            <pc:docMk/>
            <pc:sldMk cId="3357867952" sldId="501"/>
            <ac:spMk id="3" creationId="{00000000-0000-0000-0000-000000000000}"/>
          </ac:spMkLst>
        </pc:spChg>
      </pc:sldChg>
      <pc:sldChg chg="modSp">
        <pc:chgData name="Kathy Moczerniak" userId="482eff44a8730993" providerId="LiveId" clId="{11864063-41B2-40EA-9890-4542F2D9272B}" dt="2019-02-06T05:13:30.127" v="2453" actId="20577"/>
        <pc:sldMkLst>
          <pc:docMk/>
          <pc:sldMk cId="3565237826" sldId="502"/>
        </pc:sldMkLst>
        <pc:spChg chg="mod">
          <ac:chgData name="Kathy Moczerniak" userId="482eff44a8730993" providerId="LiveId" clId="{11864063-41B2-40EA-9890-4542F2D9272B}" dt="2019-02-05T17:38:48.463" v="213"/>
          <ac:spMkLst>
            <pc:docMk/>
            <pc:sldMk cId="3565237826" sldId="502"/>
            <ac:spMk id="2" creationId="{00000000-0000-0000-0000-000000000000}"/>
          </ac:spMkLst>
        </pc:spChg>
        <pc:spChg chg="mod">
          <ac:chgData name="Kathy Moczerniak" userId="482eff44a8730993" providerId="LiveId" clId="{11864063-41B2-40EA-9890-4542F2D9272B}" dt="2019-02-06T05:13:30.127" v="2453" actId="20577"/>
          <ac:spMkLst>
            <pc:docMk/>
            <pc:sldMk cId="3565237826" sldId="502"/>
            <ac:spMk id="3" creationId="{00000000-0000-0000-0000-000000000000}"/>
          </ac:spMkLst>
        </pc:spChg>
      </pc:sldChg>
      <pc:sldChg chg="modSp">
        <pc:chgData name="Kathy Moczerniak" userId="482eff44a8730993" providerId="LiveId" clId="{11864063-41B2-40EA-9890-4542F2D9272B}" dt="2019-02-06T05:13:50.597" v="2462" actId="14100"/>
        <pc:sldMkLst>
          <pc:docMk/>
          <pc:sldMk cId="3303718604" sldId="503"/>
        </pc:sldMkLst>
        <pc:spChg chg="mod">
          <ac:chgData name="Kathy Moczerniak" userId="482eff44a8730993" providerId="LiveId" clId="{11864063-41B2-40EA-9890-4542F2D9272B}" dt="2019-02-06T05:13:46.928" v="2461" actId="404"/>
          <ac:spMkLst>
            <pc:docMk/>
            <pc:sldMk cId="3303718604" sldId="503"/>
            <ac:spMk id="2" creationId="{00000000-0000-0000-0000-000000000000}"/>
          </ac:spMkLst>
        </pc:spChg>
        <pc:spChg chg="mod">
          <ac:chgData name="Kathy Moczerniak" userId="482eff44a8730993" providerId="LiveId" clId="{11864063-41B2-40EA-9890-4542F2D9272B}" dt="2019-02-06T05:13:50.597" v="2462" actId="14100"/>
          <ac:spMkLst>
            <pc:docMk/>
            <pc:sldMk cId="3303718604" sldId="503"/>
            <ac:spMk id="3" creationId="{00000000-0000-0000-0000-000000000000}"/>
          </ac:spMkLst>
        </pc:spChg>
      </pc:sldChg>
      <pc:sldChg chg="modSp">
        <pc:chgData name="Kathy Moczerniak" userId="482eff44a8730993" providerId="LiveId" clId="{11864063-41B2-40EA-9890-4542F2D9272B}" dt="2019-02-06T05:13:59.835" v="2466" actId="20577"/>
        <pc:sldMkLst>
          <pc:docMk/>
          <pc:sldMk cId="1749196667" sldId="504"/>
        </pc:sldMkLst>
        <pc:spChg chg="mod">
          <ac:chgData name="Kathy Moczerniak" userId="482eff44a8730993" providerId="LiveId" clId="{11864063-41B2-40EA-9890-4542F2D9272B}" dt="2019-02-05T17:38:55.239" v="215"/>
          <ac:spMkLst>
            <pc:docMk/>
            <pc:sldMk cId="1749196667" sldId="504"/>
            <ac:spMk id="2" creationId="{00000000-0000-0000-0000-000000000000}"/>
          </ac:spMkLst>
        </pc:spChg>
        <pc:spChg chg="mod">
          <ac:chgData name="Kathy Moczerniak" userId="482eff44a8730993" providerId="LiveId" clId="{11864063-41B2-40EA-9890-4542F2D9272B}" dt="2019-02-06T05:13:59.835" v="2466" actId="20577"/>
          <ac:spMkLst>
            <pc:docMk/>
            <pc:sldMk cId="1749196667" sldId="504"/>
            <ac:spMk id="3" creationId="{00000000-0000-0000-0000-000000000000}"/>
          </ac:spMkLst>
        </pc:spChg>
      </pc:sldChg>
      <pc:sldChg chg="modSp">
        <pc:chgData name="Kathy Moczerniak" userId="482eff44a8730993" providerId="LiveId" clId="{11864063-41B2-40EA-9890-4542F2D9272B}" dt="2019-02-06T05:15:00.882" v="2484" actId="1076"/>
        <pc:sldMkLst>
          <pc:docMk/>
          <pc:sldMk cId="922223287" sldId="505"/>
        </pc:sldMkLst>
        <pc:spChg chg="mod">
          <ac:chgData name="Kathy Moczerniak" userId="482eff44a8730993" providerId="LiveId" clId="{11864063-41B2-40EA-9890-4542F2D9272B}" dt="2019-02-06T05:14:19.222" v="2468"/>
          <ac:spMkLst>
            <pc:docMk/>
            <pc:sldMk cId="922223287" sldId="505"/>
            <ac:spMk id="2" creationId="{00000000-0000-0000-0000-000000000000}"/>
          </ac:spMkLst>
        </pc:spChg>
        <pc:spChg chg="mod">
          <ac:chgData name="Kathy Moczerniak" userId="482eff44a8730993" providerId="LiveId" clId="{11864063-41B2-40EA-9890-4542F2D9272B}" dt="2019-02-06T05:15:00.882" v="2484" actId="1076"/>
          <ac:spMkLst>
            <pc:docMk/>
            <pc:sldMk cId="922223287" sldId="505"/>
            <ac:spMk id="3" creationId="{00000000-0000-0000-0000-000000000000}"/>
          </ac:spMkLst>
        </pc:spChg>
      </pc:sldChg>
      <pc:sldChg chg="modSp">
        <pc:chgData name="Kathy Moczerniak" userId="482eff44a8730993" providerId="LiveId" clId="{11864063-41B2-40EA-9890-4542F2D9272B}" dt="2019-02-06T05:16:41.650" v="2505" actId="27636"/>
        <pc:sldMkLst>
          <pc:docMk/>
          <pc:sldMk cId="1553459424" sldId="506"/>
        </pc:sldMkLst>
        <pc:spChg chg="mod">
          <ac:chgData name="Kathy Moczerniak" userId="482eff44a8730993" providerId="LiveId" clId="{11864063-41B2-40EA-9890-4542F2D9272B}" dt="2019-02-06T05:16:06.180" v="2503" actId="1076"/>
          <ac:spMkLst>
            <pc:docMk/>
            <pc:sldMk cId="1553459424" sldId="506"/>
            <ac:spMk id="2" creationId="{00000000-0000-0000-0000-000000000000}"/>
          </ac:spMkLst>
        </pc:spChg>
        <pc:spChg chg="mod">
          <ac:chgData name="Kathy Moczerniak" userId="482eff44a8730993" providerId="LiveId" clId="{11864063-41B2-40EA-9890-4542F2D9272B}" dt="2019-02-06T05:16:41.650" v="2505" actId="27636"/>
          <ac:spMkLst>
            <pc:docMk/>
            <pc:sldMk cId="1553459424" sldId="506"/>
            <ac:spMk id="3" creationId="{00000000-0000-0000-0000-000000000000}"/>
          </ac:spMkLst>
        </pc:spChg>
      </pc:sldChg>
      <pc:sldChg chg="modSp">
        <pc:chgData name="Kathy Moczerniak" userId="482eff44a8730993" providerId="LiveId" clId="{11864063-41B2-40EA-9890-4542F2D9272B}" dt="2019-02-06T05:17:13.330" v="2516" actId="1076"/>
        <pc:sldMkLst>
          <pc:docMk/>
          <pc:sldMk cId="3826611882" sldId="507"/>
        </pc:sldMkLst>
        <pc:spChg chg="mod">
          <ac:chgData name="Kathy Moczerniak" userId="482eff44a8730993" providerId="LiveId" clId="{11864063-41B2-40EA-9890-4542F2D9272B}" dt="2019-02-06T05:17:10.268" v="2515" actId="404"/>
          <ac:spMkLst>
            <pc:docMk/>
            <pc:sldMk cId="3826611882" sldId="507"/>
            <ac:spMk id="2" creationId="{00000000-0000-0000-0000-000000000000}"/>
          </ac:spMkLst>
        </pc:spChg>
        <pc:spChg chg="mod">
          <ac:chgData name="Kathy Moczerniak" userId="482eff44a8730993" providerId="LiveId" clId="{11864063-41B2-40EA-9890-4542F2D9272B}" dt="2019-02-06T05:17:13.330" v="2516" actId="1076"/>
          <ac:spMkLst>
            <pc:docMk/>
            <pc:sldMk cId="3826611882" sldId="507"/>
            <ac:spMk id="3" creationId="{00000000-0000-0000-0000-000000000000}"/>
          </ac:spMkLst>
        </pc:spChg>
      </pc:sldChg>
      <pc:sldChg chg="modSp">
        <pc:chgData name="Kathy Moczerniak" userId="482eff44a8730993" providerId="LiveId" clId="{11864063-41B2-40EA-9890-4542F2D9272B}" dt="2019-02-06T05:17:35.252" v="2526" actId="255"/>
        <pc:sldMkLst>
          <pc:docMk/>
          <pc:sldMk cId="303423404" sldId="508"/>
        </pc:sldMkLst>
        <pc:spChg chg="mod">
          <ac:chgData name="Kathy Moczerniak" userId="482eff44a8730993" providerId="LiveId" clId="{11864063-41B2-40EA-9890-4542F2D9272B}" dt="2019-02-05T17:39:06.019" v="219"/>
          <ac:spMkLst>
            <pc:docMk/>
            <pc:sldMk cId="303423404" sldId="508"/>
            <ac:spMk id="2" creationId="{00000000-0000-0000-0000-000000000000}"/>
          </ac:spMkLst>
        </pc:spChg>
        <pc:spChg chg="mod">
          <ac:chgData name="Kathy Moczerniak" userId="482eff44a8730993" providerId="LiveId" clId="{11864063-41B2-40EA-9890-4542F2D9272B}" dt="2019-02-06T05:17:35.252" v="2526" actId="255"/>
          <ac:spMkLst>
            <pc:docMk/>
            <pc:sldMk cId="303423404" sldId="508"/>
            <ac:spMk id="3" creationId="{00000000-0000-0000-0000-000000000000}"/>
          </ac:spMkLst>
        </pc:spChg>
      </pc:sldChg>
      <pc:sldChg chg="modSp">
        <pc:chgData name="Kathy Moczerniak" userId="482eff44a8730993" providerId="LiveId" clId="{11864063-41B2-40EA-9890-4542F2D9272B}" dt="2019-02-06T05:20:48.600" v="2546" actId="1076"/>
        <pc:sldMkLst>
          <pc:docMk/>
          <pc:sldMk cId="983031455" sldId="509"/>
        </pc:sldMkLst>
        <pc:spChg chg="mod">
          <ac:chgData name="Kathy Moczerniak" userId="482eff44a8730993" providerId="LiveId" clId="{11864063-41B2-40EA-9890-4542F2D9272B}" dt="2019-02-06T05:18:28.209" v="2529" actId="403"/>
          <ac:spMkLst>
            <pc:docMk/>
            <pc:sldMk cId="983031455" sldId="509"/>
            <ac:spMk id="2" creationId="{00000000-0000-0000-0000-000000000000}"/>
          </ac:spMkLst>
        </pc:spChg>
        <pc:spChg chg="mod">
          <ac:chgData name="Kathy Moczerniak" userId="482eff44a8730993" providerId="LiveId" clId="{11864063-41B2-40EA-9890-4542F2D9272B}" dt="2019-02-06T05:20:48.600" v="2546" actId="1076"/>
          <ac:spMkLst>
            <pc:docMk/>
            <pc:sldMk cId="983031455" sldId="509"/>
            <ac:spMk id="3" creationId="{00000000-0000-0000-0000-000000000000}"/>
          </ac:spMkLst>
        </pc:spChg>
      </pc:sldChg>
      <pc:sldChg chg="modSp">
        <pc:chgData name="Kathy Moczerniak" userId="482eff44a8730993" providerId="LiveId" clId="{11864063-41B2-40EA-9890-4542F2D9272B}" dt="2019-02-06T14:42:16.182" v="2572" actId="1076"/>
        <pc:sldMkLst>
          <pc:docMk/>
          <pc:sldMk cId="3990965003" sldId="510"/>
        </pc:sldMkLst>
        <pc:spChg chg="mod">
          <ac:chgData name="Kathy Moczerniak" userId="482eff44a8730993" providerId="LiveId" clId="{11864063-41B2-40EA-9890-4542F2D9272B}" dt="2019-02-06T14:42:16.182" v="2572" actId="1076"/>
          <ac:spMkLst>
            <pc:docMk/>
            <pc:sldMk cId="3990965003" sldId="510"/>
            <ac:spMk id="2" creationId="{00000000-0000-0000-0000-000000000000}"/>
          </ac:spMkLst>
        </pc:spChg>
        <pc:spChg chg="mod">
          <ac:chgData name="Kathy Moczerniak" userId="482eff44a8730993" providerId="LiveId" clId="{11864063-41B2-40EA-9890-4542F2D9272B}" dt="2019-02-06T14:42:08.966" v="2571" actId="948"/>
          <ac:spMkLst>
            <pc:docMk/>
            <pc:sldMk cId="3990965003" sldId="510"/>
            <ac:spMk id="3" creationId="{00000000-0000-0000-0000-000000000000}"/>
          </ac:spMkLst>
        </pc:spChg>
      </pc:sldChg>
      <pc:sldChg chg="modSp">
        <pc:chgData name="Kathy Moczerniak" userId="482eff44a8730993" providerId="LiveId" clId="{11864063-41B2-40EA-9890-4542F2D9272B}" dt="2019-02-06T14:41:29.373" v="2564" actId="14100"/>
        <pc:sldMkLst>
          <pc:docMk/>
          <pc:sldMk cId="663167390" sldId="511"/>
        </pc:sldMkLst>
        <pc:spChg chg="mod">
          <ac:chgData name="Kathy Moczerniak" userId="482eff44a8730993" providerId="LiveId" clId="{11864063-41B2-40EA-9890-4542F2D9272B}" dt="2019-02-06T14:41:21.239" v="2559"/>
          <ac:spMkLst>
            <pc:docMk/>
            <pc:sldMk cId="663167390" sldId="511"/>
            <ac:spMk id="2" creationId="{00000000-0000-0000-0000-000000000000}"/>
          </ac:spMkLst>
        </pc:spChg>
        <pc:spChg chg="mod">
          <ac:chgData name="Kathy Moczerniak" userId="482eff44a8730993" providerId="LiveId" clId="{11864063-41B2-40EA-9890-4542F2D9272B}" dt="2019-02-06T14:41:29.373" v="2564" actId="14100"/>
          <ac:spMkLst>
            <pc:docMk/>
            <pc:sldMk cId="663167390" sldId="511"/>
            <ac:spMk id="3" creationId="{00000000-0000-0000-0000-000000000000}"/>
          </ac:spMkLst>
        </pc:spChg>
      </pc:sldChg>
      <pc:sldChg chg="modSp">
        <pc:chgData name="Kathy Moczerniak" userId="482eff44a8730993" providerId="LiveId" clId="{11864063-41B2-40EA-9890-4542F2D9272B}" dt="2019-02-06T14:42:51.750" v="2575" actId="14100"/>
        <pc:sldMkLst>
          <pc:docMk/>
          <pc:sldMk cId="3699501829" sldId="512"/>
        </pc:sldMkLst>
        <pc:spChg chg="mod">
          <ac:chgData name="Kathy Moczerniak" userId="482eff44a8730993" providerId="LiveId" clId="{11864063-41B2-40EA-9890-4542F2D9272B}" dt="2019-02-05T17:39:15.989" v="223"/>
          <ac:spMkLst>
            <pc:docMk/>
            <pc:sldMk cId="3699501829" sldId="512"/>
            <ac:spMk id="2" creationId="{00000000-0000-0000-0000-000000000000}"/>
          </ac:spMkLst>
        </pc:spChg>
        <pc:spChg chg="mod">
          <ac:chgData name="Kathy Moczerniak" userId="482eff44a8730993" providerId="LiveId" clId="{11864063-41B2-40EA-9890-4542F2D9272B}" dt="2019-02-06T14:42:51.750" v="2575" actId="14100"/>
          <ac:spMkLst>
            <pc:docMk/>
            <pc:sldMk cId="3699501829" sldId="512"/>
            <ac:spMk id="3" creationId="{00000000-0000-0000-0000-000000000000}"/>
          </ac:spMkLst>
        </pc:spChg>
      </pc:sldChg>
      <pc:sldChg chg="modSp">
        <pc:chgData name="Kathy Moczerniak" userId="482eff44a8730993" providerId="LiveId" clId="{11864063-41B2-40EA-9890-4542F2D9272B}" dt="2019-02-06T14:43:18.093" v="2585" actId="14100"/>
        <pc:sldMkLst>
          <pc:docMk/>
          <pc:sldMk cId="1145943119" sldId="513"/>
        </pc:sldMkLst>
        <pc:spChg chg="mod">
          <ac:chgData name="Kathy Moczerniak" userId="482eff44a8730993" providerId="LiveId" clId="{11864063-41B2-40EA-9890-4542F2D9272B}" dt="2019-02-06T14:43:12.492" v="2580" actId="404"/>
          <ac:spMkLst>
            <pc:docMk/>
            <pc:sldMk cId="1145943119" sldId="513"/>
            <ac:spMk id="2" creationId="{00000000-0000-0000-0000-000000000000}"/>
          </ac:spMkLst>
        </pc:spChg>
        <pc:spChg chg="mod">
          <ac:chgData name="Kathy Moczerniak" userId="482eff44a8730993" providerId="LiveId" clId="{11864063-41B2-40EA-9890-4542F2D9272B}" dt="2019-02-06T14:43:18.093" v="2585" actId="14100"/>
          <ac:spMkLst>
            <pc:docMk/>
            <pc:sldMk cId="1145943119" sldId="513"/>
            <ac:spMk id="3" creationId="{00000000-0000-0000-0000-000000000000}"/>
          </ac:spMkLst>
        </pc:spChg>
      </pc:sldChg>
      <pc:sldChg chg="modSp">
        <pc:chgData name="Kathy Moczerniak" userId="482eff44a8730993" providerId="LiveId" clId="{11864063-41B2-40EA-9890-4542F2D9272B}" dt="2019-02-06T14:43:33.500" v="2589" actId="20577"/>
        <pc:sldMkLst>
          <pc:docMk/>
          <pc:sldMk cId="2398467903" sldId="514"/>
        </pc:sldMkLst>
        <pc:spChg chg="mod">
          <ac:chgData name="Kathy Moczerniak" userId="482eff44a8730993" providerId="LiveId" clId="{11864063-41B2-40EA-9890-4542F2D9272B}" dt="2019-02-05T17:39:20.972" v="225"/>
          <ac:spMkLst>
            <pc:docMk/>
            <pc:sldMk cId="2398467903" sldId="514"/>
            <ac:spMk id="2" creationId="{00000000-0000-0000-0000-000000000000}"/>
          </ac:spMkLst>
        </pc:spChg>
        <pc:spChg chg="mod">
          <ac:chgData name="Kathy Moczerniak" userId="482eff44a8730993" providerId="LiveId" clId="{11864063-41B2-40EA-9890-4542F2D9272B}" dt="2019-02-06T14:43:33.500" v="2589" actId="20577"/>
          <ac:spMkLst>
            <pc:docMk/>
            <pc:sldMk cId="2398467903" sldId="514"/>
            <ac:spMk id="3" creationId="{00000000-0000-0000-0000-000000000000}"/>
          </ac:spMkLst>
        </pc:spChg>
      </pc:sldChg>
      <pc:sldChg chg="modSp">
        <pc:chgData name="Kathy Moczerniak" userId="482eff44a8730993" providerId="LiveId" clId="{11864063-41B2-40EA-9890-4542F2D9272B}" dt="2019-02-06T14:43:57.555" v="2597" actId="14100"/>
        <pc:sldMkLst>
          <pc:docMk/>
          <pc:sldMk cId="3234610778" sldId="515"/>
        </pc:sldMkLst>
        <pc:spChg chg="mod">
          <ac:chgData name="Kathy Moczerniak" userId="482eff44a8730993" providerId="LiveId" clId="{11864063-41B2-40EA-9890-4542F2D9272B}" dt="2019-02-06T14:43:50.059" v="2592" actId="404"/>
          <ac:spMkLst>
            <pc:docMk/>
            <pc:sldMk cId="3234610778" sldId="515"/>
            <ac:spMk id="2" creationId="{00000000-0000-0000-0000-000000000000}"/>
          </ac:spMkLst>
        </pc:spChg>
        <pc:spChg chg="mod">
          <ac:chgData name="Kathy Moczerniak" userId="482eff44a8730993" providerId="LiveId" clId="{11864063-41B2-40EA-9890-4542F2D9272B}" dt="2019-02-06T14:43:57.555" v="2597" actId="14100"/>
          <ac:spMkLst>
            <pc:docMk/>
            <pc:sldMk cId="3234610778" sldId="515"/>
            <ac:spMk id="3" creationId="{00000000-0000-0000-0000-000000000000}"/>
          </ac:spMkLst>
        </pc:spChg>
      </pc:sldChg>
      <pc:sldChg chg="modSp">
        <pc:chgData name="Kathy Moczerniak" userId="482eff44a8730993" providerId="LiveId" clId="{11864063-41B2-40EA-9890-4542F2D9272B}" dt="2019-02-06T14:44:31.509" v="2601" actId="20577"/>
        <pc:sldMkLst>
          <pc:docMk/>
          <pc:sldMk cId="2479252898" sldId="516"/>
        </pc:sldMkLst>
        <pc:spChg chg="mod">
          <ac:chgData name="Kathy Moczerniak" userId="482eff44a8730993" providerId="LiveId" clId="{11864063-41B2-40EA-9890-4542F2D9272B}" dt="2019-02-05T17:39:26.205" v="227"/>
          <ac:spMkLst>
            <pc:docMk/>
            <pc:sldMk cId="2479252898" sldId="516"/>
            <ac:spMk id="2" creationId="{00000000-0000-0000-0000-000000000000}"/>
          </ac:spMkLst>
        </pc:spChg>
        <pc:spChg chg="mod">
          <ac:chgData name="Kathy Moczerniak" userId="482eff44a8730993" providerId="LiveId" clId="{11864063-41B2-40EA-9890-4542F2D9272B}" dt="2019-02-06T14:44:31.509" v="2601" actId="20577"/>
          <ac:spMkLst>
            <pc:docMk/>
            <pc:sldMk cId="2479252898" sldId="516"/>
            <ac:spMk id="3" creationId="{00000000-0000-0000-0000-000000000000}"/>
          </ac:spMkLst>
        </pc:spChg>
      </pc:sldChg>
      <pc:sldChg chg="modSp">
        <pc:chgData name="Kathy Moczerniak" userId="482eff44a8730993" providerId="LiveId" clId="{11864063-41B2-40EA-9890-4542F2D9272B}" dt="2019-02-06T14:44:57.383" v="2607" actId="404"/>
        <pc:sldMkLst>
          <pc:docMk/>
          <pc:sldMk cId="1203578638" sldId="517"/>
        </pc:sldMkLst>
        <pc:spChg chg="mod">
          <ac:chgData name="Kathy Moczerniak" userId="482eff44a8730993" providerId="LiveId" clId="{11864063-41B2-40EA-9890-4542F2D9272B}" dt="2019-02-06T14:44:57.383" v="2607" actId="404"/>
          <ac:spMkLst>
            <pc:docMk/>
            <pc:sldMk cId="1203578638" sldId="517"/>
            <ac:spMk id="2" creationId="{00000000-0000-0000-0000-000000000000}"/>
          </ac:spMkLst>
        </pc:spChg>
        <pc:spChg chg="mod">
          <ac:chgData name="Kathy Moczerniak" userId="482eff44a8730993" providerId="LiveId" clId="{11864063-41B2-40EA-9890-4542F2D9272B}" dt="2019-02-06T14:44:48.829" v="2604" actId="14100"/>
          <ac:spMkLst>
            <pc:docMk/>
            <pc:sldMk cId="1203578638" sldId="517"/>
            <ac:spMk id="3" creationId="{00000000-0000-0000-0000-000000000000}"/>
          </ac:spMkLst>
        </pc:spChg>
      </pc:sldChg>
      <pc:sldChg chg="modSp">
        <pc:chgData name="Kathy Moczerniak" userId="482eff44a8730993" providerId="LiveId" clId="{11864063-41B2-40EA-9890-4542F2D9272B}" dt="2019-02-06T14:45:17.308" v="2611" actId="20577"/>
        <pc:sldMkLst>
          <pc:docMk/>
          <pc:sldMk cId="3147179895" sldId="518"/>
        </pc:sldMkLst>
        <pc:spChg chg="mod">
          <ac:chgData name="Kathy Moczerniak" userId="482eff44a8730993" providerId="LiveId" clId="{11864063-41B2-40EA-9890-4542F2D9272B}" dt="2019-02-05T17:39:31.316" v="229"/>
          <ac:spMkLst>
            <pc:docMk/>
            <pc:sldMk cId="3147179895" sldId="518"/>
            <ac:spMk id="2" creationId="{00000000-0000-0000-0000-000000000000}"/>
          </ac:spMkLst>
        </pc:spChg>
        <pc:spChg chg="mod">
          <ac:chgData name="Kathy Moczerniak" userId="482eff44a8730993" providerId="LiveId" clId="{11864063-41B2-40EA-9890-4542F2D9272B}" dt="2019-02-06T14:45:17.308" v="2611" actId="20577"/>
          <ac:spMkLst>
            <pc:docMk/>
            <pc:sldMk cId="3147179895" sldId="518"/>
            <ac:spMk id="3" creationId="{00000000-0000-0000-0000-000000000000}"/>
          </ac:spMkLst>
        </pc:spChg>
      </pc:sldChg>
      <pc:sldChg chg="modSp">
        <pc:chgData name="Kathy Moczerniak" userId="482eff44a8730993" providerId="LiveId" clId="{11864063-41B2-40EA-9890-4542F2D9272B}" dt="2019-02-06T14:45:53.094" v="2619" actId="14100"/>
        <pc:sldMkLst>
          <pc:docMk/>
          <pc:sldMk cId="2180850032" sldId="519"/>
        </pc:sldMkLst>
        <pc:spChg chg="mod">
          <ac:chgData name="Kathy Moczerniak" userId="482eff44a8730993" providerId="LiveId" clId="{11864063-41B2-40EA-9890-4542F2D9272B}" dt="2019-02-06T14:45:44.770" v="2616" actId="20577"/>
          <ac:spMkLst>
            <pc:docMk/>
            <pc:sldMk cId="2180850032" sldId="519"/>
            <ac:spMk id="2" creationId="{00000000-0000-0000-0000-000000000000}"/>
          </ac:spMkLst>
        </pc:spChg>
        <pc:spChg chg="mod">
          <ac:chgData name="Kathy Moczerniak" userId="482eff44a8730993" providerId="LiveId" clId="{11864063-41B2-40EA-9890-4542F2D9272B}" dt="2019-02-06T14:45:53.094" v="2619" actId="14100"/>
          <ac:spMkLst>
            <pc:docMk/>
            <pc:sldMk cId="2180850032" sldId="519"/>
            <ac:spMk id="3" creationId="{00000000-0000-0000-0000-000000000000}"/>
          </ac:spMkLst>
        </pc:spChg>
      </pc:sldChg>
      <pc:sldChg chg="modSp">
        <pc:chgData name="Kathy Moczerniak" userId="482eff44a8730993" providerId="LiveId" clId="{11864063-41B2-40EA-9890-4542F2D9272B}" dt="2019-02-06T14:47:27.719" v="2632" actId="14100"/>
        <pc:sldMkLst>
          <pc:docMk/>
          <pc:sldMk cId="2487484702" sldId="523"/>
        </pc:sldMkLst>
        <pc:spChg chg="mod">
          <ac:chgData name="Kathy Moczerniak" userId="482eff44a8730993" providerId="LiveId" clId="{11864063-41B2-40EA-9890-4542F2D9272B}" dt="2019-02-06T14:46:55.356" v="2630" actId="20577"/>
          <ac:spMkLst>
            <pc:docMk/>
            <pc:sldMk cId="2487484702" sldId="523"/>
            <ac:spMk id="2" creationId="{00000000-0000-0000-0000-000000000000}"/>
          </ac:spMkLst>
        </pc:spChg>
        <pc:spChg chg="mod">
          <ac:chgData name="Kathy Moczerniak" userId="482eff44a8730993" providerId="LiveId" clId="{11864063-41B2-40EA-9890-4542F2D9272B}" dt="2019-02-06T14:47:27.719" v="2632" actId="14100"/>
          <ac:spMkLst>
            <pc:docMk/>
            <pc:sldMk cId="2487484702" sldId="523"/>
            <ac:spMk id="3" creationId="{00000000-0000-0000-0000-000000000000}"/>
          </ac:spMkLst>
        </pc:spChg>
      </pc:sldChg>
      <pc:sldChg chg="modSp">
        <pc:chgData name="Kathy Moczerniak" userId="482eff44a8730993" providerId="LiveId" clId="{11864063-41B2-40EA-9890-4542F2D9272B}" dt="2019-02-06T14:48:14.534" v="2638" actId="1076"/>
        <pc:sldMkLst>
          <pc:docMk/>
          <pc:sldMk cId="1764183863" sldId="526"/>
        </pc:sldMkLst>
        <pc:spChg chg="mod">
          <ac:chgData name="Kathy Moczerniak" userId="482eff44a8730993" providerId="LiveId" clId="{11864063-41B2-40EA-9890-4542F2D9272B}" dt="2019-02-06T14:48:14.534" v="2638" actId="1076"/>
          <ac:spMkLst>
            <pc:docMk/>
            <pc:sldMk cId="1764183863" sldId="526"/>
            <ac:spMk id="2" creationId="{00000000-0000-0000-0000-000000000000}"/>
          </ac:spMkLst>
        </pc:spChg>
        <pc:spChg chg="mod">
          <ac:chgData name="Kathy Moczerniak" userId="482eff44a8730993" providerId="LiveId" clId="{11864063-41B2-40EA-9890-4542F2D9272B}" dt="2019-02-06T14:47:57.304" v="2637" actId="20577"/>
          <ac:spMkLst>
            <pc:docMk/>
            <pc:sldMk cId="1764183863" sldId="526"/>
            <ac:spMk id="3" creationId="{00000000-0000-0000-0000-000000000000}"/>
          </ac:spMkLst>
        </pc:spChg>
      </pc:sldChg>
      <pc:sldChg chg="modSp">
        <pc:chgData name="Kathy Moczerniak" userId="482eff44a8730993" providerId="LiveId" clId="{11864063-41B2-40EA-9890-4542F2D9272B}" dt="2019-02-06T14:48:44.136" v="2643" actId="14100"/>
        <pc:sldMkLst>
          <pc:docMk/>
          <pc:sldMk cId="1002400808" sldId="527"/>
        </pc:sldMkLst>
        <pc:spChg chg="mod">
          <ac:chgData name="Kathy Moczerniak" userId="482eff44a8730993" providerId="LiveId" clId="{11864063-41B2-40EA-9890-4542F2D9272B}" dt="2019-02-05T17:39:40.774" v="231"/>
          <ac:spMkLst>
            <pc:docMk/>
            <pc:sldMk cId="1002400808" sldId="527"/>
            <ac:spMk id="2" creationId="{00000000-0000-0000-0000-000000000000}"/>
          </ac:spMkLst>
        </pc:spChg>
        <pc:spChg chg="mod">
          <ac:chgData name="Kathy Moczerniak" userId="482eff44a8730993" providerId="LiveId" clId="{11864063-41B2-40EA-9890-4542F2D9272B}" dt="2019-02-06T14:48:44.136" v="2643" actId="14100"/>
          <ac:spMkLst>
            <pc:docMk/>
            <pc:sldMk cId="1002400808" sldId="527"/>
            <ac:spMk id="3" creationId="{00000000-0000-0000-0000-000000000000}"/>
          </ac:spMkLst>
        </pc:spChg>
      </pc:sldChg>
      <pc:sldChg chg="modSp">
        <pc:chgData name="Kathy Moczerniak" userId="482eff44a8730993" providerId="LiveId" clId="{11864063-41B2-40EA-9890-4542F2D9272B}" dt="2019-02-06T14:49:09.565" v="2653" actId="14100"/>
        <pc:sldMkLst>
          <pc:docMk/>
          <pc:sldMk cId="523496191" sldId="528"/>
        </pc:sldMkLst>
        <pc:spChg chg="mod">
          <ac:chgData name="Kathy Moczerniak" userId="482eff44a8730993" providerId="LiveId" clId="{11864063-41B2-40EA-9890-4542F2D9272B}" dt="2019-02-06T14:49:00.829" v="2646" actId="404"/>
          <ac:spMkLst>
            <pc:docMk/>
            <pc:sldMk cId="523496191" sldId="528"/>
            <ac:spMk id="2" creationId="{00000000-0000-0000-0000-000000000000}"/>
          </ac:spMkLst>
        </pc:spChg>
        <pc:spChg chg="mod">
          <ac:chgData name="Kathy Moczerniak" userId="482eff44a8730993" providerId="LiveId" clId="{11864063-41B2-40EA-9890-4542F2D9272B}" dt="2019-02-06T14:49:09.565" v="2653" actId="14100"/>
          <ac:spMkLst>
            <pc:docMk/>
            <pc:sldMk cId="523496191" sldId="528"/>
            <ac:spMk id="3" creationId="{00000000-0000-0000-0000-000000000000}"/>
          </ac:spMkLst>
        </pc:spChg>
      </pc:sldChg>
      <pc:sldChg chg="modSp">
        <pc:chgData name="Kathy Moczerniak" userId="482eff44a8730993" providerId="LiveId" clId="{11864063-41B2-40EA-9890-4542F2D9272B}" dt="2019-02-06T14:49:37.246" v="2658" actId="14100"/>
        <pc:sldMkLst>
          <pc:docMk/>
          <pc:sldMk cId="3699792746" sldId="529"/>
        </pc:sldMkLst>
        <pc:spChg chg="mod">
          <ac:chgData name="Kathy Moczerniak" userId="482eff44a8730993" providerId="LiveId" clId="{11864063-41B2-40EA-9890-4542F2D9272B}" dt="2019-02-05T17:40:24.724" v="233" actId="404"/>
          <ac:spMkLst>
            <pc:docMk/>
            <pc:sldMk cId="3699792746" sldId="529"/>
            <ac:spMk id="2" creationId="{00000000-0000-0000-0000-000000000000}"/>
          </ac:spMkLst>
        </pc:spChg>
        <pc:spChg chg="mod">
          <ac:chgData name="Kathy Moczerniak" userId="482eff44a8730993" providerId="LiveId" clId="{11864063-41B2-40EA-9890-4542F2D9272B}" dt="2019-02-06T14:49:37.246" v="2658" actId="14100"/>
          <ac:spMkLst>
            <pc:docMk/>
            <pc:sldMk cId="3699792746" sldId="529"/>
            <ac:spMk id="3" creationId="{00000000-0000-0000-0000-000000000000}"/>
          </ac:spMkLst>
        </pc:spChg>
      </pc:sldChg>
      <pc:sldChg chg="modSp">
        <pc:chgData name="Kathy Moczerniak" userId="482eff44a8730993" providerId="LiveId" clId="{11864063-41B2-40EA-9890-4542F2D9272B}" dt="2019-02-06T14:51:49.200" v="2686" actId="27636"/>
        <pc:sldMkLst>
          <pc:docMk/>
          <pc:sldMk cId="816739882" sldId="531"/>
        </pc:sldMkLst>
        <pc:spChg chg="mod">
          <ac:chgData name="Kathy Moczerniak" userId="482eff44a8730993" providerId="LiveId" clId="{11864063-41B2-40EA-9890-4542F2D9272B}" dt="2019-02-06T14:50:23.499" v="2671" actId="20577"/>
          <ac:spMkLst>
            <pc:docMk/>
            <pc:sldMk cId="816739882" sldId="531"/>
            <ac:spMk id="2" creationId="{00000000-0000-0000-0000-000000000000}"/>
          </ac:spMkLst>
        </pc:spChg>
        <pc:spChg chg="mod">
          <ac:chgData name="Kathy Moczerniak" userId="482eff44a8730993" providerId="LiveId" clId="{11864063-41B2-40EA-9890-4542F2D9272B}" dt="2019-02-06T14:51:49.200" v="2686" actId="27636"/>
          <ac:spMkLst>
            <pc:docMk/>
            <pc:sldMk cId="816739882" sldId="531"/>
            <ac:spMk id="3" creationId="{00000000-0000-0000-0000-000000000000}"/>
          </ac:spMkLst>
        </pc:spChg>
      </pc:sldChg>
      <pc:sldChg chg="modSp">
        <pc:chgData name="Kathy Moczerniak" userId="482eff44a8730993" providerId="LiveId" clId="{11864063-41B2-40EA-9890-4542F2D9272B}" dt="2019-02-06T14:52:52.558" v="2692" actId="14100"/>
        <pc:sldMkLst>
          <pc:docMk/>
          <pc:sldMk cId="1378230205" sldId="534"/>
        </pc:sldMkLst>
        <pc:spChg chg="mod">
          <ac:chgData name="Kathy Moczerniak" userId="482eff44a8730993" providerId="LiveId" clId="{11864063-41B2-40EA-9890-4542F2D9272B}" dt="2019-02-06T14:52:14.315" v="2688"/>
          <ac:spMkLst>
            <pc:docMk/>
            <pc:sldMk cId="1378230205" sldId="534"/>
            <ac:spMk id="2" creationId="{00000000-0000-0000-0000-000000000000}"/>
          </ac:spMkLst>
        </pc:spChg>
        <pc:spChg chg="mod">
          <ac:chgData name="Kathy Moczerniak" userId="482eff44a8730993" providerId="LiveId" clId="{11864063-41B2-40EA-9890-4542F2D9272B}" dt="2019-02-06T14:52:52.558" v="2692" actId="14100"/>
          <ac:spMkLst>
            <pc:docMk/>
            <pc:sldMk cId="1378230205" sldId="534"/>
            <ac:spMk id="3" creationId="{00000000-0000-0000-0000-000000000000}"/>
          </ac:spMkLst>
        </pc:spChg>
      </pc:sldChg>
      <pc:sldChg chg="modSp">
        <pc:chgData name="Kathy Moczerniak" userId="482eff44a8730993" providerId="LiveId" clId="{11864063-41B2-40EA-9890-4542F2D9272B}" dt="2019-02-06T14:53:15.575" v="2698" actId="14100"/>
        <pc:sldMkLst>
          <pc:docMk/>
          <pc:sldMk cId="2191655313" sldId="535"/>
        </pc:sldMkLst>
        <pc:spChg chg="mod">
          <ac:chgData name="Kathy Moczerniak" userId="482eff44a8730993" providerId="LiveId" clId="{11864063-41B2-40EA-9890-4542F2D9272B}" dt="2019-02-05T17:40:32.260" v="235"/>
          <ac:spMkLst>
            <pc:docMk/>
            <pc:sldMk cId="2191655313" sldId="535"/>
            <ac:spMk id="2" creationId="{00000000-0000-0000-0000-000000000000}"/>
          </ac:spMkLst>
        </pc:spChg>
        <pc:spChg chg="mod">
          <ac:chgData name="Kathy Moczerniak" userId="482eff44a8730993" providerId="LiveId" clId="{11864063-41B2-40EA-9890-4542F2D9272B}" dt="2019-02-06T14:53:15.575" v="2698" actId="14100"/>
          <ac:spMkLst>
            <pc:docMk/>
            <pc:sldMk cId="2191655313" sldId="535"/>
            <ac:spMk id="3" creationId="{00000000-0000-0000-0000-000000000000}"/>
          </ac:spMkLst>
        </pc:spChg>
      </pc:sldChg>
      <pc:sldChg chg="modSp">
        <pc:chgData name="Kathy Moczerniak" userId="482eff44a8730993" providerId="LiveId" clId="{11864063-41B2-40EA-9890-4542F2D9272B}" dt="2019-02-06T14:53:33.892" v="2704" actId="14100"/>
        <pc:sldMkLst>
          <pc:docMk/>
          <pc:sldMk cId="4281725065" sldId="536"/>
        </pc:sldMkLst>
        <pc:spChg chg="mod">
          <ac:chgData name="Kathy Moczerniak" userId="482eff44a8730993" providerId="LiveId" clId="{11864063-41B2-40EA-9890-4542F2D9272B}" dt="2019-02-06T14:53:27.559" v="2701" actId="404"/>
          <ac:spMkLst>
            <pc:docMk/>
            <pc:sldMk cId="4281725065" sldId="536"/>
            <ac:spMk id="2" creationId="{00000000-0000-0000-0000-000000000000}"/>
          </ac:spMkLst>
        </pc:spChg>
        <pc:spChg chg="mod">
          <ac:chgData name="Kathy Moczerniak" userId="482eff44a8730993" providerId="LiveId" clId="{11864063-41B2-40EA-9890-4542F2D9272B}" dt="2019-02-06T14:53:33.892" v="2704" actId="14100"/>
          <ac:spMkLst>
            <pc:docMk/>
            <pc:sldMk cId="4281725065" sldId="536"/>
            <ac:spMk id="3" creationId="{00000000-0000-0000-0000-000000000000}"/>
          </ac:spMkLst>
        </pc:spChg>
      </pc:sldChg>
      <pc:sldChg chg="modSp">
        <pc:chgData name="Kathy Moczerniak" userId="482eff44a8730993" providerId="LiveId" clId="{11864063-41B2-40EA-9890-4542F2D9272B}" dt="2019-02-06T14:53:50.892" v="2706" actId="20577"/>
        <pc:sldMkLst>
          <pc:docMk/>
          <pc:sldMk cId="661325875" sldId="537"/>
        </pc:sldMkLst>
        <pc:spChg chg="mod">
          <ac:chgData name="Kathy Moczerniak" userId="482eff44a8730993" providerId="LiveId" clId="{11864063-41B2-40EA-9890-4542F2D9272B}" dt="2019-02-05T17:40:37.742" v="237"/>
          <ac:spMkLst>
            <pc:docMk/>
            <pc:sldMk cId="661325875" sldId="537"/>
            <ac:spMk id="2" creationId="{00000000-0000-0000-0000-000000000000}"/>
          </ac:spMkLst>
        </pc:spChg>
        <pc:spChg chg="mod">
          <ac:chgData name="Kathy Moczerniak" userId="482eff44a8730993" providerId="LiveId" clId="{11864063-41B2-40EA-9890-4542F2D9272B}" dt="2019-02-06T14:53:50.892" v="2706" actId="20577"/>
          <ac:spMkLst>
            <pc:docMk/>
            <pc:sldMk cId="661325875" sldId="537"/>
            <ac:spMk id="3" creationId="{00000000-0000-0000-0000-000000000000}"/>
          </ac:spMkLst>
        </pc:spChg>
      </pc:sldChg>
      <pc:sldChg chg="modSp">
        <pc:chgData name="Kathy Moczerniak" userId="482eff44a8730993" providerId="LiveId" clId="{11864063-41B2-40EA-9890-4542F2D9272B}" dt="2019-02-06T14:55:03.299" v="2713" actId="947"/>
        <pc:sldMkLst>
          <pc:docMk/>
          <pc:sldMk cId="583633148" sldId="539"/>
        </pc:sldMkLst>
        <pc:spChg chg="mod">
          <ac:chgData name="Kathy Moczerniak" userId="482eff44a8730993" providerId="LiveId" clId="{11864063-41B2-40EA-9890-4542F2D9272B}" dt="2019-02-06T14:54:50.230" v="2711" actId="20577"/>
          <ac:spMkLst>
            <pc:docMk/>
            <pc:sldMk cId="583633148" sldId="539"/>
            <ac:spMk id="2" creationId="{00000000-0000-0000-0000-000000000000}"/>
          </ac:spMkLst>
        </pc:spChg>
        <pc:spChg chg="mod">
          <ac:chgData name="Kathy Moczerniak" userId="482eff44a8730993" providerId="LiveId" clId="{11864063-41B2-40EA-9890-4542F2D9272B}" dt="2019-02-06T14:55:03.299" v="2713" actId="947"/>
          <ac:spMkLst>
            <pc:docMk/>
            <pc:sldMk cId="583633148" sldId="539"/>
            <ac:spMk id="3" creationId="{00000000-0000-0000-0000-000000000000}"/>
          </ac:spMkLst>
        </pc:spChg>
      </pc:sldChg>
      <pc:sldChg chg="modSp">
        <pc:chgData name="Kathy Moczerniak" userId="482eff44a8730993" providerId="LiveId" clId="{11864063-41B2-40EA-9890-4542F2D9272B}" dt="2019-02-06T14:56:14.938" v="2721" actId="14100"/>
        <pc:sldMkLst>
          <pc:docMk/>
          <pc:sldMk cId="2767124427" sldId="542"/>
        </pc:sldMkLst>
        <pc:spChg chg="mod">
          <ac:chgData name="Kathy Moczerniak" userId="482eff44a8730993" providerId="LiveId" clId="{11864063-41B2-40EA-9890-4542F2D9272B}" dt="2019-02-06T14:56:03.310" v="2717" actId="404"/>
          <ac:spMkLst>
            <pc:docMk/>
            <pc:sldMk cId="2767124427" sldId="542"/>
            <ac:spMk id="2" creationId="{00000000-0000-0000-0000-000000000000}"/>
          </ac:spMkLst>
        </pc:spChg>
        <pc:spChg chg="mod">
          <ac:chgData name="Kathy Moczerniak" userId="482eff44a8730993" providerId="LiveId" clId="{11864063-41B2-40EA-9890-4542F2D9272B}" dt="2019-02-06T14:56:14.938" v="2721" actId="14100"/>
          <ac:spMkLst>
            <pc:docMk/>
            <pc:sldMk cId="2767124427" sldId="542"/>
            <ac:spMk id="3" creationId="{00000000-0000-0000-0000-000000000000}"/>
          </ac:spMkLst>
        </pc:spChg>
      </pc:sldChg>
      <pc:sldChg chg="modSp">
        <pc:chgData name="Kathy Moczerniak" userId="482eff44a8730993" providerId="LiveId" clId="{11864063-41B2-40EA-9890-4542F2D9272B}" dt="2019-02-06T14:57:25.073" v="2724" actId="14100"/>
        <pc:sldMkLst>
          <pc:docMk/>
          <pc:sldMk cId="1223121465" sldId="543"/>
        </pc:sldMkLst>
        <pc:spChg chg="mod">
          <ac:chgData name="Kathy Moczerniak" userId="482eff44a8730993" providerId="LiveId" clId="{11864063-41B2-40EA-9890-4542F2D9272B}" dt="2019-02-05T17:40:45.379" v="239"/>
          <ac:spMkLst>
            <pc:docMk/>
            <pc:sldMk cId="1223121465" sldId="543"/>
            <ac:spMk id="2" creationId="{00000000-0000-0000-0000-000000000000}"/>
          </ac:spMkLst>
        </pc:spChg>
        <pc:spChg chg="mod">
          <ac:chgData name="Kathy Moczerniak" userId="482eff44a8730993" providerId="LiveId" clId="{11864063-41B2-40EA-9890-4542F2D9272B}" dt="2019-02-06T14:57:25.073" v="2724" actId="14100"/>
          <ac:spMkLst>
            <pc:docMk/>
            <pc:sldMk cId="1223121465" sldId="543"/>
            <ac:spMk id="3" creationId="{00000000-0000-0000-0000-000000000000}"/>
          </ac:spMkLst>
        </pc:spChg>
      </pc:sldChg>
      <pc:sldChg chg="modSp">
        <pc:chgData name="Kathy Moczerniak" userId="482eff44a8730993" providerId="LiveId" clId="{11864063-41B2-40EA-9890-4542F2D9272B}" dt="2019-02-06T14:58:00.694" v="2731" actId="1076"/>
        <pc:sldMkLst>
          <pc:docMk/>
          <pc:sldMk cId="1082954347" sldId="544"/>
        </pc:sldMkLst>
        <pc:spChg chg="mod">
          <ac:chgData name="Kathy Moczerniak" userId="482eff44a8730993" providerId="LiveId" clId="{11864063-41B2-40EA-9890-4542F2D9272B}" dt="2019-02-06T14:57:51.257" v="2727"/>
          <ac:spMkLst>
            <pc:docMk/>
            <pc:sldMk cId="1082954347" sldId="544"/>
            <ac:spMk id="2" creationId="{00000000-0000-0000-0000-000000000000}"/>
          </ac:spMkLst>
        </pc:spChg>
        <pc:spChg chg="mod">
          <ac:chgData name="Kathy Moczerniak" userId="482eff44a8730993" providerId="LiveId" clId="{11864063-41B2-40EA-9890-4542F2D9272B}" dt="2019-02-06T14:58:00.694" v="2731" actId="1076"/>
          <ac:spMkLst>
            <pc:docMk/>
            <pc:sldMk cId="1082954347" sldId="544"/>
            <ac:spMk id="3" creationId="{00000000-0000-0000-0000-000000000000}"/>
          </ac:spMkLst>
        </pc:spChg>
      </pc:sldChg>
      <pc:sldChg chg="modSp">
        <pc:chgData name="Kathy Moczerniak" userId="482eff44a8730993" providerId="LiveId" clId="{11864063-41B2-40EA-9890-4542F2D9272B}" dt="2019-02-06T14:58:27.585" v="2734" actId="14100"/>
        <pc:sldMkLst>
          <pc:docMk/>
          <pc:sldMk cId="3255292994" sldId="545"/>
        </pc:sldMkLst>
        <pc:spChg chg="mod">
          <ac:chgData name="Kathy Moczerniak" userId="482eff44a8730993" providerId="LiveId" clId="{11864063-41B2-40EA-9890-4542F2D9272B}" dt="2019-02-05T17:40:53.502" v="241" actId="404"/>
          <ac:spMkLst>
            <pc:docMk/>
            <pc:sldMk cId="3255292994" sldId="545"/>
            <ac:spMk id="2" creationId="{00000000-0000-0000-0000-000000000000}"/>
          </ac:spMkLst>
        </pc:spChg>
        <pc:spChg chg="mod">
          <ac:chgData name="Kathy Moczerniak" userId="482eff44a8730993" providerId="LiveId" clId="{11864063-41B2-40EA-9890-4542F2D9272B}" dt="2019-02-06T14:58:27.585" v="2734" actId="14100"/>
          <ac:spMkLst>
            <pc:docMk/>
            <pc:sldMk cId="3255292994" sldId="545"/>
            <ac:spMk id="3" creationId="{00000000-0000-0000-0000-000000000000}"/>
          </ac:spMkLst>
        </pc:spChg>
      </pc:sldChg>
      <pc:sldChg chg="modSp">
        <pc:chgData name="Kathy Moczerniak" userId="482eff44a8730993" providerId="LiveId" clId="{11864063-41B2-40EA-9890-4542F2D9272B}" dt="2019-02-06T14:59:14.909" v="2745" actId="14100"/>
        <pc:sldMkLst>
          <pc:docMk/>
          <pc:sldMk cId="1163664769" sldId="546"/>
        </pc:sldMkLst>
        <pc:spChg chg="mod">
          <ac:chgData name="Kathy Moczerniak" userId="482eff44a8730993" providerId="LiveId" clId="{11864063-41B2-40EA-9890-4542F2D9272B}" dt="2019-02-06T14:59:03.682" v="2743" actId="6549"/>
          <ac:spMkLst>
            <pc:docMk/>
            <pc:sldMk cId="1163664769" sldId="546"/>
            <ac:spMk id="2" creationId="{00000000-0000-0000-0000-000000000000}"/>
          </ac:spMkLst>
        </pc:spChg>
        <pc:spChg chg="mod">
          <ac:chgData name="Kathy Moczerniak" userId="482eff44a8730993" providerId="LiveId" clId="{11864063-41B2-40EA-9890-4542F2D9272B}" dt="2019-02-06T14:59:14.909" v="2745" actId="14100"/>
          <ac:spMkLst>
            <pc:docMk/>
            <pc:sldMk cId="1163664769" sldId="546"/>
            <ac:spMk id="3" creationId="{00000000-0000-0000-0000-000000000000}"/>
          </ac:spMkLst>
        </pc:spChg>
      </pc:sldChg>
      <pc:sldChg chg="modSp">
        <pc:chgData name="Kathy Moczerniak" userId="482eff44a8730993" providerId="LiveId" clId="{11864063-41B2-40EA-9890-4542F2D9272B}" dt="2019-02-06T14:59:35.043" v="2747" actId="947"/>
        <pc:sldMkLst>
          <pc:docMk/>
          <pc:sldMk cId="519028095" sldId="547"/>
        </pc:sldMkLst>
        <pc:spChg chg="mod">
          <ac:chgData name="Kathy Moczerniak" userId="482eff44a8730993" providerId="LiveId" clId="{11864063-41B2-40EA-9890-4542F2D9272B}" dt="2019-02-05T17:41:00.850" v="243"/>
          <ac:spMkLst>
            <pc:docMk/>
            <pc:sldMk cId="519028095" sldId="547"/>
            <ac:spMk id="2" creationId="{00000000-0000-0000-0000-000000000000}"/>
          </ac:spMkLst>
        </pc:spChg>
        <pc:spChg chg="mod">
          <ac:chgData name="Kathy Moczerniak" userId="482eff44a8730993" providerId="LiveId" clId="{11864063-41B2-40EA-9890-4542F2D9272B}" dt="2019-02-06T14:59:35.043" v="2747" actId="947"/>
          <ac:spMkLst>
            <pc:docMk/>
            <pc:sldMk cId="519028095" sldId="547"/>
            <ac:spMk id="3" creationId="{00000000-0000-0000-0000-000000000000}"/>
          </ac:spMkLst>
        </pc:spChg>
      </pc:sldChg>
      <pc:sldChg chg="modSp">
        <pc:chgData name="Kathy Moczerniak" userId="482eff44a8730993" providerId="LiveId" clId="{11864063-41B2-40EA-9890-4542F2D9272B}" dt="2019-02-06T15:00:00.831" v="2753" actId="14100"/>
        <pc:sldMkLst>
          <pc:docMk/>
          <pc:sldMk cId="890212307" sldId="548"/>
        </pc:sldMkLst>
        <pc:spChg chg="mod">
          <ac:chgData name="Kathy Moczerniak" userId="482eff44a8730993" providerId="LiveId" clId="{11864063-41B2-40EA-9890-4542F2D9272B}" dt="2019-02-06T14:59:53.758" v="2750" actId="404"/>
          <ac:spMkLst>
            <pc:docMk/>
            <pc:sldMk cId="890212307" sldId="548"/>
            <ac:spMk id="2" creationId="{00000000-0000-0000-0000-000000000000}"/>
          </ac:spMkLst>
        </pc:spChg>
        <pc:spChg chg="mod">
          <ac:chgData name="Kathy Moczerniak" userId="482eff44a8730993" providerId="LiveId" clId="{11864063-41B2-40EA-9890-4542F2D9272B}" dt="2019-02-06T15:00:00.831" v="2753" actId="14100"/>
          <ac:spMkLst>
            <pc:docMk/>
            <pc:sldMk cId="890212307" sldId="548"/>
            <ac:spMk id="3" creationId="{00000000-0000-0000-0000-000000000000}"/>
          </ac:spMkLst>
        </pc:spChg>
      </pc:sldChg>
      <pc:sldChg chg="modSp">
        <pc:chgData name="Kathy Moczerniak" userId="482eff44a8730993" providerId="LiveId" clId="{11864063-41B2-40EA-9890-4542F2D9272B}" dt="2019-02-06T15:00:22.435" v="2756" actId="14100"/>
        <pc:sldMkLst>
          <pc:docMk/>
          <pc:sldMk cId="775334567" sldId="549"/>
        </pc:sldMkLst>
        <pc:spChg chg="mod">
          <ac:chgData name="Kathy Moczerniak" userId="482eff44a8730993" providerId="LiveId" clId="{11864063-41B2-40EA-9890-4542F2D9272B}" dt="2019-02-05T17:41:06.949" v="245"/>
          <ac:spMkLst>
            <pc:docMk/>
            <pc:sldMk cId="775334567" sldId="549"/>
            <ac:spMk id="2" creationId="{00000000-0000-0000-0000-000000000000}"/>
          </ac:spMkLst>
        </pc:spChg>
        <pc:spChg chg="mod">
          <ac:chgData name="Kathy Moczerniak" userId="482eff44a8730993" providerId="LiveId" clId="{11864063-41B2-40EA-9890-4542F2D9272B}" dt="2019-02-06T15:00:22.435" v="2756" actId="14100"/>
          <ac:spMkLst>
            <pc:docMk/>
            <pc:sldMk cId="775334567" sldId="549"/>
            <ac:spMk id="3" creationId="{00000000-0000-0000-0000-000000000000}"/>
          </ac:spMkLst>
        </pc:spChg>
      </pc:sldChg>
      <pc:sldChg chg="modSp">
        <pc:chgData name="Kathy Moczerniak" userId="482eff44a8730993" providerId="LiveId" clId="{11864063-41B2-40EA-9890-4542F2D9272B}" dt="2019-02-06T15:00:49.550" v="2762" actId="14100"/>
        <pc:sldMkLst>
          <pc:docMk/>
          <pc:sldMk cId="3906371571" sldId="550"/>
        </pc:sldMkLst>
        <pc:spChg chg="mod">
          <ac:chgData name="Kathy Moczerniak" userId="482eff44a8730993" providerId="LiveId" clId="{11864063-41B2-40EA-9890-4542F2D9272B}" dt="2019-02-06T15:00:42.498" v="2759"/>
          <ac:spMkLst>
            <pc:docMk/>
            <pc:sldMk cId="3906371571" sldId="550"/>
            <ac:spMk id="2" creationId="{00000000-0000-0000-0000-000000000000}"/>
          </ac:spMkLst>
        </pc:spChg>
        <pc:spChg chg="mod">
          <ac:chgData name="Kathy Moczerniak" userId="482eff44a8730993" providerId="LiveId" clId="{11864063-41B2-40EA-9890-4542F2D9272B}" dt="2019-02-06T15:00:49.550" v="2762" actId="14100"/>
          <ac:spMkLst>
            <pc:docMk/>
            <pc:sldMk cId="3906371571" sldId="550"/>
            <ac:spMk id="3" creationId="{00000000-0000-0000-0000-000000000000}"/>
          </ac:spMkLst>
        </pc:spChg>
      </pc:sldChg>
      <pc:sldChg chg="modSp">
        <pc:chgData name="Kathy Moczerniak" userId="482eff44a8730993" providerId="LiveId" clId="{11864063-41B2-40EA-9890-4542F2D9272B}" dt="2019-02-06T15:01:48.687" v="2767" actId="14100"/>
        <pc:sldMkLst>
          <pc:docMk/>
          <pc:sldMk cId="1455144881" sldId="551"/>
        </pc:sldMkLst>
        <pc:spChg chg="mod">
          <ac:chgData name="Kathy Moczerniak" userId="482eff44a8730993" providerId="LiveId" clId="{11864063-41B2-40EA-9890-4542F2D9272B}" dt="2019-02-05T17:41:12.114" v="247"/>
          <ac:spMkLst>
            <pc:docMk/>
            <pc:sldMk cId="1455144881" sldId="551"/>
            <ac:spMk id="2" creationId="{00000000-0000-0000-0000-000000000000}"/>
          </ac:spMkLst>
        </pc:spChg>
        <pc:spChg chg="mod">
          <ac:chgData name="Kathy Moczerniak" userId="482eff44a8730993" providerId="LiveId" clId="{11864063-41B2-40EA-9890-4542F2D9272B}" dt="2019-02-06T15:01:48.687" v="2767" actId="14100"/>
          <ac:spMkLst>
            <pc:docMk/>
            <pc:sldMk cId="1455144881" sldId="551"/>
            <ac:spMk id="3" creationId="{00000000-0000-0000-0000-000000000000}"/>
          </ac:spMkLst>
        </pc:spChg>
      </pc:sldChg>
      <pc:sldChg chg="modSp">
        <pc:chgData name="Kathy Moczerniak" userId="482eff44a8730993" providerId="LiveId" clId="{11864063-41B2-40EA-9890-4542F2D9272B}" dt="2019-02-06T15:02:09.435" v="2776" actId="14100"/>
        <pc:sldMkLst>
          <pc:docMk/>
          <pc:sldMk cId="1668620978" sldId="552"/>
        </pc:sldMkLst>
        <pc:spChg chg="mod">
          <ac:chgData name="Kathy Moczerniak" userId="482eff44a8730993" providerId="LiveId" clId="{11864063-41B2-40EA-9890-4542F2D9272B}" dt="2019-02-06T15:02:02.687" v="2771" actId="404"/>
          <ac:spMkLst>
            <pc:docMk/>
            <pc:sldMk cId="1668620978" sldId="552"/>
            <ac:spMk id="2" creationId="{00000000-0000-0000-0000-000000000000}"/>
          </ac:spMkLst>
        </pc:spChg>
        <pc:spChg chg="mod">
          <ac:chgData name="Kathy Moczerniak" userId="482eff44a8730993" providerId="LiveId" clId="{11864063-41B2-40EA-9890-4542F2D9272B}" dt="2019-02-06T15:02:09.435" v="2776" actId="14100"/>
          <ac:spMkLst>
            <pc:docMk/>
            <pc:sldMk cId="1668620978" sldId="552"/>
            <ac:spMk id="3" creationId="{00000000-0000-0000-0000-000000000000}"/>
          </ac:spMkLst>
        </pc:spChg>
      </pc:sldChg>
      <pc:sldChg chg="modSp">
        <pc:chgData name="Kathy Moczerniak" userId="482eff44a8730993" providerId="LiveId" clId="{11864063-41B2-40EA-9890-4542F2D9272B}" dt="2019-02-06T15:02:51.367" v="2781" actId="1076"/>
        <pc:sldMkLst>
          <pc:docMk/>
          <pc:sldMk cId="368477706" sldId="553"/>
        </pc:sldMkLst>
        <pc:spChg chg="mod">
          <ac:chgData name="Kathy Moczerniak" userId="482eff44a8730993" providerId="LiveId" clId="{11864063-41B2-40EA-9890-4542F2D9272B}" dt="2019-02-05T17:41:17.517" v="249"/>
          <ac:spMkLst>
            <pc:docMk/>
            <pc:sldMk cId="368477706" sldId="553"/>
            <ac:spMk id="2" creationId="{00000000-0000-0000-0000-000000000000}"/>
          </ac:spMkLst>
        </pc:spChg>
        <pc:spChg chg="mod">
          <ac:chgData name="Kathy Moczerniak" userId="482eff44a8730993" providerId="LiveId" clId="{11864063-41B2-40EA-9890-4542F2D9272B}" dt="2019-02-06T15:02:51.367" v="2781" actId="1076"/>
          <ac:spMkLst>
            <pc:docMk/>
            <pc:sldMk cId="368477706" sldId="553"/>
            <ac:spMk id="3" creationId="{00000000-0000-0000-0000-000000000000}"/>
          </ac:spMkLst>
        </pc:spChg>
      </pc:sldChg>
      <pc:sldChg chg="modSp">
        <pc:chgData name="Kathy Moczerniak" userId="482eff44a8730993" providerId="LiveId" clId="{11864063-41B2-40EA-9890-4542F2D9272B}" dt="2019-02-06T15:03:13.833" v="2790" actId="27636"/>
        <pc:sldMkLst>
          <pc:docMk/>
          <pc:sldMk cId="2187416595" sldId="554"/>
        </pc:sldMkLst>
        <pc:spChg chg="mod">
          <ac:chgData name="Kathy Moczerniak" userId="482eff44a8730993" providerId="LiveId" clId="{11864063-41B2-40EA-9890-4542F2D9272B}" dt="2019-02-06T15:03:04.481" v="2784" actId="404"/>
          <ac:spMkLst>
            <pc:docMk/>
            <pc:sldMk cId="2187416595" sldId="554"/>
            <ac:spMk id="2" creationId="{00000000-0000-0000-0000-000000000000}"/>
          </ac:spMkLst>
        </pc:spChg>
        <pc:spChg chg="mod">
          <ac:chgData name="Kathy Moczerniak" userId="482eff44a8730993" providerId="LiveId" clId="{11864063-41B2-40EA-9890-4542F2D9272B}" dt="2019-02-06T15:03:13.833" v="2790" actId="27636"/>
          <ac:spMkLst>
            <pc:docMk/>
            <pc:sldMk cId="2187416595" sldId="554"/>
            <ac:spMk id="3" creationId="{00000000-0000-0000-0000-000000000000}"/>
          </ac:spMkLst>
        </pc:spChg>
      </pc:sldChg>
      <pc:sldChg chg="modSp">
        <pc:chgData name="Kathy Moczerniak" userId="482eff44a8730993" providerId="LiveId" clId="{11864063-41B2-40EA-9890-4542F2D9272B}" dt="2019-02-06T15:03:27.601" v="2792" actId="20577"/>
        <pc:sldMkLst>
          <pc:docMk/>
          <pc:sldMk cId="291020817" sldId="555"/>
        </pc:sldMkLst>
        <pc:spChg chg="mod">
          <ac:chgData name="Kathy Moczerniak" userId="482eff44a8730993" providerId="LiveId" clId="{11864063-41B2-40EA-9890-4542F2D9272B}" dt="2019-02-05T17:41:24.382" v="251"/>
          <ac:spMkLst>
            <pc:docMk/>
            <pc:sldMk cId="291020817" sldId="555"/>
            <ac:spMk id="2" creationId="{00000000-0000-0000-0000-000000000000}"/>
          </ac:spMkLst>
        </pc:spChg>
        <pc:spChg chg="mod">
          <ac:chgData name="Kathy Moczerniak" userId="482eff44a8730993" providerId="LiveId" clId="{11864063-41B2-40EA-9890-4542F2D9272B}" dt="2019-02-06T15:03:27.601" v="2792" actId="20577"/>
          <ac:spMkLst>
            <pc:docMk/>
            <pc:sldMk cId="291020817" sldId="555"/>
            <ac:spMk id="3" creationId="{00000000-0000-0000-0000-000000000000}"/>
          </ac:spMkLst>
        </pc:spChg>
      </pc:sldChg>
      <pc:sldChg chg="modSp">
        <pc:chgData name="Kathy Moczerniak" userId="482eff44a8730993" providerId="LiveId" clId="{11864063-41B2-40EA-9890-4542F2D9272B}" dt="2019-02-06T15:04:55.545" v="2815" actId="14100"/>
        <pc:sldMkLst>
          <pc:docMk/>
          <pc:sldMk cId="2050751424" sldId="556"/>
        </pc:sldMkLst>
        <pc:spChg chg="mod">
          <ac:chgData name="Kathy Moczerniak" userId="482eff44a8730993" providerId="LiveId" clId="{11864063-41B2-40EA-9890-4542F2D9272B}" dt="2019-02-06T15:04:36.963" v="2814" actId="6549"/>
          <ac:spMkLst>
            <pc:docMk/>
            <pc:sldMk cId="2050751424" sldId="556"/>
            <ac:spMk id="2" creationId="{00000000-0000-0000-0000-000000000000}"/>
          </ac:spMkLst>
        </pc:spChg>
        <pc:spChg chg="mod">
          <ac:chgData name="Kathy Moczerniak" userId="482eff44a8730993" providerId="LiveId" clId="{11864063-41B2-40EA-9890-4542F2D9272B}" dt="2019-02-06T15:04:55.545" v="2815" actId="14100"/>
          <ac:spMkLst>
            <pc:docMk/>
            <pc:sldMk cId="2050751424" sldId="556"/>
            <ac:spMk id="3" creationId="{00000000-0000-0000-0000-000000000000}"/>
          </ac:spMkLst>
        </pc:spChg>
      </pc:sldChg>
      <pc:sldChg chg="modSp">
        <pc:chgData name="Kathy Moczerniak" userId="482eff44a8730993" providerId="LiveId" clId="{11864063-41B2-40EA-9890-4542F2D9272B}" dt="2019-02-05T17:41:29.479" v="253"/>
        <pc:sldMkLst>
          <pc:docMk/>
          <pc:sldMk cId="637770294" sldId="557"/>
        </pc:sldMkLst>
        <pc:spChg chg="mod">
          <ac:chgData name="Kathy Moczerniak" userId="482eff44a8730993" providerId="LiveId" clId="{11864063-41B2-40EA-9890-4542F2D9272B}" dt="2019-02-05T17:41:29.479" v="253"/>
          <ac:spMkLst>
            <pc:docMk/>
            <pc:sldMk cId="637770294" sldId="557"/>
            <ac:spMk id="2" creationId="{00000000-0000-0000-0000-000000000000}"/>
          </ac:spMkLst>
        </pc:spChg>
      </pc:sldChg>
      <pc:sldChg chg="modSp">
        <pc:chgData name="Kathy Moczerniak" userId="482eff44a8730993" providerId="LiveId" clId="{11864063-41B2-40EA-9890-4542F2D9272B}" dt="2019-02-06T15:06:05.665" v="2826" actId="14100"/>
        <pc:sldMkLst>
          <pc:docMk/>
          <pc:sldMk cId="2310510247" sldId="560"/>
        </pc:sldMkLst>
        <pc:spChg chg="mod">
          <ac:chgData name="Kathy Moczerniak" userId="482eff44a8730993" providerId="LiveId" clId="{11864063-41B2-40EA-9890-4542F2D9272B}" dt="2019-02-06T15:05:33.392" v="2822" actId="20577"/>
          <ac:spMkLst>
            <pc:docMk/>
            <pc:sldMk cId="2310510247" sldId="560"/>
            <ac:spMk id="2" creationId="{00000000-0000-0000-0000-000000000000}"/>
          </ac:spMkLst>
        </pc:spChg>
        <pc:spChg chg="mod">
          <ac:chgData name="Kathy Moczerniak" userId="482eff44a8730993" providerId="LiveId" clId="{11864063-41B2-40EA-9890-4542F2D9272B}" dt="2019-02-06T15:06:05.665" v="2826" actId="14100"/>
          <ac:spMkLst>
            <pc:docMk/>
            <pc:sldMk cId="2310510247" sldId="560"/>
            <ac:spMk id="3" creationId="{00000000-0000-0000-0000-000000000000}"/>
          </ac:spMkLst>
        </pc:spChg>
      </pc:sldChg>
      <pc:sldChg chg="modSp">
        <pc:chgData name="Kathy Moczerniak" userId="482eff44a8730993" providerId="LiveId" clId="{11864063-41B2-40EA-9890-4542F2D9272B}" dt="2019-02-06T15:06:44.663" v="2836" actId="1076"/>
        <pc:sldMkLst>
          <pc:docMk/>
          <pc:sldMk cId="121454076" sldId="563"/>
        </pc:sldMkLst>
        <pc:spChg chg="mod">
          <ac:chgData name="Kathy Moczerniak" userId="482eff44a8730993" providerId="LiveId" clId="{11864063-41B2-40EA-9890-4542F2D9272B}" dt="2019-02-06T15:06:26.736" v="2832" actId="404"/>
          <ac:spMkLst>
            <pc:docMk/>
            <pc:sldMk cId="121454076" sldId="563"/>
            <ac:spMk id="2" creationId="{00000000-0000-0000-0000-000000000000}"/>
          </ac:spMkLst>
        </pc:spChg>
        <pc:spChg chg="mod">
          <ac:chgData name="Kathy Moczerniak" userId="482eff44a8730993" providerId="LiveId" clId="{11864063-41B2-40EA-9890-4542F2D9272B}" dt="2019-02-06T15:06:44.663" v="2836" actId="1076"/>
          <ac:spMkLst>
            <pc:docMk/>
            <pc:sldMk cId="121454076" sldId="563"/>
            <ac:spMk id="3" creationId="{00000000-0000-0000-0000-000000000000}"/>
          </ac:spMkLst>
        </pc:spChg>
      </pc:sldChg>
      <pc:sldChg chg="modSp">
        <pc:chgData name="Kathy Moczerniak" userId="482eff44a8730993" providerId="LiveId" clId="{11864063-41B2-40EA-9890-4542F2D9272B}" dt="2019-02-06T15:07:07.264" v="2839" actId="1076"/>
        <pc:sldMkLst>
          <pc:docMk/>
          <pc:sldMk cId="3320054745" sldId="564"/>
        </pc:sldMkLst>
        <pc:spChg chg="mod">
          <ac:chgData name="Kathy Moczerniak" userId="482eff44a8730993" providerId="LiveId" clId="{11864063-41B2-40EA-9890-4542F2D9272B}" dt="2019-02-06T15:07:07.264" v="2839" actId="1076"/>
          <ac:spMkLst>
            <pc:docMk/>
            <pc:sldMk cId="3320054745" sldId="564"/>
            <ac:spMk id="2" creationId="{00000000-0000-0000-0000-000000000000}"/>
          </ac:spMkLst>
        </pc:spChg>
        <pc:spChg chg="mod">
          <ac:chgData name="Kathy Moczerniak" userId="482eff44a8730993" providerId="LiveId" clId="{11864063-41B2-40EA-9890-4542F2D9272B}" dt="2019-02-06T15:06:55.222" v="2838" actId="20577"/>
          <ac:spMkLst>
            <pc:docMk/>
            <pc:sldMk cId="3320054745" sldId="564"/>
            <ac:spMk id="3" creationId="{00000000-0000-0000-0000-000000000000}"/>
          </ac:spMkLst>
        </pc:spChg>
      </pc:sldChg>
      <pc:sldChg chg="modSp">
        <pc:chgData name="Kathy Moczerniak" userId="482eff44a8730993" providerId="LiveId" clId="{11864063-41B2-40EA-9890-4542F2D9272B}" dt="2019-02-06T15:07:42.845" v="2853" actId="27636"/>
        <pc:sldMkLst>
          <pc:docMk/>
          <pc:sldMk cId="1445006593" sldId="565"/>
        </pc:sldMkLst>
        <pc:spChg chg="mod">
          <ac:chgData name="Kathy Moczerniak" userId="482eff44a8730993" providerId="LiveId" clId="{11864063-41B2-40EA-9890-4542F2D9272B}" dt="2019-02-06T15:07:27.050" v="2841"/>
          <ac:spMkLst>
            <pc:docMk/>
            <pc:sldMk cId="1445006593" sldId="565"/>
            <ac:spMk id="2" creationId="{00000000-0000-0000-0000-000000000000}"/>
          </ac:spMkLst>
        </pc:spChg>
        <pc:spChg chg="mod">
          <ac:chgData name="Kathy Moczerniak" userId="482eff44a8730993" providerId="LiveId" clId="{11864063-41B2-40EA-9890-4542F2D9272B}" dt="2019-02-06T15:07:42.845" v="2853" actId="27636"/>
          <ac:spMkLst>
            <pc:docMk/>
            <pc:sldMk cId="1445006593" sldId="565"/>
            <ac:spMk id="3" creationId="{00000000-0000-0000-0000-000000000000}"/>
          </ac:spMkLst>
        </pc:spChg>
      </pc:sldChg>
      <pc:sldChg chg="modSp">
        <pc:chgData name="Kathy Moczerniak" userId="482eff44a8730993" providerId="LiveId" clId="{11864063-41B2-40EA-9890-4542F2D9272B}" dt="2019-02-06T15:08:22.617" v="2861" actId="1076"/>
        <pc:sldMkLst>
          <pc:docMk/>
          <pc:sldMk cId="3069161188" sldId="566"/>
        </pc:sldMkLst>
        <pc:spChg chg="mod">
          <ac:chgData name="Kathy Moczerniak" userId="482eff44a8730993" providerId="LiveId" clId="{11864063-41B2-40EA-9890-4542F2D9272B}" dt="2019-02-06T15:08:22.617" v="2861" actId="1076"/>
          <ac:spMkLst>
            <pc:docMk/>
            <pc:sldMk cId="3069161188" sldId="566"/>
            <ac:spMk id="2" creationId="{00000000-0000-0000-0000-000000000000}"/>
          </ac:spMkLst>
        </pc:spChg>
        <pc:spChg chg="mod">
          <ac:chgData name="Kathy Moczerniak" userId="482eff44a8730993" providerId="LiveId" clId="{11864063-41B2-40EA-9890-4542F2D9272B}" dt="2019-02-06T15:08:11.357" v="2860" actId="1076"/>
          <ac:spMkLst>
            <pc:docMk/>
            <pc:sldMk cId="3069161188" sldId="566"/>
            <ac:spMk id="3" creationId="{00000000-0000-0000-0000-000000000000}"/>
          </ac:spMkLst>
        </pc:spChg>
      </pc:sldChg>
      <pc:sldChg chg="modSp">
        <pc:chgData name="Kathy Moczerniak" userId="482eff44a8730993" providerId="LiveId" clId="{11864063-41B2-40EA-9890-4542F2D9272B}" dt="2019-02-06T15:08:44.850" v="2870" actId="14100"/>
        <pc:sldMkLst>
          <pc:docMk/>
          <pc:sldMk cId="923645321" sldId="567"/>
        </pc:sldMkLst>
        <pc:spChg chg="mod">
          <ac:chgData name="Kathy Moczerniak" userId="482eff44a8730993" providerId="LiveId" clId="{11864063-41B2-40EA-9890-4542F2D9272B}" dt="2019-02-06T15:08:36.861" v="2867" actId="404"/>
          <ac:spMkLst>
            <pc:docMk/>
            <pc:sldMk cId="923645321" sldId="567"/>
            <ac:spMk id="2" creationId="{00000000-0000-0000-0000-000000000000}"/>
          </ac:spMkLst>
        </pc:spChg>
        <pc:spChg chg="mod">
          <ac:chgData name="Kathy Moczerniak" userId="482eff44a8730993" providerId="LiveId" clId="{11864063-41B2-40EA-9890-4542F2D9272B}" dt="2019-02-06T15:08:44.850" v="2870" actId="14100"/>
          <ac:spMkLst>
            <pc:docMk/>
            <pc:sldMk cId="923645321" sldId="567"/>
            <ac:spMk id="3" creationId="{00000000-0000-0000-0000-000000000000}"/>
          </ac:spMkLst>
        </pc:spChg>
      </pc:sldChg>
      <pc:sldChg chg="modSp">
        <pc:chgData name="Kathy Moczerniak" userId="482eff44a8730993" providerId="LiveId" clId="{11864063-41B2-40EA-9890-4542F2D9272B}" dt="2019-02-06T15:09:06.075" v="2873" actId="1076"/>
        <pc:sldMkLst>
          <pc:docMk/>
          <pc:sldMk cId="1341238383" sldId="568"/>
        </pc:sldMkLst>
        <pc:spChg chg="mod">
          <ac:chgData name="Kathy Moczerniak" userId="482eff44a8730993" providerId="LiveId" clId="{11864063-41B2-40EA-9890-4542F2D9272B}" dt="2019-02-05T17:41:56.671" v="259"/>
          <ac:spMkLst>
            <pc:docMk/>
            <pc:sldMk cId="1341238383" sldId="568"/>
            <ac:spMk id="2" creationId="{00000000-0000-0000-0000-000000000000}"/>
          </ac:spMkLst>
        </pc:spChg>
        <pc:spChg chg="mod">
          <ac:chgData name="Kathy Moczerniak" userId="482eff44a8730993" providerId="LiveId" clId="{11864063-41B2-40EA-9890-4542F2D9272B}" dt="2019-02-06T15:09:06.075" v="2873" actId="1076"/>
          <ac:spMkLst>
            <pc:docMk/>
            <pc:sldMk cId="1341238383" sldId="568"/>
            <ac:spMk id="3" creationId="{00000000-0000-0000-0000-000000000000}"/>
          </ac:spMkLst>
        </pc:spChg>
      </pc:sldChg>
      <pc:sldChg chg="modSp">
        <pc:chgData name="Kathy Moczerniak" userId="482eff44a8730993" providerId="LiveId" clId="{11864063-41B2-40EA-9890-4542F2D9272B}" dt="2019-02-06T15:09:49.060" v="2893" actId="27636"/>
        <pc:sldMkLst>
          <pc:docMk/>
          <pc:sldMk cId="2057941595" sldId="569"/>
        </pc:sldMkLst>
        <pc:spChg chg="mod">
          <ac:chgData name="Kathy Moczerniak" userId="482eff44a8730993" providerId="LiveId" clId="{11864063-41B2-40EA-9890-4542F2D9272B}" dt="2019-02-06T15:09:18.386" v="2876" actId="403"/>
          <ac:spMkLst>
            <pc:docMk/>
            <pc:sldMk cId="2057941595" sldId="569"/>
            <ac:spMk id="2" creationId="{00000000-0000-0000-0000-000000000000}"/>
          </ac:spMkLst>
        </pc:spChg>
        <pc:spChg chg="mod">
          <ac:chgData name="Kathy Moczerniak" userId="482eff44a8730993" providerId="LiveId" clId="{11864063-41B2-40EA-9890-4542F2D9272B}" dt="2019-02-06T15:09:49.060" v="2893" actId="27636"/>
          <ac:spMkLst>
            <pc:docMk/>
            <pc:sldMk cId="2057941595" sldId="569"/>
            <ac:spMk id="3" creationId="{00000000-0000-0000-0000-000000000000}"/>
          </ac:spMkLst>
        </pc:spChg>
      </pc:sldChg>
      <pc:sldChg chg="modSp">
        <pc:chgData name="Kathy Moczerniak" userId="482eff44a8730993" providerId="LiveId" clId="{11864063-41B2-40EA-9890-4542F2D9272B}" dt="2019-02-06T15:10:40.496" v="2905" actId="1076"/>
        <pc:sldMkLst>
          <pc:docMk/>
          <pc:sldMk cId="265632746" sldId="570"/>
        </pc:sldMkLst>
        <pc:spChg chg="mod">
          <ac:chgData name="Kathy Moczerniak" userId="482eff44a8730993" providerId="LiveId" clId="{11864063-41B2-40EA-9890-4542F2D9272B}" dt="2019-02-06T15:10:40.496" v="2905" actId="1076"/>
          <ac:spMkLst>
            <pc:docMk/>
            <pc:sldMk cId="265632746" sldId="570"/>
            <ac:spMk id="2" creationId="{00000000-0000-0000-0000-000000000000}"/>
          </ac:spMkLst>
        </pc:spChg>
        <pc:spChg chg="mod">
          <ac:chgData name="Kathy Moczerniak" userId="482eff44a8730993" providerId="LiveId" clId="{11864063-41B2-40EA-9890-4542F2D9272B}" dt="2019-02-06T15:10:33.848" v="2904" actId="948"/>
          <ac:spMkLst>
            <pc:docMk/>
            <pc:sldMk cId="265632746" sldId="570"/>
            <ac:spMk id="3" creationId="{00000000-0000-0000-0000-000000000000}"/>
          </ac:spMkLst>
        </pc:spChg>
      </pc:sldChg>
      <pc:sldChg chg="modSp">
        <pc:chgData name="Kathy Moczerniak" userId="482eff44a8730993" providerId="LiveId" clId="{11864063-41B2-40EA-9890-4542F2D9272B}" dt="2019-02-06T15:11:14.201" v="2912" actId="1076"/>
        <pc:sldMkLst>
          <pc:docMk/>
          <pc:sldMk cId="3635014164" sldId="571"/>
        </pc:sldMkLst>
        <pc:spChg chg="mod">
          <ac:chgData name="Kathy Moczerniak" userId="482eff44a8730993" providerId="LiveId" clId="{11864063-41B2-40EA-9890-4542F2D9272B}" dt="2019-02-06T15:10:55.480" v="2908"/>
          <ac:spMkLst>
            <pc:docMk/>
            <pc:sldMk cId="3635014164" sldId="571"/>
            <ac:spMk id="2" creationId="{00000000-0000-0000-0000-000000000000}"/>
          </ac:spMkLst>
        </pc:spChg>
        <pc:spChg chg="mod">
          <ac:chgData name="Kathy Moczerniak" userId="482eff44a8730993" providerId="LiveId" clId="{11864063-41B2-40EA-9890-4542F2D9272B}" dt="2019-02-06T15:11:14.201" v="2912" actId="1076"/>
          <ac:spMkLst>
            <pc:docMk/>
            <pc:sldMk cId="3635014164" sldId="571"/>
            <ac:spMk id="3" creationId="{00000000-0000-0000-0000-000000000000}"/>
          </ac:spMkLst>
        </pc:spChg>
      </pc:sldChg>
      <pc:sldChg chg="modSp">
        <pc:chgData name="Kathy Moczerniak" userId="482eff44a8730993" providerId="LiveId" clId="{11864063-41B2-40EA-9890-4542F2D9272B}" dt="2019-02-06T15:11:29.171" v="2915" actId="1076"/>
        <pc:sldMkLst>
          <pc:docMk/>
          <pc:sldMk cId="2855186404" sldId="572"/>
        </pc:sldMkLst>
        <pc:spChg chg="mod">
          <ac:chgData name="Kathy Moczerniak" userId="482eff44a8730993" providerId="LiveId" clId="{11864063-41B2-40EA-9890-4542F2D9272B}" dt="2019-02-05T17:42:06.780" v="263"/>
          <ac:spMkLst>
            <pc:docMk/>
            <pc:sldMk cId="2855186404" sldId="572"/>
            <ac:spMk id="2" creationId="{00000000-0000-0000-0000-000000000000}"/>
          </ac:spMkLst>
        </pc:spChg>
        <pc:spChg chg="mod">
          <ac:chgData name="Kathy Moczerniak" userId="482eff44a8730993" providerId="LiveId" clId="{11864063-41B2-40EA-9890-4542F2D9272B}" dt="2019-02-06T15:11:29.171" v="2915" actId="1076"/>
          <ac:spMkLst>
            <pc:docMk/>
            <pc:sldMk cId="2855186404" sldId="572"/>
            <ac:spMk id="3" creationId="{00000000-0000-0000-0000-000000000000}"/>
          </ac:spMkLst>
        </pc:spChg>
      </pc:sldChg>
      <pc:sldChg chg="modSp">
        <pc:chgData name="Kathy Moczerniak" userId="482eff44a8730993" providerId="LiveId" clId="{11864063-41B2-40EA-9890-4542F2D9272B}" dt="2019-02-06T15:11:51.371" v="2921" actId="14100"/>
        <pc:sldMkLst>
          <pc:docMk/>
          <pc:sldMk cId="1466393327" sldId="573"/>
        </pc:sldMkLst>
        <pc:spChg chg="mod">
          <ac:chgData name="Kathy Moczerniak" userId="482eff44a8730993" providerId="LiveId" clId="{11864063-41B2-40EA-9890-4542F2D9272B}" dt="2019-02-06T15:11:44.938" v="2918"/>
          <ac:spMkLst>
            <pc:docMk/>
            <pc:sldMk cId="1466393327" sldId="573"/>
            <ac:spMk id="2" creationId="{00000000-0000-0000-0000-000000000000}"/>
          </ac:spMkLst>
        </pc:spChg>
        <pc:spChg chg="mod">
          <ac:chgData name="Kathy Moczerniak" userId="482eff44a8730993" providerId="LiveId" clId="{11864063-41B2-40EA-9890-4542F2D9272B}" dt="2019-02-06T15:11:51.371" v="2921" actId="14100"/>
          <ac:spMkLst>
            <pc:docMk/>
            <pc:sldMk cId="1466393327" sldId="573"/>
            <ac:spMk id="3" creationId="{00000000-0000-0000-0000-000000000000}"/>
          </ac:spMkLst>
        </pc:spChg>
      </pc:sldChg>
      <pc:sldChg chg="modSp">
        <pc:chgData name="Kathy Moczerniak" userId="482eff44a8730993" providerId="LiveId" clId="{11864063-41B2-40EA-9890-4542F2D9272B}" dt="2019-02-06T15:12:03.326" v="2924" actId="14100"/>
        <pc:sldMkLst>
          <pc:docMk/>
          <pc:sldMk cId="1121952857" sldId="574"/>
        </pc:sldMkLst>
        <pc:spChg chg="mod">
          <ac:chgData name="Kathy Moczerniak" userId="482eff44a8730993" providerId="LiveId" clId="{11864063-41B2-40EA-9890-4542F2D9272B}" dt="2019-02-05T17:42:11.923" v="265"/>
          <ac:spMkLst>
            <pc:docMk/>
            <pc:sldMk cId="1121952857" sldId="574"/>
            <ac:spMk id="2" creationId="{00000000-0000-0000-0000-000000000000}"/>
          </ac:spMkLst>
        </pc:spChg>
        <pc:spChg chg="mod">
          <ac:chgData name="Kathy Moczerniak" userId="482eff44a8730993" providerId="LiveId" clId="{11864063-41B2-40EA-9890-4542F2D9272B}" dt="2019-02-06T15:12:03.326" v="2924" actId="14100"/>
          <ac:spMkLst>
            <pc:docMk/>
            <pc:sldMk cId="1121952857" sldId="574"/>
            <ac:spMk id="3" creationId="{00000000-0000-0000-0000-000000000000}"/>
          </ac:spMkLst>
        </pc:spChg>
      </pc:sldChg>
      <pc:sldChg chg="modSp">
        <pc:chgData name="Kathy Moczerniak" userId="482eff44a8730993" providerId="LiveId" clId="{11864063-41B2-40EA-9890-4542F2D9272B}" dt="2019-02-06T15:12:28.885" v="2931" actId="14100"/>
        <pc:sldMkLst>
          <pc:docMk/>
          <pc:sldMk cId="460812949" sldId="575"/>
        </pc:sldMkLst>
        <pc:spChg chg="mod">
          <ac:chgData name="Kathy Moczerniak" userId="482eff44a8730993" providerId="LiveId" clId="{11864063-41B2-40EA-9890-4542F2D9272B}" dt="2019-02-06T15:12:17.845" v="2928" actId="404"/>
          <ac:spMkLst>
            <pc:docMk/>
            <pc:sldMk cId="460812949" sldId="575"/>
            <ac:spMk id="2" creationId="{00000000-0000-0000-0000-000000000000}"/>
          </ac:spMkLst>
        </pc:spChg>
        <pc:spChg chg="mod">
          <ac:chgData name="Kathy Moczerniak" userId="482eff44a8730993" providerId="LiveId" clId="{11864063-41B2-40EA-9890-4542F2D9272B}" dt="2019-02-06T15:12:28.885" v="2931" actId="14100"/>
          <ac:spMkLst>
            <pc:docMk/>
            <pc:sldMk cId="460812949" sldId="575"/>
            <ac:spMk id="3" creationId="{00000000-0000-0000-0000-000000000000}"/>
          </ac:spMkLst>
        </pc:spChg>
      </pc:sldChg>
      <pc:sldChg chg="modSp">
        <pc:chgData name="Kathy Moczerniak" userId="482eff44a8730993" providerId="LiveId" clId="{11864063-41B2-40EA-9890-4542F2D9272B}" dt="2019-02-06T15:12:44.814" v="2934" actId="14100"/>
        <pc:sldMkLst>
          <pc:docMk/>
          <pc:sldMk cId="1593969853" sldId="576"/>
        </pc:sldMkLst>
        <pc:spChg chg="mod">
          <ac:chgData name="Kathy Moczerniak" userId="482eff44a8730993" providerId="LiveId" clId="{11864063-41B2-40EA-9890-4542F2D9272B}" dt="2019-02-05T17:42:18.803" v="267"/>
          <ac:spMkLst>
            <pc:docMk/>
            <pc:sldMk cId="1593969853" sldId="576"/>
            <ac:spMk id="2" creationId="{00000000-0000-0000-0000-000000000000}"/>
          </ac:spMkLst>
        </pc:spChg>
        <pc:spChg chg="mod">
          <ac:chgData name="Kathy Moczerniak" userId="482eff44a8730993" providerId="LiveId" clId="{11864063-41B2-40EA-9890-4542F2D9272B}" dt="2019-02-06T15:12:44.814" v="2934" actId="14100"/>
          <ac:spMkLst>
            <pc:docMk/>
            <pc:sldMk cId="1593969853" sldId="576"/>
            <ac:spMk id="3" creationId="{00000000-0000-0000-0000-000000000000}"/>
          </ac:spMkLst>
        </pc:spChg>
      </pc:sldChg>
      <pc:sldChg chg="modSp">
        <pc:chgData name="Kathy Moczerniak" userId="482eff44a8730993" providerId="LiveId" clId="{11864063-41B2-40EA-9890-4542F2D9272B}" dt="2019-02-06T15:13:06.891" v="2941" actId="14100"/>
        <pc:sldMkLst>
          <pc:docMk/>
          <pc:sldMk cId="3742493788" sldId="577"/>
        </pc:sldMkLst>
        <pc:spChg chg="mod">
          <ac:chgData name="Kathy Moczerniak" userId="482eff44a8730993" providerId="LiveId" clId="{11864063-41B2-40EA-9890-4542F2D9272B}" dt="2019-02-06T15:13:00.263" v="2938" actId="404"/>
          <ac:spMkLst>
            <pc:docMk/>
            <pc:sldMk cId="3742493788" sldId="577"/>
            <ac:spMk id="2" creationId="{00000000-0000-0000-0000-000000000000}"/>
          </ac:spMkLst>
        </pc:spChg>
        <pc:spChg chg="mod">
          <ac:chgData name="Kathy Moczerniak" userId="482eff44a8730993" providerId="LiveId" clId="{11864063-41B2-40EA-9890-4542F2D9272B}" dt="2019-02-06T15:13:06.891" v="2941" actId="14100"/>
          <ac:spMkLst>
            <pc:docMk/>
            <pc:sldMk cId="3742493788" sldId="577"/>
            <ac:spMk id="3" creationId="{00000000-0000-0000-0000-000000000000}"/>
          </ac:spMkLst>
        </pc:spChg>
      </pc:sldChg>
      <pc:sldChg chg="modSp">
        <pc:chgData name="Kathy Moczerniak" userId="482eff44a8730993" providerId="LiveId" clId="{11864063-41B2-40EA-9890-4542F2D9272B}" dt="2019-02-06T15:13:18.864" v="2944" actId="14100"/>
        <pc:sldMkLst>
          <pc:docMk/>
          <pc:sldMk cId="90720710" sldId="578"/>
        </pc:sldMkLst>
        <pc:spChg chg="mod">
          <ac:chgData name="Kathy Moczerniak" userId="482eff44a8730993" providerId="LiveId" clId="{11864063-41B2-40EA-9890-4542F2D9272B}" dt="2019-02-05T17:42:25.128" v="269"/>
          <ac:spMkLst>
            <pc:docMk/>
            <pc:sldMk cId="90720710" sldId="578"/>
            <ac:spMk id="2" creationId="{00000000-0000-0000-0000-000000000000}"/>
          </ac:spMkLst>
        </pc:spChg>
        <pc:spChg chg="mod">
          <ac:chgData name="Kathy Moczerniak" userId="482eff44a8730993" providerId="LiveId" clId="{11864063-41B2-40EA-9890-4542F2D9272B}" dt="2019-02-06T15:13:18.864" v="2944" actId="14100"/>
          <ac:spMkLst>
            <pc:docMk/>
            <pc:sldMk cId="90720710" sldId="578"/>
            <ac:spMk id="3" creationId="{00000000-0000-0000-0000-000000000000}"/>
          </ac:spMkLst>
        </pc:spChg>
      </pc:sldChg>
      <pc:sldChg chg="modSp">
        <pc:chgData name="Kathy Moczerniak" userId="482eff44a8730993" providerId="LiveId" clId="{11864063-41B2-40EA-9890-4542F2D9272B}" dt="2019-02-06T15:14:05.113" v="2963" actId="1076"/>
        <pc:sldMkLst>
          <pc:docMk/>
          <pc:sldMk cId="2190728612" sldId="579"/>
        </pc:sldMkLst>
        <pc:spChg chg="mod">
          <ac:chgData name="Kathy Moczerniak" userId="482eff44a8730993" providerId="LiveId" clId="{11864063-41B2-40EA-9890-4542F2D9272B}" dt="2019-02-06T15:14:05.113" v="2963" actId="1076"/>
          <ac:spMkLst>
            <pc:docMk/>
            <pc:sldMk cId="2190728612" sldId="579"/>
            <ac:spMk id="2" creationId="{00000000-0000-0000-0000-000000000000}"/>
          </ac:spMkLst>
        </pc:spChg>
        <pc:spChg chg="mod">
          <ac:chgData name="Kathy Moczerniak" userId="482eff44a8730993" providerId="LiveId" clId="{11864063-41B2-40EA-9890-4542F2D9272B}" dt="2019-02-06T15:13:50.371" v="2962" actId="14100"/>
          <ac:spMkLst>
            <pc:docMk/>
            <pc:sldMk cId="2190728612" sldId="579"/>
            <ac:spMk id="3" creationId="{00000000-0000-0000-0000-000000000000}"/>
          </ac:spMkLst>
        </pc:spChg>
      </pc:sldChg>
      <pc:sldChg chg="modSp">
        <pc:chgData name="Kathy Moczerniak" userId="482eff44a8730993" providerId="LiveId" clId="{11864063-41B2-40EA-9890-4542F2D9272B}" dt="2019-02-06T15:14:18.422" v="2965" actId="20577"/>
        <pc:sldMkLst>
          <pc:docMk/>
          <pc:sldMk cId="4168276308" sldId="580"/>
        </pc:sldMkLst>
        <pc:spChg chg="mod">
          <ac:chgData name="Kathy Moczerniak" userId="482eff44a8730993" providerId="LiveId" clId="{11864063-41B2-40EA-9890-4542F2D9272B}" dt="2019-02-05T17:43:43.377" v="279" actId="404"/>
          <ac:spMkLst>
            <pc:docMk/>
            <pc:sldMk cId="4168276308" sldId="580"/>
            <ac:spMk id="2" creationId="{00000000-0000-0000-0000-000000000000}"/>
          </ac:spMkLst>
        </pc:spChg>
        <pc:spChg chg="mod">
          <ac:chgData name="Kathy Moczerniak" userId="482eff44a8730993" providerId="LiveId" clId="{11864063-41B2-40EA-9890-4542F2D9272B}" dt="2019-02-06T15:14:18.422" v="2965" actId="20577"/>
          <ac:spMkLst>
            <pc:docMk/>
            <pc:sldMk cId="4168276308" sldId="580"/>
            <ac:spMk id="3" creationId="{00000000-0000-0000-0000-000000000000}"/>
          </ac:spMkLst>
        </pc:spChg>
      </pc:sldChg>
      <pc:sldChg chg="modSp">
        <pc:chgData name="Kathy Moczerniak" userId="482eff44a8730993" providerId="LiveId" clId="{11864063-41B2-40EA-9890-4542F2D9272B}" dt="2019-02-05T17:27:38.640" v="25" actId="1076"/>
        <pc:sldMkLst>
          <pc:docMk/>
          <pc:sldMk cId="1072875145" sldId="584"/>
        </pc:sldMkLst>
        <pc:spChg chg="mod">
          <ac:chgData name="Kathy Moczerniak" userId="482eff44a8730993" providerId="LiveId" clId="{11864063-41B2-40EA-9890-4542F2D9272B}" dt="2019-02-05T17:27:38.640" v="25" actId="1076"/>
          <ac:spMkLst>
            <pc:docMk/>
            <pc:sldMk cId="1072875145" sldId="584"/>
            <ac:spMk id="9" creationId="{8AAEE7D3-BA56-4DAB-818D-6864704FB778}"/>
          </ac:spMkLst>
        </pc:spChg>
        <pc:spChg chg="mod">
          <ac:chgData name="Kathy Moczerniak" userId="482eff44a8730993" providerId="LiveId" clId="{11864063-41B2-40EA-9890-4542F2D9272B}" dt="2019-02-05T17:27:04.873" v="14" actId="20577"/>
          <ac:spMkLst>
            <pc:docMk/>
            <pc:sldMk cId="1072875145" sldId="584"/>
            <ac:spMk id="10" creationId="{51BA3A50-FF4B-4B0C-876E-065A4B72F6C8}"/>
          </ac:spMkLst>
        </pc:spChg>
      </pc:sldChg>
      <pc:sldChg chg="modSp add">
        <pc:chgData name="Kathy Moczerniak" userId="482eff44a8730993" providerId="LiveId" clId="{11864063-41B2-40EA-9890-4542F2D9272B}" dt="2019-02-05T17:30:07.175" v="69" actId="1076"/>
        <pc:sldMkLst>
          <pc:docMk/>
          <pc:sldMk cId="367134519" sldId="585"/>
        </pc:sldMkLst>
        <pc:spChg chg="mod">
          <ac:chgData name="Kathy Moczerniak" userId="482eff44a8730993" providerId="LiveId" clId="{11864063-41B2-40EA-9890-4542F2D9272B}" dt="2019-02-05T17:29:54.057" v="65" actId="20577"/>
          <ac:spMkLst>
            <pc:docMk/>
            <pc:sldMk cId="367134519" sldId="585"/>
            <ac:spMk id="2" creationId="{649F5B53-15AF-45C3-8A7F-1CB6CD3A303D}"/>
          </ac:spMkLst>
        </pc:spChg>
        <pc:spChg chg="mod">
          <ac:chgData name="Kathy Moczerniak" userId="482eff44a8730993" providerId="LiveId" clId="{11864063-41B2-40EA-9890-4542F2D9272B}" dt="2019-02-05T17:30:07.175" v="69" actId="1076"/>
          <ac:spMkLst>
            <pc:docMk/>
            <pc:sldMk cId="367134519" sldId="585"/>
            <ac:spMk id="3" creationId="{FB0D039C-75FA-4C5B-BD29-36D52C14FFEF}"/>
          </ac:spMkLst>
        </pc:spChg>
      </pc:sldChg>
      <pc:sldChg chg="modSp add">
        <pc:chgData name="Kathy Moczerniak" userId="482eff44a8730993" providerId="LiveId" clId="{11864063-41B2-40EA-9890-4542F2D9272B}" dt="2019-02-05T18:04:51.719" v="597" actId="20577"/>
        <pc:sldMkLst>
          <pc:docMk/>
          <pc:sldMk cId="2934224321" sldId="586"/>
        </pc:sldMkLst>
        <pc:spChg chg="mod">
          <ac:chgData name="Kathy Moczerniak" userId="482eff44a8730993" providerId="LiveId" clId="{11864063-41B2-40EA-9890-4542F2D9272B}" dt="2019-02-05T18:04:51.719" v="597" actId="20577"/>
          <ac:spMkLst>
            <pc:docMk/>
            <pc:sldMk cId="2934224321" sldId="586"/>
            <ac:spMk id="2" creationId="{2062CAA5-D596-4F49-9ABE-4F12F2042270}"/>
          </ac:spMkLst>
        </pc:spChg>
        <pc:spChg chg="mod">
          <ac:chgData name="Kathy Moczerniak" userId="482eff44a8730993" providerId="LiveId" clId="{11864063-41B2-40EA-9890-4542F2D9272B}" dt="2019-02-05T18:04:44.501" v="581" actId="1076"/>
          <ac:spMkLst>
            <pc:docMk/>
            <pc:sldMk cId="2934224321" sldId="586"/>
            <ac:spMk id="3" creationId="{231A4EBF-285D-475C-9110-F7DC1AC4530C}"/>
          </ac:spMkLst>
        </pc:spChg>
      </pc:sldChg>
      <pc:sldChg chg="modSp add">
        <pc:chgData name="Kathy Moczerniak" userId="482eff44a8730993" providerId="LiveId" clId="{11864063-41B2-40EA-9890-4542F2D9272B}" dt="2019-02-05T18:10:03.888" v="677"/>
        <pc:sldMkLst>
          <pc:docMk/>
          <pc:sldMk cId="242311380" sldId="587"/>
        </pc:sldMkLst>
        <pc:spChg chg="mod">
          <ac:chgData name="Kathy Moczerniak" userId="482eff44a8730993" providerId="LiveId" clId="{11864063-41B2-40EA-9890-4542F2D9272B}" dt="2019-02-05T18:10:03.888" v="677"/>
          <ac:spMkLst>
            <pc:docMk/>
            <pc:sldMk cId="242311380" sldId="587"/>
            <ac:spMk id="2" creationId="{B8068CCF-3736-4391-A9BC-F71EDEC20FC3}"/>
          </ac:spMkLst>
        </pc:spChg>
        <pc:spChg chg="mod">
          <ac:chgData name="Kathy Moczerniak" userId="482eff44a8730993" providerId="LiveId" clId="{11864063-41B2-40EA-9890-4542F2D9272B}" dt="2019-02-05T18:09:43.285" v="654" actId="27636"/>
          <ac:spMkLst>
            <pc:docMk/>
            <pc:sldMk cId="242311380" sldId="587"/>
            <ac:spMk id="3" creationId="{0EE15143-B86C-48B5-B4B0-8B22F039C1B2}"/>
          </ac:spMkLst>
        </pc:spChg>
      </pc:sldChg>
      <pc:sldChg chg="modSp add">
        <pc:chgData name="Kathy Moczerniak" userId="482eff44a8730993" providerId="LiveId" clId="{11864063-41B2-40EA-9890-4542F2D9272B}" dt="2019-02-05T18:24:52.300" v="900" actId="1076"/>
        <pc:sldMkLst>
          <pc:docMk/>
          <pc:sldMk cId="2957345207" sldId="588"/>
        </pc:sldMkLst>
        <pc:spChg chg="mod">
          <ac:chgData name="Kathy Moczerniak" userId="482eff44a8730993" providerId="LiveId" clId="{11864063-41B2-40EA-9890-4542F2D9272B}" dt="2019-02-05T18:24:04.036" v="891" actId="404"/>
          <ac:spMkLst>
            <pc:docMk/>
            <pc:sldMk cId="2957345207" sldId="588"/>
            <ac:spMk id="2" creationId="{141E1B5E-93C2-4D34-8111-1C45F8F371AD}"/>
          </ac:spMkLst>
        </pc:spChg>
        <pc:spChg chg="mod">
          <ac:chgData name="Kathy Moczerniak" userId="482eff44a8730993" providerId="LiveId" clId="{11864063-41B2-40EA-9890-4542F2D9272B}" dt="2019-02-05T18:24:52.300" v="900" actId="1076"/>
          <ac:spMkLst>
            <pc:docMk/>
            <pc:sldMk cId="2957345207" sldId="588"/>
            <ac:spMk id="3" creationId="{5A721FA0-1CAD-4E7E-BB92-32F5E92985D2}"/>
          </ac:spMkLst>
        </pc:spChg>
      </pc:sldChg>
      <pc:sldChg chg="modSp add">
        <pc:chgData name="Kathy Moczerniak" userId="482eff44a8730993" providerId="LiveId" clId="{11864063-41B2-40EA-9890-4542F2D9272B}" dt="2019-02-06T04:36:48.748" v="2266" actId="20577"/>
        <pc:sldMkLst>
          <pc:docMk/>
          <pc:sldMk cId="1617453171" sldId="589"/>
        </pc:sldMkLst>
        <pc:spChg chg="mod">
          <ac:chgData name="Kathy Moczerniak" userId="482eff44a8730993" providerId="LiveId" clId="{11864063-41B2-40EA-9890-4542F2D9272B}" dt="2019-02-06T04:36:48.748" v="2266" actId="20577"/>
          <ac:spMkLst>
            <pc:docMk/>
            <pc:sldMk cId="1617453171" sldId="589"/>
            <ac:spMk id="2" creationId="{3CAFD188-1D3B-445E-8C1E-DBC5F1182390}"/>
          </ac:spMkLst>
        </pc:spChg>
        <pc:spChg chg="mod">
          <ac:chgData name="Kathy Moczerniak" userId="482eff44a8730993" providerId="LiveId" clId="{11864063-41B2-40EA-9890-4542F2D9272B}" dt="2019-02-06T04:36:20.423" v="2251" actId="27636"/>
          <ac:spMkLst>
            <pc:docMk/>
            <pc:sldMk cId="1617453171" sldId="589"/>
            <ac:spMk id="3" creationId="{1AFFCA08-6FDD-4841-8ABE-B2DCB47AD23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355745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8808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165715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162793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109315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197702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270630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3632091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284929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2042139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4DE7CE-FBB3-416F-BADD-E59FC7CB235D}"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E7E69C-5B4C-4962-845A-C2373AB69628}" type="slidenum">
              <a:rPr lang="en-US" smtClean="0"/>
              <a:t>‹#›</a:t>
            </a:fld>
            <a:endParaRPr lang="en-US" dirty="0"/>
          </a:p>
        </p:txBody>
      </p:sp>
    </p:spTree>
    <p:extLst>
      <p:ext uri="{BB962C8B-B14F-4D97-AF65-F5344CB8AC3E}">
        <p14:creationId xmlns:p14="http://schemas.microsoft.com/office/powerpoint/2010/main" val="401391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DE7CE-FBB3-416F-BADD-E59FC7CB235D}" type="datetimeFigureOut">
              <a:rPr lang="en-US" smtClean="0"/>
              <a:t>3/29/2019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7E69C-5B4C-4962-845A-C2373AB69628}" type="slidenum">
              <a:rPr lang="en-US" smtClean="0"/>
              <a:t>‹#›</a:t>
            </a:fld>
            <a:endParaRPr lang="en-US" dirty="0"/>
          </a:p>
        </p:txBody>
      </p:sp>
    </p:spTree>
    <p:extLst>
      <p:ext uri="{BB962C8B-B14F-4D97-AF65-F5344CB8AC3E}">
        <p14:creationId xmlns:p14="http://schemas.microsoft.com/office/powerpoint/2010/main" val="2668630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i="0" kern="1200" cap="all"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019" y="2124075"/>
            <a:ext cx="3717719" cy="2208873"/>
          </a:xfrm>
        </p:spPr>
        <p:txBody>
          <a:bodyPr>
            <a:normAutofit fontScale="90000"/>
          </a:bodyPr>
          <a:lstStyle/>
          <a:p>
            <a:r>
              <a:rPr lang="en-US" b="0" cap="none" dirty="0"/>
              <a:t>Chapter 4:</a:t>
            </a:r>
            <a:r>
              <a:rPr lang="en-US" b="0" cap="none"/>
              <a:t/>
            </a:r>
            <a:br>
              <a:rPr lang="en-US" b="0" cap="none"/>
            </a:br>
            <a:r>
              <a:rPr lang="en-US" b="0" cap="none"/>
              <a:t>Section IV</a:t>
            </a:r>
            <a:r>
              <a:rPr lang="en-US" b="0" cap="none" dirty="0"/>
              <a:t/>
            </a:r>
            <a:br>
              <a:rPr lang="en-US" b="0" cap="none" dirty="0"/>
            </a:br>
            <a:r>
              <a:rPr lang="en-US" b="0" cap="none" dirty="0"/>
              <a:t/>
            </a:r>
            <a:br>
              <a:rPr lang="en-US" b="0" cap="none" dirty="0"/>
            </a:br>
            <a:endParaRPr lang="en-US" b="0" cap="none" dirty="0"/>
          </a:p>
        </p:txBody>
      </p:sp>
    </p:spTree>
    <p:extLst>
      <p:ext uri="{BB962C8B-B14F-4D97-AF65-F5344CB8AC3E}">
        <p14:creationId xmlns:p14="http://schemas.microsoft.com/office/powerpoint/2010/main" val="4093683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Synchronized, Intermittent Mandatory Ventilation Plus (SIMV+)</a:t>
            </a:r>
          </a:p>
        </p:txBody>
      </p:sp>
      <p:sp>
        <p:nvSpPr>
          <p:cNvPr id="3" name="Content Placeholder 2"/>
          <p:cNvSpPr>
            <a:spLocks noGrp="1"/>
          </p:cNvSpPr>
          <p:nvPr>
            <p:ph idx="1"/>
          </p:nvPr>
        </p:nvSpPr>
        <p:spPr>
          <a:xfrm>
            <a:off x="628650" y="2141536"/>
            <a:ext cx="7886700" cy="4351338"/>
          </a:xfrm>
        </p:spPr>
        <p:txBody>
          <a:bodyPr>
            <a:normAutofit/>
          </a:bodyPr>
          <a:lstStyle/>
          <a:p>
            <a:r>
              <a:rPr lang="en-US" sz="2400" dirty="0"/>
              <a:t>SIMV+ combines a Vt targeted PAC breath (see SCMV+ above) with spontaneous PS breaths in between.</a:t>
            </a:r>
            <a:r>
              <a:rPr lang="en-US" sz="2400" baseline="30000" dirty="0"/>
              <a:t>21</a:t>
            </a:r>
            <a:r>
              <a:rPr lang="en-US" sz="2400" dirty="0"/>
              <a:t> </a:t>
            </a:r>
          </a:p>
          <a:p>
            <a:r>
              <a:rPr lang="en-US" sz="2400" dirty="0"/>
              <a:t>There exists mandatory, time-triggered breaths, patient-assisted breaths, and spontaneous breaths. </a:t>
            </a:r>
          </a:p>
          <a:p>
            <a:r>
              <a:rPr lang="en-US" sz="2400" dirty="0"/>
              <a:t>Ventilator prevents “breath stacking” (a SCMV+ breath compounded by a PS breath) through the use of “timing window.” </a:t>
            </a:r>
          </a:p>
          <a:p>
            <a:r>
              <a:rPr lang="en-US" sz="2400" dirty="0"/>
              <a:t>If patient attempts to trigger a breath in timing window, then ventilator will deliver a SCMV+ breath. </a:t>
            </a:r>
          </a:p>
          <a:p>
            <a:r>
              <a:rPr lang="en-US" sz="2400" dirty="0"/>
              <a:t>If patient attempts to trigger a breath outside the window, then a spontaneous PS breath will occur.</a:t>
            </a:r>
          </a:p>
          <a:p>
            <a:endParaRPr lang="en-US" sz="2400" dirty="0"/>
          </a:p>
        </p:txBody>
      </p:sp>
    </p:spTree>
    <p:extLst>
      <p:ext uri="{BB962C8B-B14F-4D97-AF65-F5344CB8AC3E}">
        <p14:creationId xmlns:p14="http://schemas.microsoft.com/office/powerpoint/2010/main" val="24129049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CPAP + Pressure Support</a:t>
            </a:r>
            <a:br>
              <a:rPr lang="en-US" sz="4000" b="0" cap="none" dirty="0"/>
            </a:br>
            <a:r>
              <a:rPr lang="en-US" sz="4000" b="0" cap="none" dirty="0"/>
              <a:t>(CPAP + PSV)</a:t>
            </a:r>
          </a:p>
        </p:txBody>
      </p:sp>
      <p:sp>
        <p:nvSpPr>
          <p:cNvPr id="3" name="Content Placeholder 2"/>
          <p:cNvSpPr>
            <a:spLocks noGrp="1"/>
          </p:cNvSpPr>
          <p:nvPr>
            <p:ph idx="1"/>
          </p:nvPr>
        </p:nvSpPr>
        <p:spPr>
          <a:xfrm>
            <a:off x="628650" y="1968500"/>
            <a:ext cx="7886700" cy="4351338"/>
          </a:xfrm>
        </p:spPr>
        <p:txBody>
          <a:bodyPr>
            <a:normAutofit lnSpcReduction="10000"/>
          </a:bodyPr>
          <a:lstStyle/>
          <a:p>
            <a:r>
              <a:rPr lang="en-US" dirty="0"/>
              <a:t>Patient regulates respiratory rate and Vt with support from the ventilator.</a:t>
            </a:r>
            <a:r>
              <a:rPr lang="en-US" baseline="30000" dirty="0"/>
              <a:t>27</a:t>
            </a:r>
            <a:endParaRPr lang="en-US" dirty="0"/>
          </a:p>
          <a:p>
            <a:endParaRPr lang="en-US" dirty="0"/>
          </a:p>
          <a:p>
            <a:r>
              <a:rPr lang="en-US" dirty="0"/>
              <a:t>Patient triggers all breaths and will receive the clinician-set PS level. </a:t>
            </a:r>
          </a:p>
          <a:p>
            <a:endParaRPr lang="en-US" dirty="0"/>
          </a:p>
          <a:p>
            <a:r>
              <a:rPr lang="en-US" dirty="0"/>
              <a:t>If a pressure support level &gt; 0 cm H</a:t>
            </a:r>
            <a:r>
              <a:rPr lang="en-US" baseline="-25000" dirty="0"/>
              <a:t>2</a:t>
            </a:r>
            <a:r>
              <a:rPr lang="en-US" dirty="0"/>
              <a:t>O is set, the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30137367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pPr lvl="0"/>
            <a:endParaRPr lang="en-US" dirty="0"/>
          </a:p>
          <a:p>
            <a:pPr lvl="0"/>
            <a:r>
              <a:rPr lang="en-US" dirty="0"/>
              <a:t>Vt will be variable and depend on the PS level, patient effort, and patient respiratory system mechanics.</a:t>
            </a:r>
            <a:r>
              <a:rPr lang="en-US" baseline="30000" dirty="0"/>
              <a:t>27</a:t>
            </a:r>
            <a:r>
              <a:rPr lang="en-US" dirty="0"/>
              <a:t> If the PS level is set to 0, all breaths will be unsupported.</a:t>
            </a:r>
          </a:p>
          <a:p>
            <a:endParaRPr lang="en-US" dirty="0"/>
          </a:p>
        </p:txBody>
      </p:sp>
    </p:spTree>
    <p:extLst>
      <p:ext uri="{BB962C8B-B14F-4D97-AF65-F5344CB8AC3E}">
        <p14:creationId xmlns:p14="http://schemas.microsoft.com/office/powerpoint/2010/main" val="19025021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 Pressure-regulated Volume Control (A/C + PRVC)</a:t>
            </a:r>
          </a:p>
        </p:txBody>
      </p:sp>
      <p:sp>
        <p:nvSpPr>
          <p:cNvPr id="3" name="Content Placeholder 2"/>
          <p:cNvSpPr>
            <a:spLocks noGrp="1"/>
          </p:cNvSpPr>
          <p:nvPr>
            <p:ph idx="1"/>
          </p:nvPr>
        </p:nvSpPr>
        <p:spPr>
          <a:xfrm>
            <a:off x="628650" y="2022929"/>
            <a:ext cx="7886700" cy="4073071"/>
          </a:xfrm>
        </p:spPr>
        <p:txBody>
          <a:bodyPr>
            <a:noAutofit/>
          </a:bodyPr>
          <a:lstStyle/>
          <a:p>
            <a:pPr>
              <a:spcBef>
                <a:spcPts val="600"/>
              </a:spcBef>
            </a:pPr>
            <a:r>
              <a:rPr lang="en-US" sz="2400" dirty="0"/>
              <a:t>Pressure-targeted (either PC or PA breaths) mode that uses pressure breaths to achieve a clinician-set Vt.</a:t>
            </a:r>
            <a:r>
              <a:rPr lang="en-US" sz="2400" baseline="30000" dirty="0"/>
              <a:t>27</a:t>
            </a:r>
            <a:r>
              <a:rPr lang="en-US" sz="2400" dirty="0"/>
              <a:t> </a:t>
            </a:r>
          </a:p>
          <a:p>
            <a:pPr>
              <a:spcBef>
                <a:spcPts val="600"/>
              </a:spcBef>
            </a:pPr>
            <a:endParaRPr lang="en-US" sz="2400" dirty="0"/>
          </a:p>
          <a:p>
            <a:pPr>
              <a:spcBef>
                <a:spcPts val="600"/>
              </a:spcBef>
            </a:pPr>
            <a:r>
              <a:rPr lang="en-US" sz="2400" dirty="0"/>
              <a:t>The inspiratory pressure level; however, is now adjusted by the ventilator instead of the clinician. </a:t>
            </a:r>
          </a:p>
          <a:p>
            <a:pPr>
              <a:spcBef>
                <a:spcPts val="600"/>
              </a:spcBef>
            </a:pPr>
            <a:endParaRPr lang="en-US" sz="2400" dirty="0"/>
          </a:p>
          <a:p>
            <a:pPr>
              <a:spcBef>
                <a:spcPts val="600"/>
              </a:spcBef>
            </a:pPr>
            <a:r>
              <a:rPr lang="en-US" sz="2400" dirty="0"/>
              <a:t>Ventilator relies a previous breath sequence to deliver the ensuing breath the Vt tends to be somewhat variable, especially in patients with inconsistent efforts. </a:t>
            </a:r>
          </a:p>
          <a:p>
            <a:pPr>
              <a:spcBef>
                <a:spcPts val="600"/>
              </a:spcBef>
            </a:pPr>
            <a:endParaRPr lang="en-US" sz="2400" dirty="0"/>
          </a:p>
          <a:p>
            <a:pPr>
              <a:spcBef>
                <a:spcPts val="600"/>
              </a:spcBef>
            </a:pPr>
            <a:r>
              <a:rPr lang="en-US" sz="2400" dirty="0"/>
              <a:t>No spontaneous breaths.</a:t>
            </a:r>
          </a:p>
          <a:p>
            <a:pPr>
              <a:spcBef>
                <a:spcPts val="600"/>
              </a:spcBef>
            </a:pPr>
            <a:endParaRPr lang="en-US" sz="2400" dirty="0"/>
          </a:p>
        </p:txBody>
      </p:sp>
    </p:spTree>
    <p:extLst>
      <p:ext uri="{BB962C8B-B14F-4D97-AF65-F5344CB8AC3E}">
        <p14:creationId xmlns:p14="http://schemas.microsoft.com/office/powerpoint/2010/main" val="20914280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RR</a:t>
            </a:r>
          </a:p>
          <a:p>
            <a:pPr lvl="0"/>
            <a:r>
              <a:rPr lang="en-US" dirty="0"/>
              <a:t>Vt target</a:t>
            </a:r>
          </a:p>
          <a:p>
            <a:pPr lvl="0"/>
            <a:r>
              <a:rPr lang="en-US" dirty="0"/>
              <a:t>Inspiratory time</a:t>
            </a:r>
          </a:p>
          <a:p>
            <a:pPr lvl="0"/>
            <a:endParaRPr lang="en-US" dirty="0"/>
          </a:p>
          <a:p>
            <a:r>
              <a:rPr lang="en-US" dirty="0"/>
              <a:t>Amount of pressure and flow delivered will be variable and depend on the Vt setting, patient effort,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6054885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SIMV + PRVC</a:t>
            </a:r>
          </a:p>
        </p:txBody>
      </p:sp>
      <p:sp>
        <p:nvSpPr>
          <p:cNvPr id="3" name="Content Placeholder 2"/>
          <p:cNvSpPr>
            <a:spLocks noGrp="1"/>
          </p:cNvSpPr>
          <p:nvPr>
            <p:ph idx="1"/>
          </p:nvPr>
        </p:nvSpPr>
        <p:spPr>
          <a:xfrm>
            <a:off x="628650" y="1690689"/>
            <a:ext cx="7886700" cy="4667249"/>
          </a:xfrm>
        </p:spPr>
        <p:txBody>
          <a:bodyPr>
            <a:normAutofit/>
          </a:bodyPr>
          <a:lstStyle/>
          <a:p>
            <a:r>
              <a:rPr lang="en-US" sz="2400" dirty="0"/>
              <a:t>Combines two breath types, PAC (ventilator-controlled inspiratory pressure) and either PS or spontaneous breathing, while on CPAP.</a:t>
            </a:r>
            <a:r>
              <a:rPr lang="en-US" sz="2400" baseline="30000" dirty="0"/>
              <a:t>27</a:t>
            </a:r>
            <a:endParaRPr lang="en-US" sz="2400" dirty="0"/>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a:t>
            </a:r>
          </a:p>
          <a:p>
            <a:r>
              <a:rPr lang="en-US" sz="2400" dirty="0"/>
              <a:t>If patient attempts to trigger a breath in this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7607860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314450"/>
            <a:ext cx="7886700" cy="5102224"/>
          </a:xfrm>
        </p:spPr>
        <p:txBody>
          <a:bodyPr>
            <a:normAutofit fontScale="85000" lnSpcReduction="20000"/>
          </a:bodyPr>
          <a:lstStyle/>
          <a:p>
            <a:pPr lvl="0">
              <a:lnSpc>
                <a:spcPct val="100000"/>
              </a:lnSpc>
              <a:spcBef>
                <a:spcPts val="600"/>
              </a:spcBef>
            </a:pPr>
            <a:r>
              <a:rPr lang="en-US" dirty="0"/>
              <a:t>Fio</a:t>
            </a:r>
            <a:r>
              <a:rPr lang="en-US" baseline="-25000" dirty="0"/>
              <a:t>2</a:t>
            </a:r>
            <a:endParaRPr lang="en-US" dirty="0"/>
          </a:p>
          <a:p>
            <a:pPr lvl="0">
              <a:lnSpc>
                <a:spcPct val="100000"/>
              </a:lnSpc>
              <a:spcBef>
                <a:spcPts val="600"/>
              </a:spcBef>
            </a:pPr>
            <a:r>
              <a:rPr lang="en-US" dirty="0"/>
              <a:t>PEEP</a:t>
            </a:r>
          </a:p>
          <a:p>
            <a:pPr lvl="0">
              <a:lnSpc>
                <a:spcPct val="100000"/>
              </a:lnSpc>
              <a:spcBef>
                <a:spcPts val="600"/>
              </a:spcBef>
            </a:pPr>
            <a:r>
              <a:rPr lang="en-US" dirty="0"/>
              <a:t>SIMV rate</a:t>
            </a:r>
          </a:p>
          <a:p>
            <a:pPr lvl="0">
              <a:lnSpc>
                <a:spcPct val="100000"/>
              </a:lnSpc>
              <a:spcBef>
                <a:spcPts val="600"/>
              </a:spcBef>
            </a:pPr>
            <a:r>
              <a:rPr lang="en-US" dirty="0"/>
              <a:t>Vt</a:t>
            </a:r>
          </a:p>
          <a:p>
            <a:pPr lvl="0">
              <a:lnSpc>
                <a:spcPct val="100000"/>
              </a:lnSpc>
              <a:spcBef>
                <a:spcPts val="600"/>
              </a:spcBef>
            </a:pPr>
            <a:r>
              <a:rPr lang="en-US" dirty="0"/>
              <a:t>Inspiratory time</a:t>
            </a:r>
          </a:p>
          <a:p>
            <a:pPr lvl="0">
              <a:lnSpc>
                <a:spcPct val="100000"/>
              </a:lnSpc>
              <a:spcBef>
                <a:spcPts val="600"/>
              </a:spcBef>
            </a:pPr>
            <a:r>
              <a:rPr lang="en-US" dirty="0"/>
              <a:t>Pressure support level</a:t>
            </a:r>
          </a:p>
          <a:p>
            <a:pPr lvl="0">
              <a:lnSpc>
                <a:spcPct val="100000"/>
              </a:lnSpc>
              <a:spcBef>
                <a:spcPts val="600"/>
              </a:spcBef>
            </a:pPr>
            <a:r>
              <a:rPr lang="en-US" dirty="0"/>
              <a:t>Cycle sensitivity</a:t>
            </a:r>
          </a:p>
          <a:p>
            <a:pPr lvl="0">
              <a:lnSpc>
                <a:spcPct val="100000"/>
              </a:lnSpc>
              <a:spcBef>
                <a:spcPts val="600"/>
              </a:spcBef>
            </a:pPr>
            <a:endParaRPr lang="en-US" dirty="0"/>
          </a:p>
          <a:p>
            <a:pPr>
              <a:lnSpc>
                <a:spcPct val="100000"/>
              </a:lnSpc>
              <a:spcBef>
                <a:spcPts val="600"/>
              </a:spcBef>
            </a:pPr>
            <a:r>
              <a:rPr lang="en-US" dirty="0"/>
              <a:t>During control breath amount of pressure and flow delivered will be variable and depend on the Vt setting, patient effort, and patient respiratory system.</a:t>
            </a:r>
            <a:r>
              <a:rPr lang="en-US" baseline="30000" dirty="0"/>
              <a:t>27</a:t>
            </a:r>
            <a:r>
              <a:rPr lang="en-US" dirty="0"/>
              <a:t> During PS breath flow, the Vt will be variable and depend on the PS level, patient effort, and patient respiratory system mechanics. If CPAP is used, the spontaneous breath Vt will be variable and depend on patient effort, and patient respiratory system mechanics.</a:t>
            </a:r>
          </a:p>
          <a:p>
            <a:pPr>
              <a:lnSpc>
                <a:spcPct val="100000"/>
              </a:lnSpc>
              <a:spcBef>
                <a:spcPts val="600"/>
              </a:spcBef>
            </a:pPr>
            <a:endParaRPr lang="en-US" dirty="0"/>
          </a:p>
        </p:txBody>
      </p:sp>
    </p:spTree>
    <p:extLst>
      <p:ext uri="{BB962C8B-B14F-4D97-AF65-F5344CB8AC3E}">
        <p14:creationId xmlns:p14="http://schemas.microsoft.com/office/powerpoint/2010/main" val="13321718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Pressure-regulated Volume Support (VS)</a:t>
            </a:r>
          </a:p>
        </p:txBody>
      </p:sp>
      <p:sp>
        <p:nvSpPr>
          <p:cNvPr id="3" name="Content Placeholder 2"/>
          <p:cNvSpPr>
            <a:spLocks noGrp="1"/>
          </p:cNvSpPr>
          <p:nvPr>
            <p:ph idx="1"/>
          </p:nvPr>
        </p:nvSpPr>
        <p:spPr>
          <a:xfrm>
            <a:off x="628650" y="2187575"/>
            <a:ext cx="7886700" cy="3975100"/>
          </a:xfrm>
        </p:spPr>
        <p:txBody>
          <a:bodyPr/>
          <a:lstStyle/>
          <a:p>
            <a:r>
              <a:rPr lang="en-US" dirty="0"/>
              <a:t>Ventilator delivers a variable (from breath to breath) PS level in order to reach a clinician-set Vt.</a:t>
            </a:r>
            <a:r>
              <a:rPr lang="en-US" baseline="30000" dirty="0"/>
              <a:t>27</a:t>
            </a:r>
            <a:r>
              <a:rPr lang="en-US" dirty="0"/>
              <a:t> </a:t>
            </a:r>
          </a:p>
          <a:p>
            <a:endParaRPr lang="en-US" dirty="0"/>
          </a:p>
          <a:p>
            <a:r>
              <a:rPr lang="en-US" dirty="0"/>
              <a:t>Ventilator changes PS level as needed to reach Vt. </a:t>
            </a:r>
          </a:p>
          <a:p>
            <a:endParaRPr lang="en-US" dirty="0"/>
          </a:p>
          <a:p>
            <a:r>
              <a:rPr lang="en-US" dirty="0"/>
              <a:t>Ventilator drops the level of support as patient effort increases and conversely increases PS level when patient effort is too low.</a:t>
            </a:r>
          </a:p>
          <a:p>
            <a:endParaRPr lang="en-US" dirty="0"/>
          </a:p>
        </p:txBody>
      </p:sp>
    </p:spTree>
    <p:extLst>
      <p:ext uri="{BB962C8B-B14F-4D97-AF65-F5344CB8AC3E}">
        <p14:creationId xmlns:p14="http://schemas.microsoft.com/office/powerpoint/2010/main" val="40563907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Vt target</a:t>
            </a:r>
          </a:p>
          <a:p>
            <a:pPr lvl="0"/>
            <a:r>
              <a:rPr lang="en-US" dirty="0"/>
              <a:t>Cycle sensitivity</a:t>
            </a:r>
          </a:p>
          <a:p>
            <a:pPr lvl="0"/>
            <a:endParaRPr lang="en-US" dirty="0"/>
          </a:p>
          <a:p>
            <a:r>
              <a:rPr lang="en-US" dirty="0"/>
              <a:t>Vt may not match operator setting due to the ventilator is using PS to target the Vt as to VAC and relies on previous breaths to make calculation.</a:t>
            </a:r>
            <a:r>
              <a:rPr lang="en-US" baseline="30000" dirty="0"/>
              <a:t>27</a:t>
            </a:r>
            <a:r>
              <a:rPr lang="en-US" dirty="0"/>
              <a:t> Any change in patient effort from previous breath may result in a deviation from Vt setting.</a:t>
            </a:r>
          </a:p>
          <a:p>
            <a:endParaRPr lang="en-US" dirty="0"/>
          </a:p>
        </p:txBody>
      </p:sp>
    </p:spTree>
    <p:extLst>
      <p:ext uri="{BB962C8B-B14F-4D97-AF65-F5344CB8AC3E}">
        <p14:creationId xmlns:p14="http://schemas.microsoft.com/office/powerpoint/2010/main" val="21623157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Noninvasive Positive Pressure Ventilation A/C</a:t>
            </a:r>
            <a:br>
              <a:rPr lang="en-US" b="0" cap="none" dirty="0"/>
            </a:br>
            <a:r>
              <a:rPr lang="en-US" b="0" cap="none" dirty="0"/>
              <a:t>(NPPV A/C)</a:t>
            </a:r>
          </a:p>
        </p:txBody>
      </p:sp>
      <p:sp>
        <p:nvSpPr>
          <p:cNvPr id="3" name="Content Placeholder 2"/>
          <p:cNvSpPr>
            <a:spLocks noGrp="1"/>
          </p:cNvSpPr>
          <p:nvPr>
            <p:ph idx="1"/>
          </p:nvPr>
        </p:nvSpPr>
        <p:spPr>
          <a:xfrm>
            <a:off x="628650" y="2091954"/>
            <a:ext cx="7886700" cy="4251696"/>
          </a:xfrm>
        </p:spPr>
        <p:txBody>
          <a:bodyPr>
            <a:normAutofit/>
          </a:bodyPr>
          <a:lstStyle/>
          <a:p>
            <a:r>
              <a:rPr lang="en-US" sz="2400" dirty="0"/>
              <a:t>A/C + Pressure (see above) delivered through a mask instead of an endotracheal tube.</a:t>
            </a:r>
            <a:r>
              <a:rPr lang="en-US" sz="2400" baseline="30000" dirty="0"/>
              <a:t>27</a:t>
            </a:r>
            <a:endParaRPr lang="en-US" sz="2400" dirty="0"/>
          </a:p>
          <a:p>
            <a:endParaRPr lang="en-US" sz="2400" dirty="0"/>
          </a:p>
          <a:p>
            <a:r>
              <a:rPr lang="en-US" sz="2400" dirty="0"/>
              <a:t>Pressure-targeted mode of ventilation allowing for mandatory, time-triggered breaths or patient-assisted breaths. </a:t>
            </a:r>
          </a:p>
          <a:p>
            <a:endParaRPr lang="en-US" sz="2400" dirty="0"/>
          </a:p>
          <a:p>
            <a:r>
              <a:rPr lang="en-US" sz="2400" dirty="0"/>
              <a:t>Spontaneous breaths not allowed. </a:t>
            </a:r>
          </a:p>
          <a:p>
            <a:endParaRPr lang="en-US" sz="2400" dirty="0"/>
          </a:p>
          <a:p>
            <a:r>
              <a:rPr lang="en-US" sz="2400" dirty="0"/>
              <a:t>Breath cycles to exhalation once the inspiratory time has been reached or when the high-pressure alarm is tripped.</a:t>
            </a:r>
          </a:p>
          <a:p>
            <a:endParaRPr lang="en-US" sz="2400" dirty="0"/>
          </a:p>
        </p:txBody>
      </p:sp>
    </p:spTree>
    <p:extLst>
      <p:ext uri="{BB962C8B-B14F-4D97-AF65-F5344CB8AC3E}">
        <p14:creationId xmlns:p14="http://schemas.microsoft.com/office/powerpoint/2010/main" val="25910594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3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351338"/>
          </a:xfrm>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1700334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371475" y="1323975"/>
            <a:ext cx="8401050" cy="4924425"/>
          </a:xfrm>
        </p:spPr>
        <p:txBody>
          <a:bodyPr>
            <a:noAutofit/>
          </a:bodyPr>
          <a:lstStyle/>
          <a:p>
            <a:pPr lvl="0">
              <a:lnSpc>
                <a:spcPct val="80000"/>
              </a:lnSpc>
              <a:spcBef>
                <a:spcPts val="600"/>
              </a:spcBef>
            </a:pPr>
            <a:r>
              <a:rPr lang="en-US" sz="2400" dirty="0"/>
              <a:t>Vt target</a:t>
            </a:r>
          </a:p>
          <a:p>
            <a:pPr lvl="0">
              <a:lnSpc>
                <a:spcPct val="80000"/>
              </a:lnSpc>
              <a:spcBef>
                <a:spcPts val="600"/>
              </a:spcBef>
            </a:pPr>
            <a:r>
              <a:rPr lang="en-US" sz="2400" dirty="0"/>
              <a:t>PEEP</a:t>
            </a:r>
          </a:p>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Inspiratory time</a:t>
            </a:r>
          </a:p>
          <a:p>
            <a:pPr lvl="0">
              <a:lnSpc>
                <a:spcPct val="80000"/>
              </a:lnSpc>
              <a:spcBef>
                <a:spcPts val="600"/>
              </a:spcBef>
            </a:pPr>
            <a:r>
              <a:rPr lang="en-US" sz="2400" dirty="0"/>
              <a:t>PS level</a:t>
            </a:r>
          </a:p>
          <a:p>
            <a:pPr lvl="0">
              <a:lnSpc>
                <a:spcPct val="80000"/>
              </a:lnSpc>
              <a:spcBef>
                <a:spcPts val="600"/>
              </a:spcBef>
            </a:pPr>
            <a:endParaRPr lang="en-US" sz="2400" dirty="0"/>
          </a:p>
          <a:p>
            <a:pPr lvl="0">
              <a:lnSpc>
                <a:spcPct val="80000"/>
              </a:lnSpc>
              <a:spcBef>
                <a:spcPts val="600"/>
              </a:spcBef>
            </a:pPr>
            <a:r>
              <a:rPr lang="en-US" sz="2400" dirty="0"/>
              <a:t>Vt may not match operator setting for the SCMV+ breaths due to the ventilator is using inspiratory pressure to target the Vt as to VAC and relies on the previous breaths to make the calculation.</a:t>
            </a:r>
            <a:r>
              <a:rPr lang="en-US" sz="2400" baseline="30000" dirty="0"/>
              <a:t>21</a:t>
            </a:r>
            <a:r>
              <a:rPr lang="en-US" sz="2400" dirty="0"/>
              <a:t> Any change in patient effort from the previous breath may result in a deviation from the Vt setting. </a:t>
            </a:r>
          </a:p>
          <a:p>
            <a:pPr lvl="0">
              <a:lnSpc>
                <a:spcPct val="80000"/>
              </a:lnSpc>
              <a:spcBef>
                <a:spcPts val="600"/>
              </a:spcBef>
            </a:pPr>
            <a:r>
              <a:rPr lang="en-US" sz="2400" dirty="0"/>
              <a:t>During the SCMV+ breaths, the resulting pressure created is variable and depends on Vt, flow, and patient mechanics. </a:t>
            </a:r>
          </a:p>
          <a:p>
            <a:pPr lvl="0">
              <a:lnSpc>
                <a:spcPct val="80000"/>
              </a:lnSpc>
              <a:spcBef>
                <a:spcPts val="600"/>
              </a:spcBef>
            </a:pPr>
            <a:r>
              <a:rPr lang="en-US" sz="2400" dirty="0"/>
              <a:t>During PS breaths, the Vt will be variable and depend on the PS level, patient effort, and patient respiratory system mechanics.</a:t>
            </a:r>
          </a:p>
          <a:p>
            <a:pPr>
              <a:lnSpc>
                <a:spcPct val="80000"/>
              </a:lnSpc>
              <a:spcBef>
                <a:spcPts val="600"/>
              </a:spcBef>
            </a:pPr>
            <a:endParaRPr lang="en-US" sz="2400" dirty="0"/>
          </a:p>
        </p:txBody>
      </p:sp>
    </p:spTree>
    <p:extLst>
      <p:ext uri="{BB962C8B-B14F-4D97-AF65-F5344CB8AC3E}">
        <p14:creationId xmlns:p14="http://schemas.microsoft.com/office/powerpoint/2010/main" val="19052161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3880"/>
            <a:ext cx="7886700" cy="1325563"/>
          </a:xfrm>
        </p:spPr>
        <p:txBody>
          <a:bodyPr>
            <a:noAutofit/>
          </a:bodyPr>
          <a:lstStyle/>
          <a:p>
            <a:r>
              <a:rPr lang="en-US" sz="4000" b="0" cap="none" dirty="0"/>
              <a:t>Noninvasive Positive Pressure Ventilation/CPAP/Pressure Support (NPPV/CPAP/PS)</a:t>
            </a:r>
          </a:p>
        </p:txBody>
      </p:sp>
      <p:sp>
        <p:nvSpPr>
          <p:cNvPr id="3" name="Content Placeholder 2"/>
          <p:cNvSpPr>
            <a:spLocks noGrp="1"/>
          </p:cNvSpPr>
          <p:nvPr>
            <p:ph idx="1"/>
          </p:nvPr>
        </p:nvSpPr>
        <p:spPr>
          <a:xfrm>
            <a:off x="628650" y="2285957"/>
            <a:ext cx="7886700" cy="4088163"/>
          </a:xfrm>
        </p:spPr>
        <p:txBody>
          <a:bodyPr>
            <a:normAutofit lnSpcReduction="10000"/>
          </a:bodyPr>
          <a:lstStyle/>
          <a:p>
            <a:pPr>
              <a:spcBef>
                <a:spcPts val="300"/>
              </a:spcBef>
            </a:pPr>
            <a:r>
              <a:rPr lang="en-US" sz="2400" dirty="0"/>
              <a:t>Is CPAP + PSV delivered through a mask instead of an endotracheal tube.</a:t>
            </a:r>
            <a:r>
              <a:rPr lang="en-US" sz="2400" baseline="30000" dirty="0"/>
              <a:t>27</a:t>
            </a:r>
            <a:endParaRPr lang="en-US" sz="2400" dirty="0"/>
          </a:p>
          <a:p>
            <a:pPr>
              <a:spcBef>
                <a:spcPts val="300"/>
              </a:spcBef>
            </a:pPr>
            <a:endParaRPr lang="en-US" sz="2400" dirty="0"/>
          </a:p>
          <a:p>
            <a:pPr>
              <a:spcBef>
                <a:spcPts val="300"/>
              </a:spcBef>
            </a:pPr>
            <a:r>
              <a:rPr lang="en-US" sz="2400" dirty="0"/>
              <a:t>During NPPV/CPAP/PSV the patient regulates, respiratory rate and Vt with support from ventilator. </a:t>
            </a:r>
          </a:p>
          <a:p>
            <a:pPr>
              <a:spcBef>
                <a:spcPts val="300"/>
              </a:spcBef>
            </a:pPr>
            <a:endParaRPr lang="en-US" sz="2400" dirty="0"/>
          </a:p>
          <a:p>
            <a:pPr>
              <a:spcBef>
                <a:spcPts val="300"/>
              </a:spcBef>
            </a:pPr>
            <a:r>
              <a:rPr lang="en-US" sz="2400" dirty="0"/>
              <a:t>Patient triggers all breaths and will receive the clinician-set PS level. </a:t>
            </a:r>
          </a:p>
          <a:p>
            <a:pPr>
              <a:spcBef>
                <a:spcPts val="300"/>
              </a:spcBef>
            </a:pPr>
            <a:endParaRPr lang="en-US" sz="2400" dirty="0"/>
          </a:p>
          <a:p>
            <a:pPr>
              <a:spcBef>
                <a:spcPts val="300"/>
              </a:spcBef>
            </a:pPr>
            <a:r>
              <a:rPr lang="en-US" sz="2400" dirty="0"/>
              <a:t>If pressure support level &gt; 0 cm H</a:t>
            </a:r>
            <a:r>
              <a:rPr lang="en-US" sz="2400" baseline="-25000" dirty="0"/>
              <a:t>2</a:t>
            </a:r>
            <a:r>
              <a:rPr lang="en-US" sz="2400" dirty="0"/>
              <a:t>O is set, breath cycles to expiration when the inspiratory flow decreases below a preset percentage of the inspiratory peak flow.</a:t>
            </a:r>
          </a:p>
        </p:txBody>
      </p:sp>
    </p:spTree>
    <p:extLst>
      <p:ext uri="{BB962C8B-B14F-4D97-AF65-F5344CB8AC3E}">
        <p14:creationId xmlns:p14="http://schemas.microsoft.com/office/powerpoint/2010/main" val="37146247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78025"/>
            <a:ext cx="7886700" cy="4351338"/>
          </a:xfrm>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pPr lvl="0"/>
            <a:endParaRPr lang="en-US" dirty="0"/>
          </a:p>
          <a:p>
            <a:r>
              <a:rPr lang="en-US" dirty="0"/>
              <a:t>Vt will be variable and depend on PS level, patient effort, and patient respiratory system mechanics.</a:t>
            </a:r>
            <a:r>
              <a:rPr lang="en-US" baseline="30000" dirty="0"/>
              <a:t>27</a:t>
            </a:r>
            <a:r>
              <a:rPr lang="en-US" dirty="0"/>
              <a:t> If PS level is set to 0, all breaths will be unsupported. </a:t>
            </a:r>
          </a:p>
          <a:p>
            <a:endParaRPr lang="en-US" dirty="0"/>
          </a:p>
        </p:txBody>
      </p:sp>
    </p:spTree>
    <p:extLst>
      <p:ext uri="{BB962C8B-B14F-4D97-AF65-F5344CB8AC3E}">
        <p14:creationId xmlns:p14="http://schemas.microsoft.com/office/powerpoint/2010/main" val="11798398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5"/>
            <a:ext cx="7886700" cy="1325563"/>
          </a:xfrm>
        </p:spPr>
        <p:txBody>
          <a:bodyPr>
            <a:normAutofit/>
          </a:bodyPr>
          <a:lstStyle/>
          <a:p>
            <a:r>
              <a:rPr lang="en-US" sz="4000" b="0" cap="none" dirty="0"/>
              <a:t>Apnea 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1690689"/>
            <a:ext cx="7886700" cy="4935536"/>
          </a:xfrm>
        </p:spPr>
        <p:txBody>
          <a:bodyPr>
            <a:normAutofit fontScale="85000" lnSpcReduction="20000"/>
          </a:bodyPr>
          <a:lstStyle/>
          <a:p>
            <a:pPr>
              <a:lnSpc>
                <a:spcPct val="100000"/>
              </a:lnSpc>
            </a:pPr>
            <a:r>
              <a:rPr lang="en-US" dirty="0"/>
              <a:t>The ventilator engages apnea backup ventilation when no breath has been delivered by the time clinician-selected apnea interval elapses.</a:t>
            </a:r>
            <a:r>
              <a:rPr lang="en-US" baseline="30000" dirty="0"/>
              <a:t>27</a:t>
            </a:r>
            <a:endParaRPr lang="en-US" dirty="0"/>
          </a:p>
          <a:p>
            <a:pPr>
              <a:lnSpc>
                <a:spcPct val="100000"/>
              </a:lnSpc>
            </a:pPr>
            <a:r>
              <a:rPr lang="en-US" dirty="0"/>
              <a:t>When in A/C or SIMV modes, apnea backup rate is determined by the operator-set mandatory breath rate or the apnea interval setting (whichever provides the highest respiratory rate). </a:t>
            </a:r>
          </a:p>
          <a:p>
            <a:pPr>
              <a:lnSpc>
                <a:spcPct val="100000"/>
              </a:lnSpc>
            </a:pPr>
            <a:r>
              <a:rPr lang="en-US" dirty="0"/>
              <a:t>In CPAP + PS apnea backup ventilation is provided in PAC. </a:t>
            </a:r>
          </a:p>
          <a:p>
            <a:pPr>
              <a:lnSpc>
                <a:spcPct val="100000"/>
              </a:lnSpc>
            </a:pPr>
            <a:r>
              <a:rPr lang="en-US" dirty="0"/>
              <a:t>When apnea interval setting (found in the alarm limits window) determines the backup rate, ventilator will continue to ventilate at this rate until the apnea has been resolved. </a:t>
            </a:r>
          </a:p>
          <a:p>
            <a:pPr>
              <a:lnSpc>
                <a:spcPct val="100000"/>
              </a:lnSpc>
            </a:pPr>
            <a:r>
              <a:rPr lang="en-US" dirty="0"/>
              <a:t>All other controls for apnea ventilation in A/C and SIMV are set when primary control values for these modes are selected.</a:t>
            </a:r>
          </a:p>
          <a:p>
            <a:pPr>
              <a:lnSpc>
                <a:spcPct val="100000"/>
              </a:lnSpc>
            </a:pPr>
            <a:endParaRPr lang="en-US" dirty="0"/>
          </a:p>
        </p:txBody>
      </p:sp>
    </p:spTree>
    <p:extLst>
      <p:ext uri="{BB962C8B-B14F-4D97-AF65-F5344CB8AC3E}">
        <p14:creationId xmlns:p14="http://schemas.microsoft.com/office/powerpoint/2010/main" val="19542044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7476"/>
            <a:ext cx="7886700" cy="1325563"/>
          </a:xfrm>
        </p:spPr>
        <p:txBody>
          <a:bodyPr>
            <a:normAutofit/>
          </a:bodyPr>
          <a:lstStyle/>
          <a:p>
            <a:r>
              <a:rPr lang="en-US" sz="4000" b="0" cap="none" dirty="0"/>
              <a:t>Oxygen</a:t>
            </a:r>
          </a:p>
        </p:txBody>
      </p:sp>
      <p:sp>
        <p:nvSpPr>
          <p:cNvPr id="3" name="Content Placeholder 2"/>
          <p:cNvSpPr>
            <a:spLocks noGrp="1"/>
          </p:cNvSpPr>
          <p:nvPr>
            <p:ph idx="1"/>
          </p:nvPr>
        </p:nvSpPr>
        <p:spPr>
          <a:xfrm>
            <a:off x="628650" y="1443039"/>
            <a:ext cx="7886700" cy="5000625"/>
          </a:xfrm>
        </p:spPr>
        <p:txBody>
          <a:bodyPr>
            <a:normAutofit lnSpcReduction="10000"/>
          </a:bodyPr>
          <a:lstStyle/>
          <a:p>
            <a:pPr>
              <a:spcBef>
                <a:spcPts val="1800"/>
              </a:spcBef>
            </a:pPr>
            <a:r>
              <a:rPr lang="en-US" sz="2400" dirty="0"/>
              <a:t>When ventilator is attached to a high-pressure oxygen source of 40 psi to 88 psi the percentage of oxygen to be delivered through the ventilator’s oxygen blending system can be set directly.</a:t>
            </a:r>
            <a:r>
              <a:rPr lang="en-US" sz="2400" baseline="30000" dirty="0"/>
              <a:t>27</a:t>
            </a:r>
            <a:endParaRPr lang="en-US" sz="2400" dirty="0"/>
          </a:p>
          <a:p>
            <a:pPr>
              <a:spcBef>
                <a:spcPts val="1800"/>
              </a:spcBef>
            </a:pPr>
            <a:r>
              <a:rPr lang="en-US" sz="2400" dirty="0"/>
              <a:t>When O</a:t>
            </a:r>
            <a:r>
              <a:rPr lang="en-US" sz="2400" baseline="-25000" dirty="0"/>
              <a:t>2</a:t>
            </a:r>
            <a:r>
              <a:rPr lang="en-US" sz="2400" dirty="0"/>
              <a:t>% control is set to low-pressure source (LPS), oxygen can be supplied from a low-pressure, low-flow oxygen source of &lt; 10 psi such as a flow meter. </a:t>
            </a:r>
          </a:p>
          <a:p>
            <a:pPr>
              <a:spcBef>
                <a:spcPts val="1800"/>
              </a:spcBef>
            </a:pPr>
            <a:r>
              <a:rPr lang="en-US" sz="2400" dirty="0"/>
              <a:t>Oxygen from low-pressure source is mixed with air inside the ventilator once connected to a low-pressure source, the estimated O</a:t>
            </a:r>
            <a:r>
              <a:rPr lang="en-US" sz="2400" baseline="-25000" dirty="0"/>
              <a:t>2</a:t>
            </a:r>
            <a:r>
              <a:rPr lang="en-US" sz="2400" dirty="0"/>
              <a:t> percent delivered to patient is determined by the O</a:t>
            </a:r>
            <a:r>
              <a:rPr lang="en-US" sz="2400" baseline="-25000" dirty="0"/>
              <a:t>2</a:t>
            </a:r>
            <a:r>
              <a:rPr lang="en-US" sz="2400" dirty="0"/>
              <a:t> inlet flow and the minute volume and is not regulated by ventilator. </a:t>
            </a:r>
          </a:p>
          <a:p>
            <a:pPr>
              <a:spcBef>
                <a:spcPts val="1800"/>
              </a:spcBef>
            </a:pPr>
            <a:r>
              <a:rPr lang="en-US" sz="2400" dirty="0"/>
              <a:t>A separate chart is provide to help estimate the delivered Fio</a:t>
            </a:r>
            <a:r>
              <a:rPr lang="en-US" sz="2400" baseline="-25000" dirty="0"/>
              <a:t>2</a:t>
            </a:r>
            <a:r>
              <a:rPr lang="en-US" sz="2400" dirty="0"/>
              <a:t>. </a:t>
            </a:r>
          </a:p>
          <a:p>
            <a:pPr>
              <a:spcBef>
                <a:spcPts val="1800"/>
              </a:spcBef>
            </a:pPr>
            <a:endParaRPr lang="en-US" sz="2400" dirty="0"/>
          </a:p>
        </p:txBody>
      </p:sp>
    </p:spTree>
    <p:extLst>
      <p:ext uri="{BB962C8B-B14F-4D97-AF65-F5344CB8AC3E}">
        <p14:creationId xmlns:p14="http://schemas.microsoft.com/office/powerpoint/2010/main" val="29092897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Breathing Trial</a:t>
            </a:r>
          </a:p>
        </p:txBody>
      </p:sp>
      <p:sp>
        <p:nvSpPr>
          <p:cNvPr id="3" name="Content Placeholder 2"/>
          <p:cNvSpPr>
            <a:spLocks noGrp="1"/>
          </p:cNvSpPr>
          <p:nvPr>
            <p:ph idx="1"/>
          </p:nvPr>
        </p:nvSpPr>
        <p:spPr>
          <a:xfrm>
            <a:off x="628650" y="2206625"/>
            <a:ext cx="7886700" cy="3241675"/>
          </a:xfrm>
        </p:spPr>
        <p:txBody>
          <a:bodyPr/>
          <a:lstStyle/>
          <a:p>
            <a:r>
              <a:rPr lang="en-US" dirty="0"/>
              <a:t>During a spontaneous breathing trial, various parameters can be displayed.</a:t>
            </a:r>
            <a:r>
              <a:rPr lang="en-US" baseline="30000" dirty="0"/>
              <a:t>27</a:t>
            </a:r>
            <a:r>
              <a:rPr lang="en-US" dirty="0"/>
              <a:t> </a:t>
            </a:r>
          </a:p>
          <a:p>
            <a:endParaRPr lang="en-US" dirty="0"/>
          </a:p>
          <a:p>
            <a:r>
              <a:rPr lang="en-US" dirty="0"/>
              <a:t>These include SBT f/Vt, SBT respiratory rate, SBT Vt and SBT time remaining.</a:t>
            </a:r>
          </a:p>
          <a:p>
            <a:endParaRPr lang="en-US" dirty="0"/>
          </a:p>
        </p:txBody>
      </p:sp>
    </p:spTree>
    <p:extLst>
      <p:ext uri="{BB962C8B-B14F-4D97-AF65-F5344CB8AC3E}">
        <p14:creationId xmlns:p14="http://schemas.microsoft.com/office/powerpoint/2010/main" val="11462698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Nebulizer</a:t>
            </a:r>
            <a:endParaRPr lang="en-US" b="0" dirty="0"/>
          </a:p>
        </p:txBody>
      </p:sp>
      <p:sp>
        <p:nvSpPr>
          <p:cNvPr id="3" name="Content Placeholder 2"/>
          <p:cNvSpPr>
            <a:spLocks noGrp="1"/>
          </p:cNvSpPr>
          <p:nvPr>
            <p:ph idx="1"/>
          </p:nvPr>
        </p:nvSpPr>
        <p:spPr>
          <a:xfrm>
            <a:off x="628650" y="2063750"/>
            <a:ext cx="7886700" cy="3994150"/>
          </a:xfrm>
        </p:spPr>
        <p:txBody>
          <a:bodyPr>
            <a:normAutofit/>
          </a:bodyPr>
          <a:lstStyle/>
          <a:p>
            <a:r>
              <a:rPr lang="en-US" sz="2600" dirty="0"/>
              <a:t>Nebulization only available during Volume breaths in Assist/Control mode only.</a:t>
            </a:r>
            <a:r>
              <a:rPr lang="en-US" baseline="30000" dirty="0"/>
              <a:t>27</a:t>
            </a:r>
            <a:r>
              <a:rPr lang="en-US" sz="2600" dirty="0"/>
              <a:t> </a:t>
            </a:r>
          </a:p>
          <a:p>
            <a:endParaRPr lang="en-US" sz="2600" dirty="0"/>
          </a:p>
          <a:p>
            <a:r>
              <a:rPr lang="en-US" sz="2600" dirty="0"/>
              <a:t>When Nebulizer is activated, a six (6) L/min nominal flow is delivered to the nebulizer drive port. </a:t>
            </a:r>
          </a:p>
          <a:p>
            <a:endParaRPr lang="en-US" sz="2600" dirty="0"/>
          </a:p>
          <a:p>
            <a:r>
              <a:rPr lang="en-US" sz="2600" dirty="0"/>
              <a:t>This drives an aerosol nebulizer that doses medication into patient circuit. </a:t>
            </a:r>
          </a:p>
          <a:p>
            <a:endParaRPr lang="en-US" sz="2600" dirty="0"/>
          </a:p>
        </p:txBody>
      </p:sp>
    </p:spTree>
    <p:extLst>
      <p:ext uri="{BB962C8B-B14F-4D97-AF65-F5344CB8AC3E}">
        <p14:creationId xmlns:p14="http://schemas.microsoft.com/office/powerpoint/2010/main" val="7038189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Other</a:t>
            </a:r>
            <a:endParaRPr lang="en-US" b="0" dirty="0"/>
          </a:p>
        </p:txBody>
      </p:sp>
      <p:sp>
        <p:nvSpPr>
          <p:cNvPr id="3" name="Content Placeholder 2"/>
          <p:cNvSpPr>
            <a:spLocks noGrp="1"/>
          </p:cNvSpPr>
          <p:nvPr>
            <p:ph idx="1"/>
          </p:nvPr>
        </p:nvSpPr>
        <p:spPr>
          <a:xfrm>
            <a:off x="628650" y="2044700"/>
            <a:ext cx="7886700" cy="2536825"/>
          </a:xfrm>
        </p:spPr>
        <p:txBody>
          <a:bodyPr/>
          <a:lstStyle/>
          <a:p>
            <a:r>
              <a:rPr lang="en-US" dirty="0"/>
              <a:t>Optional pulse oximetry is available along with a separate graphics monitor.</a:t>
            </a:r>
            <a:r>
              <a:rPr lang="en-US" baseline="30000" dirty="0"/>
              <a:t>27</a:t>
            </a:r>
            <a:endParaRPr lang="en-US" dirty="0"/>
          </a:p>
        </p:txBody>
      </p:sp>
    </p:spTree>
    <p:extLst>
      <p:ext uri="{BB962C8B-B14F-4D97-AF65-F5344CB8AC3E}">
        <p14:creationId xmlns:p14="http://schemas.microsoft.com/office/powerpoint/2010/main" val="4937278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1.1.17\productions\ART\ART PROCESS\PPT Process\JBL_PPT\Shelledy_171101_Ancillaries\Images\Chapter 04\Tab04_04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888" y="157885"/>
            <a:ext cx="2054225" cy="605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4110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1.1.17\productions\ART\ART PROCESS\PPT Process\JBL_PPT\Shelledy_171101_Ancillaries\Images\Chapter 04\Tab04_04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413" y="245339"/>
            <a:ext cx="5083175" cy="593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9730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Vyaire LTV 1200</a:t>
            </a:r>
          </a:p>
        </p:txBody>
      </p:sp>
      <p:sp>
        <p:nvSpPr>
          <p:cNvPr id="3" name="Content Placeholder 2"/>
          <p:cNvSpPr>
            <a:spLocks noGrp="1"/>
          </p:cNvSpPr>
          <p:nvPr>
            <p:ph idx="1"/>
          </p:nvPr>
        </p:nvSpPr>
        <p:spPr>
          <a:xfrm>
            <a:off x="628650" y="1873250"/>
            <a:ext cx="7886700" cy="4351338"/>
          </a:xfrm>
        </p:spPr>
        <p:txBody>
          <a:bodyPr>
            <a:normAutofit lnSpcReduction="10000"/>
          </a:bodyPr>
          <a:lstStyle/>
          <a:p>
            <a:r>
              <a:rPr lang="en-US" dirty="0"/>
              <a:t>Designed for pediatric (&gt; 11 lbs) and adult patients in institutional, home, and transport settings.</a:t>
            </a:r>
            <a:r>
              <a:rPr lang="en-US" baseline="30000" dirty="0"/>
              <a:t>28</a:t>
            </a:r>
            <a:r>
              <a:rPr lang="en-US" dirty="0"/>
              <a:t> </a:t>
            </a:r>
          </a:p>
          <a:p>
            <a:endParaRPr lang="en-US" dirty="0"/>
          </a:p>
          <a:p>
            <a:r>
              <a:rPr lang="en-US" dirty="0"/>
              <a:t>Blower driven and electronically controlled and can ventilate either invasively of noninvasively. (pictured in Figure 4-46)</a:t>
            </a:r>
          </a:p>
          <a:p>
            <a:endParaRPr lang="en-US" dirty="0"/>
          </a:p>
          <a:p>
            <a:r>
              <a:rPr lang="en-US" dirty="0"/>
              <a:t> The operator interface consists of a series of buttons, LED readouts, and an adjustable control knob (Figure 4-47).</a:t>
            </a:r>
          </a:p>
          <a:p>
            <a:endParaRPr lang="en-US" dirty="0"/>
          </a:p>
        </p:txBody>
      </p:sp>
    </p:spTree>
    <p:extLst>
      <p:ext uri="{BB962C8B-B14F-4D97-AF65-F5344CB8AC3E}">
        <p14:creationId xmlns:p14="http://schemas.microsoft.com/office/powerpoint/2010/main" val="16968480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Controlled Ventilation+ </a:t>
            </a:r>
            <a:br>
              <a:rPr lang="en-US" sz="4000" b="0" cap="none" dirty="0"/>
            </a:br>
            <a:r>
              <a:rPr lang="en-US" sz="4000" b="0" cap="none" dirty="0"/>
              <a:t>(PCV+)</a:t>
            </a:r>
          </a:p>
        </p:txBody>
      </p:sp>
      <p:sp>
        <p:nvSpPr>
          <p:cNvPr id="3" name="Content Placeholder 2"/>
          <p:cNvSpPr>
            <a:spLocks noGrp="1"/>
          </p:cNvSpPr>
          <p:nvPr>
            <p:ph idx="1"/>
          </p:nvPr>
        </p:nvSpPr>
        <p:spPr>
          <a:xfrm>
            <a:off x="628650" y="1956254"/>
            <a:ext cx="7886700" cy="4351338"/>
          </a:xfrm>
        </p:spPr>
        <p:txBody>
          <a:bodyPr>
            <a:normAutofit/>
          </a:bodyPr>
          <a:lstStyle/>
          <a:p>
            <a:r>
              <a:rPr lang="en-US" sz="2600" dirty="0"/>
              <a:t>Pressure-targeted mode of ventilation that allows for mandatory, time-triggered breaths or patient-assisted breaths.</a:t>
            </a:r>
            <a:r>
              <a:rPr lang="en-US" sz="2600" baseline="30000" dirty="0"/>
              <a:t>21</a:t>
            </a:r>
            <a:r>
              <a:rPr lang="en-US" sz="2600" dirty="0"/>
              <a:t> </a:t>
            </a:r>
          </a:p>
          <a:p>
            <a:endParaRPr lang="en-US" sz="2600" dirty="0"/>
          </a:p>
          <a:p>
            <a:r>
              <a:rPr lang="en-US" sz="2600" dirty="0"/>
              <a:t>Breath cycles to exhalation once the inspiratory time has been reached or when the high-pressure alarm is tripped. </a:t>
            </a:r>
          </a:p>
          <a:p>
            <a:endParaRPr lang="en-US" sz="2600" dirty="0"/>
          </a:p>
          <a:p>
            <a:r>
              <a:rPr lang="en-US" sz="2600" dirty="0"/>
              <a:t>Free breathing is allowed at both PEEP and inspiratory pressure levels.</a:t>
            </a:r>
          </a:p>
        </p:txBody>
      </p:sp>
    </p:spTree>
    <p:extLst>
      <p:ext uri="{BB962C8B-B14F-4D97-AF65-F5344CB8AC3E}">
        <p14:creationId xmlns:p14="http://schemas.microsoft.com/office/powerpoint/2010/main" val="28702815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0.1.1.17\productions\ART\ART PROCESS\PPT Process\JBL_PPT\Shelledy_171101_Ancillaries\Images\Chapter 04\Fig4.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382" y="282717"/>
            <a:ext cx="3551237" cy="55559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2137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4.46</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4096409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7570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4.47</a:t>
            </a:r>
            <a:endParaRPr lang="en-US" altLang="en-US" sz="2000" dirty="0">
              <a:latin typeface="+mn-lt"/>
              <a:cs typeface="Arial" panose="020B0604020202020204" pitchFamily="34" charset="0"/>
            </a:endParaRPr>
          </a:p>
        </p:txBody>
      </p:sp>
      <p:pic>
        <p:nvPicPr>
          <p:cNvPr id="1027" name="Picture 3" descr="\\10.1.1.17\productions\ART\ART PROCESS\PPT Process\JBL_PPT\Shelledy_171101_Ancillaries\Images\Chapter 04\Fig4.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519" y="254000"/>
            <a:ext cx="6176962" cy="551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1977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Tab04_0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367506"/>
            <a:ext cx="4749800"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362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A/C</a:t>
            </a:r>
          </a:p>
        </p:txBody>
      </p:sp>
      <p:sp>
        <p:nvSpPr>
          <p:cNvPr id="3" name="Content Placeholder 2"/>
          <p:cNvSpPr>
            <a:spLocks noGrp="1"/>
          </p:cNvSpPr>
          <p:nvPr>
            <p:ph idx="1"/>
          </p:nvPr>
        </p:nvSpPr>
        <p:spPr>
          <a:xfrm>
            <a:off x="628650" y="2006600"/>
            <a:ext cx="7886700" cy="4051300"/>
          </a:xfrm>
        </p:spPr>
        <p:txBody>
          <a:bodyPr/>
          <a:lstStyle/>
          <a:p>
            <a:r>
              <a:rPr lang="en-US" dirty="0"/>
              <a:t>Volume-targeted mode of ventilation (VAC) allowing for mandatory, time-triggered breaths or patient-assisted breaths.</a:t>
            </a:r>
            <a:r>
              <a:rPr lang="en-US" baseline="30000" dirty="0"/>
              <a:t>28</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406667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28</a:t>
            </a:r>
            <a:endParaRPr lang="en-US" dirty="0"/>
          </a:p>
        </p:txBody>
      </p:sp>
    </p:spTree>
    <p:extLst>
      <p:ext uri="{BB962C8B-B14F-4D97-AF65-F5344CB8AC3E}">
        <p14:creationId xmlns:p14="http://schemas.microsoft.com/office/powerpoint/2010/main" val="22506902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826"/>
            <a:ext cx="7886700" cy="1325563"/>
          </a:xfrm>
        </p:spPr>
        <p:txBody>
          <a:bodyPr>
            <a:normAutofit/>
          </a:bodyPr>
          <a:lstStyle/>
          <a:p>
            <a:r>
              <a:rPr lang="en-US" sz="4000" b="0" cap="none" dirty="0"/>
              <a:t>Volume SIMV </a:t>
            </a:r>
          </a:p>
        </p:txBody>
      </p:sp>
      <p:sp>
        <p:nvSpPr>
          <p:cNvPr id="3" name="Content Placeholder 2"/>
          <p:cNvSpPr>
            <a:spLocks noGrp="1"/>
          </p:cNvSpPr>
          <p:nvPr>
            <p:ph idx="1"/>
          </p:nvPr>
        </p:nvSpPr>
        <p:spPr>
          <a:xfrm>
            <a:off x="628650" y="1576389"/>
            <a:ext cx="7886700" cy="4681538"/>
          </a:xfrm>
        </p:spPr>
        <p:txBody>
          <a:bodyPr>
            <a:normAutofit/>
          </a:bodyPr>
          <a:lstStyle/>
          <a:p>
            <a:r>
              <a:rPr lang="en-US" sz="2400" dirty="0"/>
              <a:t>Volume SIMV combines two breath types, VAC and either PS or spontaneous breathing, while on CPAP.</a:t>
            </a:r>
            <a:r>
              <a:rPr lang="en-US" sz="2400" baseline="30000" dirty="0"/>
              <a:t>28</a:t>
            </a:r>
            <a:endParaRPr lang="en-US" sz="2400" dirty="0"/>
          </a:p>
          <a:p>
            <a:r>
              <a:rPr lang="en-US" sz="2400" dirty="0"/>
              <a:t>Mandatory, time-triggered breaths, patient-assisted breaths, and spontaneous breaths are all provided. </a:t>
            </a:r>
          </a:p>
          <a:p>
            <a:r>
              <a:rPr lang="en-US" sz="2400" dirty="0"/>
              <a:t>Ventilator prevents “breath stacking” (a VAC breath compounded by a PS breath) through the use of a “timing window.” </a:t>
            </a:r>
          </a:p>
          <a:p>
            <a:r>
              <a:rPr lang="en-US" sz="2400" dirty="0"/>
              <a:t>If patient attempts to trigger a breath in this timing window, then ventilator will deliver a VAC breath. </a:t>
            </a:r>
          </a:p>
          <a:p>
            <a:r>
              <a:rPr lang="en-US" sz="2400" dirty="0"/>
              <a:t>If patient attempts to trigger a breath outside window, then a spontaneous breath will occur. </a:t>
            </a:r>
          </a:p>
          <a:p>
            <a:endParaRPr lang="en-US" sz="2400" dirty="0"/>
          </a:p>
        </p:txBody>
      </p:sp>
    </p:spTree>
    <p:extLst>
      <p:ext uri="{BB962C8B-B14F-4D97-AF65-F5344CB8AC3E}">
        <p14:creationId xmlns:p14="http://schemas.microsoft.com/office/powerpoint/2010/main" val="35928061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00200"/>
            <a:ext cx="7886700" cy="4576763"/>
          </a:xfrm>
        </p:spPr>
        <p:txBody>
          <a:bodyPr>
            <a:normAutofit fontScale="85000" lnSpcReduction="20000"/>
          </a:bodyPr>
          <a:lstStyle/>
          <a:p>
            <a:pPr lvl="0"/>
            <a:r>
              <a:rPr lang="en-US" dirty="0"/>
              <a:t>Fio</a:t>
            </a:r>
            <a:r>
              <a:rPr lang="en-US" baseline="-25000" dirty="0"/>
              <a:t>2</a:t>
            </a:r>
            <a:endParaRPr lang="en-US" dirty="0"/>
          </a:p>
          <a:p>
            <a:pPr lvl="0"/>
            <a:r>
              <a:rPr lang="en-US" dirty="0"/>
              <a:t>PEEP </a:t>
            </a:r>
          </a:p>
          <a:p>
            <a:pPr lvl="0"/>
            <a:r>
              <a:rPr lang="en-US" dirty="0"/>
              <a:t>Vt</a:t>
            </a:r>
          </a:p>
          <a:p>
            <a:pPr lvl="0"/>
            <a:r>
              <a:rPr lang="en-US" dirty="0"/>
              <a:t>Flow</a:t>
            </a:r>
          </a:p>
          <a:p>
            <a:pPr lvl="0"/>
            <a:r>
              <a:rPr lang="en-US" dirty="0"/>
              <a:t>SIMV rate</a:t>
            </a:r>
          </a:p>
          <a:p>
            <a:pPr lvl="0"/>
            <a:r>
              <a:rPr lang="en-US" dirty="0"/>
              <a:t>Pressure support level</a:t>
            </a:r>
          </a:p>
          <a:p>
            <a:pPr lvl="0"/>
            <a:r>
              <a:rPr lang="en-US" dirty="0"/>
              <a:t>Cycle sensitivity for the PS breaths</a:t>
            </a:r>
          </a:p>
          <a:p>
            <a:pPr lvl="0"/>
            <a:endParaRPr lang="en-US" dirty="0"/>
          </a:p>
          <a:p>
            <a:r>
              <a:rPr lang="en-US" dirty="0"/>
              <a:t>During VAC breaths, resulting pressure created is variable and depends on Vt, flow, and patient mechanics.</a:t>
            </a:r>
            <a:r>
              <a:rPr lang="en-US" baseline="30000" dirty="0"/>
              <a:t>28</a:t>
            </a:r>
            <a:endParaRPr lang="en-US" dirty="0"/>
          </a:p>
          <a:p>
            <a:r>
              <a:rPr lang="en-US" dirty="0"/>
              <a:t>During PS breaths, volume will be variable and depend on PS level, patient effort, and patient respiratory system mechanics.</a:t>
            </a:r>
            <a:r>
              <a:rPr lang="en-US" baseline="30000" dirty="0"/>
              <a:t>28</a:t>
            </a:r>
            <a:endParaRPr lang="en-US" dirty="0"/>
          </a:p>
          <a:p>
            <a:endParaRPr lang="en-US" dirty="0"/>
          </a:p>
        </p:txBody>
      </p:sp>
    </p:spTree>
    <p:extLst>
      <p:ext uri="{BB962C8B-B14F-4D97-AF65-F5344CB8AC3E}">
        <p14:creationId xmlns:p14="http://schemas.microsoft.com/office/powerpoint/2010/main" val="30017671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A/C</a:t>
            </a:r>
          </a:p>
        </p:txBody>
      </p:sp>
      <p:sp>
        <p:nvSpPr>
          <p:cNvPr id="3" name="Content Placeholder 2"/>
          <p:cNvSpPr>
            <a:spLocks noGrp="1"/>
          </p:cNvSpPr>
          <p:nvPr>
            <p:ph idx="1"/>
          </p:nvPr>
        </p:nvSpPr>
        <p:spPr/>
        <p:txBody>
          <a:bodyPr/>
          <a:lstStyle/>
          <a:p>
            <a:r>
              <a:rPr lang="en-US" dirty="0"/>
              <a:t>Pressure-targeted mode of ventilation allowing for mandatory, time-triggered breaths or patient-assisted breaths.</a:t>
            </a:r>
            <a:r>
              <a:rPr lang="en-US" baseline="30000" dirty="0"/>
              <a:t>28</a:t>
            </a:r>
            <a:r>
              <a:rPr lang="en-US" dirty="0"/>
              <a:t> </a:t>
            </a:r>
          </a:p>
          <a:p>
            <a:endParaRPr lang="en-US" dirty="0"/>
          </a:p>
          <a:p>
            <a:r>
              <a:rPr lang="en-US" dirty="0"/>
              <a:t>Spontaneous breaths not allowed. </a:t>
            </a:r>
          </a:p>
          <a:p>
            <a:endParaRPr lang="en-US" dirty="0"/>
          </a:p>
          <a:p>
            <a:r>
              <a:rPr lang="en-US" dirty="0"/>
              <a:t>Breath cycles to exhalation once the inspiratory time has been reached or when the high-pressure alarm is tripped.</a:t>
            </a:r>
          </a:p>
          <a:p>
            <a:endParaRPr lang="en-US" dirty="0"/>
          </a:p>
        </p:txBody>
      </p:sp>
    </p:spTree>
    <p:extLst>
      <p:ext uri="{BB962C8B-B14F-4D97-AF65-F5344CB8AC3E}">
        <p14:creationId xmlns:p14="http://schemas.microsoft.com/office/powerpoint/2010/main" val="7005206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28</a:t>
            </a:r>
            <a:endParaRPr lang="en-US" dirty="0"/>
          </a:p>
          <a:p>
            <a:endParaRPr lang="en-US" dirty="0"/>
          </a:p>
        </p:txBody>
      </p:sp>
    </p:spTree>
    <p:extLst>
      <p:ext uri="{BB962C8B-B14F-4D97-AF65-F5344CB8AC3E}">
        <p14:creationId xmlns:p14="http://schemas.microsoft.com/office/powerpoint/2010/main" val="12635248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67"/>
            <a:ext cx="7886700" cy="1211283"/>
          </a:xfrm>
        </p:spPr>
        <p:txBody>
          <a:bodyPr>
            <a:noAutofit/>
          </a:bodyPr>
          <a:lstStyle/>
          <a:p>
            <a:r>
              <a:rPr lang="en-US" sz="4000" b="0" cap="none" dirty="0"/>
              <a:t>Pressure SIMV</a:t>
            </a:r>
          </a:p>
        </p:txBody>
      </p:sp>
      <p:sp>
        <p:nvSpPr>
          <p:cNvPr id="3" name="Content Placeholder 2"/>
          <p:cNvSpPr>
            <a:spLocks noGrp="1"/>
          </p:cNvSpPr>
          <p:nvPr>
            <p:ph idx="1"/>
          </p:nvPr>
        </p:nvSpPr>
        <p:spPr>
          <a:xfrm>
            <a:off x="628650" y="1606550"/>
            <a:ext cx="7886700" cy="4748213"/>
          </a:xfrm>
        </p:spPr>
        <p:txBody>
          <a:bodyPr>
            <a:normAutofit lnSpcReduction="10000"/>
          </a:bodyPr>
          <a:lstStyle/>
          <a:p>
            <a:r>
              <a:rPr lang="en-US" sz="2400" dirty="0"/>
              <a:t>Similar to Volume SIMV except the target is now pressure instead of volume.</a:t>
            </a:r>
            <a:r>
              <a:rPr lang="en-US" sz="2400" baseline="30000" dirty="0"/>
              <a:t>28</a:t>
            </a:r>
            <a:r>
              <a:rPr lang="en-US" sz="2400" dirty="0"/>
              <a:t> P-SIMV also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 </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30231851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Inspiratory pressure level</a:t>
            </a:r>
          </a:p>
          <a:p>
            <a:pPr lvl="0"/>
            <a:r>
              <a:rPr lang="en-US" dirty="0"/>
              <a:t>I:E ratio</a:t>
            </a:r>
          </a:p>
          <a:p>
            <a:pPr lvl="0"/>
            <a:r>
              <a:rPr lang="en-US" dirty="0"/>
              <a:t>RR</a:t>
            </a:r>
          </a:p>
          <a:p>
            <a:pPr lvl="0"/>
            <a:r>
              <a:rPr lang="en-US" dirty="0"/>
              <a:t>PEEP</a:t>
            </a:r>
          </a:p>
          <a:p>
            <a:pPr lvl="0"/>
            <a:r>
              <a:rPr lang="en-US" dirty="0"/>
              <a:t>Fio</a:t>
            </a:r>
            <a:r>
              <a:rPr lang="en-US" baseline="-25000" dirty="0"/>
              <a:t>2</a:t>
            </a:r>
            <a:endParaRPr lang="en-US" dirty="0"/>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21</a:t>
            </a:r>
            <a:endParaRPr lang="en-US" dirty="0"/>
          </a:p>
          <a:p>
            <a:endParaRPr lang="en-US" dirty="0"/>
          </a:p>
        </p:txBody>
      </p:sp>
    </p:spTree>
    <p:extLst>
      <p:ext uri="{BB962C8B-B14F-4D97-AF65-F5344CB8AC3E}">
        <p14:creationId xmlns:p14="http://schemas.microsoft.com/office/powerpoint/2010/main" val="37651973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33514"/>
            <a:ext cx="7886700" cy="5083174"/>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SIMV rate</a:t>
            </a:r>
          </a:p>
          <a:p>
            <a:pPr lvl="0"/>
            <a:r>
              <a:rPr lang="en-US" dirty="0"/>
              <a:t>Pressure support level</a:t>
            </a:r>
          </a:p>
          <a:p>
            <a:pPr lvl="0"/>
            <a:r>
              <a:rPr lang="en-US" dirty="0"/>
              <a:t>Cycle sensitivity for the PS breaths</a:t>
            </a:r>
          </a:p>
          <a:p>
            <a:pPr lvl="0"/>
            <a:endParaRPr lang="en-US" dirty="0"/>
          </a:p>
          <a:p>
            <a:pPr>
              <a:lnSpc>
                <a:spcPct val="100000"/>
              </a:lnSpc>
            </a:pPr>
            <a:r>
              <a:rPr lang="en-US" dirty="0"/>
              <a:t>During PAC breaths, resulting Vt created is variable and depends on inspiratory pressure level, patient effort, and patient respiratory system mechanics.</a:t>
            </a:r>
            <a:r>
              <a:rPr lang="en-US" baseline="30000" dirty="0"/>
              <a:t>28</a:t>
            </a:r>
            <a:r>
              <a:rPr lang="en-US" dirty="0"/>
              <a:t> </a:t>
            </a:r>
          </a:p>
          <a:p>
            <a:pPr>
              <a:lnSpc>
                <a:spcPct val="100000"/>
              </a:lnSpc>
            </a:pPr>
            <a:r>
              <a:rPr lang="en-US" dirty="0"/>
              <a:t>During PS breaths, volume will be variable and depend on PS level, patient effort, and patient respiratory system mechanics.</a:t>
            </a:r>
            <a:r>
              <a:rPr lang="en-US" baseline="30000" dirty="0"/>
              <a:t>28</a:t>
            </a:r>
            <a:endParaRPr lang="en-US" dirty="0"/>
          </a:p>
        </p:txBody>
      </p:sp>
    </p:spTree>
    <p:extLst>
      <p:ext uri="{BB962C8B-B14F-4D97-AF65-F5344CB8AC3E}">
        <p14:creationId xmlns:p14="http://schemas.microsoft.com/office/powerpoint/2010/main" val="31734285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CPAP/Pressure Support </a:t>
            </a:r>
          </a:p>
        </p:txBody>
      </p:sp>
      <p:sp>
        <p:nvSpPr>
          <p:cNvPr id="3" name="Content Placeholder 2"/>
          <p:cNvSpPr>
            <a:spLocks noGrp="1"/>
          </p:cNvSpPr>
          <p:nvPr>
            <p:ph idx="1"/>
          </p:nvPr>
        </p:nvSpPr>
        <p:spPr/>
        <p:txBody>
          <a:bodyPr>
            <a:normAutofit lnSpcReduction="10000"/>
          </a:bodyPr>
          <a:lstStyle/>
          <a:p>
            <a:r>
              <a:rPr lang="en-US" dirty="0"/>
              <a:t>Patient regulates respiratory rate and the Vt with support from ventilator.</a:t>
            </a:r>
            <a:r>
              <a:rPr lang="en-US" baseline="30000" dirty="0"/>
              <a:t>28</a:t>
            </a:r>
            <a:r>
              <a:rPr lang="en-US" dirty="0"/>
              <a:t> </a:t>
            </a:r>
          </a:p>
          <a:p>
            <a:endParaRPr lang="en-US" dirty="0"/>
          </a:p>
          <a:p>
            <a:r>
              <a:rPr lang="en-US" dirty="0"/>
              <a:t>Patient triggers all breaths and will receive the clinician-set PS level. </a:t>
            </a:r>
          </a:p>
          <a:p>
            <a:endParaRPr lang="en-US" dirty="0"/>
          </a:p>
          <a:p>
            <a:r>
              <a:rPr lang="en-US" dirty="0"/>
              <a:t>If a pressure support level &gt; 0 cm H</a:t>
            </a:r>
            <a:r>
              <a:rPr lang="en-US" baseline="-25000" dirty="0"/>
              <a:t>2</a:t>
            </a:r>
            <a:r>
              <a:rPr lang="en-US" dirty="0"/>
              <a:t>O is set, the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40779238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pPr lvl="0"/>
            <a:endParaRPr lang="en-US" dirty="0"/>
          </a:p>
          <a:p>
            <a:r>
              <a:rPr lang="en-US" dirty="0"/>
              <a:t>Vt will be variable and depend on the PS level, patient effort, and patient respiratory system mechanics.</a:t>
            </a:r>
            <a:r>
              <a:rPr lang="en-US" baseline="30000" dirty="0"/>
              <a:t>28</a:t>
            </a:r>
            <a:r>
              <a:rPr lang="en-US" dirty="0"/>
              <a:t> If the PS level is set to 0, all breaths will be unsupported</a:t>
            </a:r>
          </a:p>
        </p:txBody>
      </p:sp>
    </p:spTree>
    <p:extLst>
      <p:ext uri="{BB962C8B-B14F-4D97-AF65-F5344CB8AC3E}">
        <p14:creationId xmlns:p14="http://schemas.microsoft.com/office/powerpoint/2010/main" val="23429439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Positive Pressure Ventilation </a:t>
            </a:r>
          </a:p>
        </p:txBody>
      </p:sp>
      <p:sp>
        <p:nvSpPr>
          <p:cNvPr id="3" name="Content Placeholder 2"/>
          <p:cNvSpPr>
            <a:spLocks noGrp="1"/>
          </p:cNvSpPr>
          <p:nvPr>
            <p:ph idx="1"/>
          </p:nvPr>
        </p:nvSpPr>
        <p:spPr>
          <a:xfrm>
            <a:off x="628650" y="2046286"/>
            <a:ext cx="7886700" cy="4351338"/>
          </a:xfrm>
        </p:spPr>
        <p:txBody>
          <a:bodyPr>
            <a:normAutofit/>
          </a:bodyPr>
          <a:lstStyle/>
          <a:p>
            <a:pPr>
              <a:spcBef>
                <a:spcPts val="1800"/>
              </a:spcBef>
            </a:pPr>
            <a:r>
              <a:rPr lang="en-US" sz="2400" dirty="0"/>
              <a:t>NPPV is PS delivered through a mask instead of an endotracheal tube.</a:t>
            </a:r>
            <a:r>
              <a:rPr lang="en-US" sz="2400" baseline="30000" dirty="0"/>
              <a:t>28</a:t>
            </a:r>
            <a:r>
              <a:rPr lang="en-US" sz="2400" dirty="0"/>
              <a:t> </a:t>
            </a:r>
          </a:p>
          <a:p>
            <a:pPr>
              <a:spcBef>
                <a:spcPts val="1800"/>
              </a:spcBef>
            </a:pPr>
            <a:r>
              <a:rPr lang="en-US" sz="2400" dirty="0"/>
              <a:t>Patient regulates the respiratory rate and the Vt with support from ventilator. </a:t>
            </a:r>
          </a:p>
          <a:p>
            <a:pPr>
              <a:spcBef>
                <a:spcPts val="1800"/>
              </a:spcBef>
            </a:pPr>
            <a:r>
              <a:rPr lang="en-US" sz="2400" dirty="0"/>
              <a:t>Patient triggers all breaths and will receive clinician-set PS level. </a:t>
            </a:r>
          </a:p>
          <a:p>
            <a:pPr>
              <a:spcBef>
                <a:spcPts val="1800"/>
              </a:spcBef>
            </a:pPr>
            <a:r>
              <a:rPr lang="en-US" sz="2400" dirty="0"/>
              <a:t>If a pressure support level &gt; 0 cm H</a:t>
            </a:r>
            <a:r>
              <a:rPr lang="en-US" sz="2400" baseline="-25000" dirty="0"/>
              <a:t>2</a:t>
            </a:r>
            <a:r>
              <a:rPr lang="en-US" sz="2400" dirty="0"/>
              <a:t>O is set, the breath cycles to expiration when the inspiratory flow decreases below a preset percentage of the inspiratory peak flow.</a:t>
            </a:r>
          </a:p>
          <a:p>
            <a:pPr>
              <a:spcBef>
                <a:spcPts val="1800"/>
              </a:spcBef>
            </a:pPr>
            <a:endParaRPr lang="en-US" sz="2400" dirty="0"/>
          </a:p>
        </p:txBody>
      </p:sp>
    </p:spTree>
    <p:extLst>
      <p:ext uri="{BB962C8B-B14F-4D97-AF65-F5344CB8AC3E}">
        <p14:creationId xmlns:p14="http://schemas.microsoft.com/office/powerpoint/2010/main" val="25492526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pPr lvl="0"/>
            <a:endParaRPr lang="en-US" dirty="0"/>
          </a:p>
          <a:p>
            <a:r>
              <a:rPr lang="en-US" dirty="0"/>
              <a:t>Vt will be variable and depend on the PS level, patient effort, and patient respiratory system mechanics.</a:t>
            </a:r>
            <a:r>
              <a:rPr lang="en-US" baseline="30000" dirty="0"/>
              <a:t>28</a:t>
            </a:r>
            <a:r>
              <a:rPr lang="en-US" dirty="0"/>
              <a:t> If the PS level is set to 0, all breaths will be unsupported. </a:t>
            </a:r>
          </a:p>
          <a:p>
            <a:endParaRPr lang="en-US" dirty="0"/>
          </a:p>
        </p:txBody>
      </p:sp>
    </p:spTree>
    <p:extLst>
      <p:ext uri="{BB962C8B-B14F-4D97-AF65-F5344CB8AC3E}">
        <p14:creationId xmlns:p14="http://schemas.microsoft.com/office/powerpoint/2010/main" val="38169389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0757"/>
            <a:ext cx="7886700" cy="1325563"/>
          </a:xfrm>
        </p:spPr>
        <p:txBody>
          <a:bodyPr>
            <a:normAutofit/>
          </a:bodyPr>
          <a:lstStyle/>
          <a:p>
            <a:r>
              <a:rPr lang="en-US" sz="4000" b="0" cap="none" dirty="0"/>
              <a:t>Apnea 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530268"/>
            <a:ext cx="7886700" cy="3736975"/>
          </a:xfrm>
        </p:spPr>
        <p:txBody>
          <a:bodyPr/>
          <a:lstStyle/>
          <a:p>
            <a:r>
              <a:rPr lang="en-US" dirty="0"/>
              <a:t>Ventilator engages Apnea Backup Ventilation when no breath has been delivered by the time the clinician-selected apnea interval elapses.</a:t>
            </a:r>
            <a:r>
              <a:rPr lang="en-US" baseline="30000" dirty="0"/>
              <a:t>28</a:t>
            </a:r>
            <a:r>
              <a:rPr lang="en-US" dirty="0"/>
              <a:t> </a:t>
            </a:r>
          </a:p>
          <a:p>
            <a:endParaRPr lang="en-US" dirty="0"/>
          </a:p>
          <a:p>
            <a:r>
              <a:rPr lang="en-US" dirty="0"/>
              <a:t>Backup ventilation will occur in the assist/control mode related to current settings (Table 4-43). </a:t>
            </a:r>
          </a:p>
          <a:p>
            <a:endParaRPr lang="en-US" dirty="0"/>
          </a:p>
        </p:txBody>
      </p:sp>
    </p:spTree>
    <p:extLst>
      <p:ext uri="{BB962C8B-B14F-4D97-AF65-F5344CB8AC3E}">
        <p14:creationId xmlns:p14="http://schemas.microsoft.com/office/powerpoint/2010/main" val="10766770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8248"/>
            <a:ext cx="7886700" cy="1325563"/>
          </a:xfrm>
        </p:spPr>
        <p:txBody>
          <a:bodyPr>
            <a:normAutofit/>
          </a:bodyPr>
          <a:lstStyle/>
          <a:p>
            <a:r>
              <a:rPr lang="en-US" sz="4000" b="0" cap="none" dirty="0"/>
              <a:t>Oxygen</a:t>
            </a:r>
          </a:p>
        </p:txBody>
      </p:sp>
      <p:sp>
        <p:nvSpPr>
          <p:cNvPr id="3" name="Content Placeholder 2"/>
          <p:cNvSpPr>
            <a:spLocks noGrp="1"/>
          </p:cNvSpPr>
          <p:nvPr>
            <p:ph idx="1"/>
          </p:nvPr>
        </p:nvSpPr>
        <p:spPr>
          <a:xfrm>
            <a:off x="628650" y="1583811"/>
            <a:ext cx="7886700" cy="4864490"/>
          </a:xfrm>
          <a:ln>
            <a:noFill/>
          </a:ln>
        </p:spPr>
        <p:txBody>
          <a:bodyPr>
            <a:normAutofit fontScale="85000" lnSpcReduction="10000"/>
          </a:bodyPr>
          <a:lstStyle/>
          <a:p>
            <a:r>
              <a:rPr lang="en-US" dirty="0"/>
              <a:t>Ventilator is attached to a high-pressure oxygen source of 40 psi to 80 psi.</a:t>
            </a:r>
            <a:r>
              <a:rPr lang="en-US" baseline="30000" dirty="0"/>
              <a:t>28</a:t>
            </a:r>
            <a:r>
              <a:rPr lang="en-US" dirty="0"/>
              <a:t> </a:t>
            </a:r>
          </a:p>
          <a:p>
            <a:r>
              <a:rPr lang="en-US" dirty="0"/>
              <a:t>Percentage of oxygen to be delivered through ventilator’s oxygen blending system can be set directly. </a:t>
            </a:r>
          </a:p>
          <a:p>
            <a:r>
              <a:rPr lang="en-US" dirty="0"/>
              <a:t>When O</a:t>
            </a:r>
            <a:r>
              <a:rPr lang="en-US" baseline="-25000" dirty="0"/>
              <a:t>2</a:t>
            </a:r>
            <a:r>
              <a:rPr lang="en-US" dirty="0"/>
              <a:t>% control is set to low-pressure source (LPS), oxygen can be supplied from a low-pressure, low-flow oxygen source of &lt; 35 psi such as a flow meter. </a:t>
            </a:r>
          </a:p>
          <a:p>
            <a:r>
              <a:rPr lang="en-US" dirty="0"/>
              <a:t>Oxygen from the low-pressure source is mixed with air inside the ventilator. </a:t>
            </a:r>
          </a:p>
          <a:p>
            <a:r>
              <a:rPr lang="en-US" dirty="0"/>
              <a:t>When connected to a low-pressure source, the estimated O</a:t>
            </a:r>
            <a:r>
              <a:rPr lang="en-US" baseline="-25000" dirty="0"/>
              <a:t>2</a:t>
            </a:r>
            <a:r>
              <a:rPr lang="en-US" dirty="0"/>
              <a:t> percent delivered to patient is determined by O</a:t>
            </a:r>
            <a:r>
              <a:rPr lang="en-US" baseline="-25000" dirty="0"/>
              <a:t>2</a:t>
            </a:r>
            <a:r>
              <a:rPr lang="en-US" dirty="0"/>
              <a:t> inlet flow and the minute volume and is not regulated by ventilator. </a:t>
            </a:r>
          </a:p>
          <a:p>
            <a:r>
              <a:rPr lang="en-US" dirty="0"/>
              <a:t>A separate chart is provide to help estimate delivered Fio</a:t>
            </a:r>
            <a:r>
              <a:rPr lang="en-US" baseline="-25000" dirty="0"/>
              <a:t>2</a:t>
            </a:r>
            <a:r>
              <a:rPr lang="en-US" dirty="0"/>
              <a:t>. </a:t>
            </a:r>
          </a:p>
          <a:p>
            <a:endParaRPr lang="en-US" dirty="0"/>
          </a:p>
        </p:txBody>
      </p:sp>
    </p:spTree>
    <p:extLst>
      <p:ext uri="{BB962C8B-B14F-4D97-AF65-F5344CB8AC3E}">
        <p14:creationId xmlns:p14="http://schemas.microsoft.com/office/powerpoint/2010/main" val="23720764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Breathing Trial</a:t>
            </a:r>
          </a:p>
        </p:txBody>
      </p:sp>
      <p:sp>
        <p:nvSpPr>
          <p:cNvPr id="3" name="Content Placeholder 2"/>
          <p:cNvSpPr>
            <a:spLocks noGrp="1"/>
          </p:cNvSpPr>
          <p:nvPr>
            <p:ph idx="1"/>
          </p:nvPr>
        </p:nvSpPr>
        <p:spPr>
          <a:xfrm>
            <a:off x="628650" y="2235200"/>
            <a:ext cx="7886700" cy="3317875"/>
          </a:xfrm>
        </p:spPr>
        <p:txBody>
          <a:bodyPr/>
          <a:lstStyle/>
          <a:p>
            <a:r>
              <a:rPr lang="en-US" dirty="0"/>
              <a:t>During a spontaneous breathing trial various parameters can be displayed.</a:t>
            </a:r>
            <a:r>
              <a:rPr lang="en-US" baseline="30000" dirty="0"/>
              <a:t>28</a:t>
            </a:r>
            <a:r>
              <a:rPr lang="en-US" dirty="0"/>
              <a:t> </a:t>
            </a:r>
          </a:p>
          <a:p>
            <a:endParaRPr lang="en-US" dirty="0"/>
          </a:p>
          <a:p>
            <a:r>
              <a:rPr lang="en-US" dirty="0"/>
              <a:t>Including SBT f/Vt, SBT respiratory rate, SBT Vt and SBT time remaining.</a:t>
            </a:r>
          </a:p>
        </p:txBody>
      </p:sp>
    </p:spTree>
    <p:extLst>
      <p:ext uri="{BB962C8B-B14F-4D97-AF65-F5344CB8AC3E}">
        <p14:creationId xmlns:p14="http://schemas.microsoft.com/office/powerpoint/2010/main" val="10789326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1978025"/>
            <a:ext cx="7886700" cy="3908425"/>
          </a:xfrm>
        </p:spPr>
        <p:txBody>
          <a:bodyPr>
            <a:normAutofit/>
          </a:bodyPr>
          <a:lstStyle/>
          <a:p>
            <a:r>
              <a:rPr lang="en-US" sz="2600" dirty="0"/>
              <a:t>Only available during Volume breaths in Assist/Control mode only.</a:t>
            </a:r>
            <a:r>
              <a:rPr lang="en-US" sz="2600" baseline="30000" dirty="0"/>
              <a:t>28</a:t>
            </a:r>
            <a:r>
              <a:rPr lang="en-US" sz="2600" dirty="0"/>
              <a:t> </a:t>
            </a:r>
          </a:p>
          <a:p>
            <a:endParaRPr lang="en-US" sz="2600" dirty="0"/>
          </a:p>
          <a:p>
            <a:r>
              <a:rPr lang="en-US" sz="2600" dirty="0"/>
              <a:t>When Nebulizer is activated, a six (6) L/min nominal flow is delivered to the nebulizer drive port. </a:t>
            </a:r>
          </a:p>
          <a:p>
            <a:endParaRPr lang="en-US" sz="2600" dirty="0"/>
          </a:p>
          <a:p>
            <a:r>
              <a:rPr lang="en-US" sz="2600" dirty="0"/>
              <a:t>This drives an aerosol nebulizer that doses medication into patient circuit. </a:t>
            </a:r>
          </a:p>
          <a:p>
            <a:endParaRPr lang="en-US" sz="2600" dirty="0"/>
          </a:p>
        </p:txBody>
      </p:sp>
    </p:spTree>
    <p:extLst>
      <p:ext uri="{BB962C8B-B14F-4D97-AF65-F5344CB8AC3E}">
        <p14:creationId xmlns:p14="http://schemas.microsoft.com/office/powerpoint/2010/main" val="15584308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Other</a:t>
            </a:r>
            <a:endParaRPr lang="en-US" b="0" dirty="0"/>
          </a:p>
        </p:txBody>
      </p:sp>
      <p:sp>
        <p:nvSpPr>
          <p:cNvPr id="3" name="Content Placeholder 2"/>
          <p:cNvSpPr>
            <a:spLocks noGrp="1"/>
          </p:cNvSpPr>
          <p:nvPr>
            <p:ph idx="1"/>
          </p:nvPr>
        </p:nvSpPr>
        <p:spPr>
          <a:xfrm>
            <a:off x="628650" y="1939925"/>
            <a:ext cx="7886700" cy="3194050"/>
          </a:xfrm>
        </p:spPr>
        <p:txBody>
          <a:bodyPr/>
          <a:lstStyle/>
          <a:p>
            <a:r>
              <a:rPr lang="en-US" dirty="0"/>
              <a:t>There is no leak compensation nor nebulizer in the LTV 1200.</a:t>
            </a:r>
            <a:r>
              <a:rPr lang="en-US" baseline="30000" dirty="0"/>
              <a:t>28</a:t>
            </a:r>
            <a:endParaRPr lang="en-US" dirty="0"/>
          </a:p>
        </p:txBody>
      </p:sp>
    </p:spTree>
    <p:extLst>
      <p:ext uri="{BB962C8B-B14F-4D97-AF65-F5344CB8AC3E}">
        <p14:creationId xmlns:p14="http://schemas.microsoft.com/office/powerpoint/2010/main" val="36734045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3301"/>
            <a:ext cx="7886700" cy="1213549"/>
          </a:xfrm>
        </p:spPr>
        <p:txBody>
          <a:bodyPr>
            <a:noAutofit/>
          </a:bodyPr>
          <a:lstStyle/>
          <a:p>
            <a:r>
              <a:rPr lang="en-US" sz="4000" b="0" cap="none" dirty="0"/>
              <a:t>Pressure Synchronized, Intermittent Mandatory Ventilation+ (PSIMV+)</a:t>
            </a:r>
          </a:p>
        </p:txBody>
      </p:sp>
      <p:sp>
        <p:nvSpPr>
          <p:cNvPr id="3" name="Content Placeholder 2"/>
          <p:cNvSpPr>
            <a:spLocks noGrp="1"/>
          </p:cNvSpPr>
          <p:nvPr>
            <p:ph idx="1"/>
          </p:nvPr>
        </p:nvSpPr>
        <p:spPr>
          <a:xfrm>
            <a:off x="628650" y="1714500"/>
            <a:ext cx="7953375" cy="4714875"/>
          </a:xfrm>
        </p:spPr>
        <p:txBody>
          <a:bodyPr>
            <a:normAutofit fontScale="85000" lnSpcReduction="20000"/>
          </a:bodyPr>
          <a:lstStyle/>
          <a:p>
            <a:pPr>
              <a:lnSpc>
                <a:spcPct val="100000"/>
              </a:lnSpc>
              <a:spcBef>
                <a:spcPts val="600"/>
              </a:spcBef>
            </a:pPr>
            <a:r>
              <a:rPr lang="en-US" dirty="0"/>
              <a:t>Similar to SIMV+ except the target is now pressure instead of volume and that inspiratory pressure is now set by the clinician. </a:t>
            </a:r>
          </a:p>
          <a:p>
            <a:pPr>
              <a:lnSpc>
                <a:spcPct val="100000"/>
              </a:lnSpc>
              <a:spcBef>
                <a:spcPts val="600"/>
              </a:spcBef>
            </a:pPr>
            <a:r>
              <a:rPr lang="en-US" dirty="0"/>
              <a:t>P-SIMV+ also combines two breath types, PAC (PCV+) and PS or spontaneous breathing, while on CPAP.</a:t>
            </a:r>
            <a:r>
              <a:rPr lang="en-US" baseline="30000" dirty="0"/>
              <a:t>21</a:t>
            </a:r>
            <a:r>
              <a:rPr lang="en-US" dirty="0"/>
              <a:t> </a:t>
            </a:r>
          </a:p>
          <a:p>
            <a:pPr>
              <a:lnSpc>
                <a:spcPct val="100000"/>
              </a:lnSpc>
              <a:spcBef>
                <a:spcPts val="600"/>
              </a:spcBef>
            </a:pPr>
            <a:r>
              <a:rPr lang="en-US" dirty="0"/>
              <a:t>Combination of mandatory, time-triggered breaths, patient-assisted breaths, and spontaneous breaths. </a:t>
            </a:r>
          </a:p>
          <a:p>
            <a:pPr>
              <a:lnSpc>
                <a:spcPct val="100000"/>
              </a:lnSpc>
              <a:spcBef>
                <a:spcPts val="600"/>
              </a:spcBef>
            </a:pPr>
            <a:r>
              <a:rPr lang="en-US" dirty="0"/>
              <a:t>Ventilator prevents “breath stacking” (a PAC breath compounded by a PS breath) through the use of a “timing window.” </a:t>
            </a:r>
          </a:p>
          <a:p>
            <a:pPr>
              <a:lnSpc>
                <a:spcPct val="100000"/>
              </a:lnSpc>
              <a:spcBef>
                <a:spcPts val="600"/>
              </a:spcBef>
            </a:pPr>
            <a:r>
              <a:rPr lang="en-US" dirty="0"/>
              <a:t>If the patient attempts to trigger a breath in this timing window, then ventilator will deliver a PAC breath. </a:t>
            </a:r>
          </a:p>
          <a:p>
            <a:pPr>
              <a:lnSpc>
                <a:spcPct val="100000"/>
              </a:lnSpc>
              <a:spcBef>
                <a:spcPts val="600"/>
              </a:spcBef>
            </a:pPr>
            <a:r>
              <a:rPr lang="en-US" dirty="0"/>
              <a:t>If the patient attempts to trigger a breath outside window, then a spontaneous breath will occur.</a:t>
            </a:r>
          </a:p>
          <a:p>
            <a:pPr>
              <a:lnSpc>
                <a:spcPct val="100000"/>
              </a:lnSpc>
              <a:spcBef>
                <a:spcPts val="600"/>
              </a:spcBef>
            </a:pPr>
            <a:endParaRPr lang="en-US" dirty="0"/>
          </a:p>
        </p:txBody>
      </p:sp>
    </p:spTree>
    <p:extLst>
      <p:ext uri="{BB962C8B-B14F-4D97-AF65-F5344CB8AC3E}">
        <p14:creationId xmlns:p14="http://schemas.microsoft.com/office/powerpoint/2010/main" val="25888193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Tab04_04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5" y="316706"/>
            <a:ext cx="2038350"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8186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4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181" y="342106"/>
            <a:ext cx="4973638"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449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Dräger Carina</a:t>
            </a:r>
          </a:p>
        </p:txBody>
      </p:sp>
      <p:sp>
        <p:nvSpPr>
          <p:cNvPr id="3" name="Content Placeholder 2"/>
          <p:cNvSpPr>
            <a:spLocks noGrp="1"/>
          </p:cNvSpPr>
          <p:nvPr>
            <p:ph idx="1"/>
          </p:nvPr>
        </p:nvSpPr>
        <p:spPr>
          <a:xfrm>
            <a:off x="628650" y="1901825"/>
            <a:ext cx="7886700" cy="4351338"/>
          </a:xfrm>
        </p:spPr>
        <p:txBody>
          <a:bodyPr>
            <a:normAutofit fontScale="85000" lnSpcReduction="20000"/>
          </a:bodyPr>
          <a:lstStyle/>
          <a:p>
            <a:r>
              <a:rPr lang="en-US" dirty="0"/>
              <a:t>Designed for treatment of sub-acute care patients in hospitals or medical rooms and can be used for transport and in the hospital setting.</a:t>
            </a:r>
            <a:r>
              <a:rPr lang="en-US" baseline="30000" dirty="0"/>
              <a:t>29</a:t>
            </a:r>
            <a:r>
              <a:rPr lang="en-US" dirty="0"/>
              <a:t> </a:t>
            </a:r>
          </a:p>
          <a:p>
            <a:endParaRPr lang="en-US" dirty="0"/>
          </a:p>
          <a:p>
            <a:r>
              <a:rPr lang="en-US" dirty="0"/>
              <a:t>Lightweight ventilator (5.5 kg) that is pneumatically powered through blender technology and electrically driven. </a:t>
            </a:r>
          </a:p>
          <a:p>
            <a:endParaRPr lang="en-US" dirty="0"/>
          </a:p>
          <a:p>
            <a:r>
              <a:rPr lang="en-US" dirty="0"/>
              <a:t>Carina can deliver invasive or noninvasive ventilation and is (pictured in Figure 4-48)</a:t>
            </a:r>
          </a:p>
          <a:p>
            <a:endParaRPr lang="en-US" dirty="0"/>
          </a:p>
          <a:p>
            <a:r>
              <a:rPr lang="en-US" dirty="0"/>
              <a:t>Operator interface consists of an LCD screen with an array of buttons and a control knob.</a:t>
            </a:r>
          </a:p>
          <a:p>
            <a:endParaRPr lang="en-US" dirty="0"/>
          </a:p>
        </p:txBody>
      </p:sp>
    </p:spTree>
    <p:extLst>
      <p:ext uri="{BB962C8B-B14F-4D97-AF65-F5344CB8AC3E}">
        <p14:creationId xmlns:p14="http://schemas.microsoft.com/office/powerpoint/2010/main" val="29931387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Fig4.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806" y="190500"/>
            <a:ext cx="3608388"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729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4.48</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1350299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Tab04_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506" y="405606"/>
            <a:ext cx="5106988"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0703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3879"/>
            <a:ext cx="8989621" cy="1325563"/>
          </a:xfrm>
        </p:spPr>
        <p:txBody>
          <a:bodyPr>
            <a:noAutofit/>
          </a:bodyPr>
          <a:lstStyle/>
          <a:p>
            <a:r>
              <a:rPr lang="en-US" sz="4000" b="0" cap="none" dirty="0"/>
              <a:t>Volume Control Synchronized, Intermittent Mandatory Ventilation with Autoflow (VC-SIMV) </a:t>
            </a:r>
          </a:p>
        </p:txBody>
      </p:sp>
      <p:sp>
        <p:nvSpPr>
          <p:cNvPr id="3" name="Content Placeholder 2"/>
          <p:cNvSpPr>
            <a:spLocks noGrp="1"/>
          </p:cNvSpPr>
          <p:nvPr>
            <p:ph idx="1"/>
          </p:nvPr>
        </p:nvSpPr>
        <p:spPr>
          <a:xfrm>
            <a:off x="542925" y="2255487"/>
            <a:ext cx="7972425" cy="4351338"/>
          </a:xfrm>
        </p:spPr>
        <p:txBody>
          <a:bodyPr>
            <a:normAutofit lnSpcReduction="10000"/>
          </a:bodyPr>
          <a:lstStyle/>
          <a:p>
            <a:r>
              <a:rPr lang="en-US" sz="2400" dirty="0"/>
              <a:t>Combines two breath types, PAC (ventilator-controlled inspiratory pressure) and either PS or spontaneous breathing, while on CPAP.</a:t>
            </a:r>
            <a:r>
              <a:rPr lang="en-US" sz="2400" baseline="30000" dirty="0"/>
              <a:t>29</a:t>
            </a:r>
            <a:r>
              <a:rPr lang="en-US" sz="2400" dirty="0"/>
              <a:t> </a:t>
            </a:r>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 </a:t>
            </a:r>
          </a:p>
          <a:p>
            <a:r>
              <a:rPr lang="en-US" sz="2400" dirty="0"/>
              <a:t>If patient attempts to trigger a breath in this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13678416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3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457200" y="1585914"/>
            <a:ext cx="8401050" cy="4351338"/>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SIMV rate</a:t>
            </a:r>
          </a:p>
          <a:p>
            <a:pPr lvl="0">
              <a:lnSpc>
                <a:spcPct val="80000"/>
              </a:lnSpc>
              <a:spcBef>
                <a:spcPts val="600"/>
              </a:spcBef>
            </a:pPr>
            <a:r>
              <a:rPr lang="en-US" sz="2400" dirty="0"/>
              <a:t>Vt </a:t>
            </a:r>
          </a:p>
          <a:p>
            <a:pPr lvl="0">
              <a:lnSpc>
                <a:spcPct val="80000"/>
              </a:lnSpc>
              <a:spcBef>
                <a:spcPts val="600"/>
              </a:spcBef>
            </a:pPr>
            <a:r>
              <a:rPr lang="en-US" sz="2400" dirty="0"/>
              <a:t>Inspiratory time or I:E </a:t>
            </a:r>
          </a:p>
          <a:p>
            <a:pPr lvl="0">
              <a:lnSpc>
                <a:spcPct val="80000"/>
              </a:lnSpc>
              <a:spcBef>
                <a:spcPts val="600"/>
              </a:spcBef>
            </a:pPr>
            <a:r>
              <a:rPr lang="en-US" sz="2400" dirty="0"/>
              <a:t>Pressure support level</a:t>
            </a:r>
          </a:p>
          <a:p>
            <a:pPr lvl="0">
              <a:lnSpc>
                <a:spcPct val="80000"/>
              </a:lnSpc>
              <a:spcBef>
                <a:spcPts val="600"/>
              </a:spcBef>
            </a:pPr>
            <a:endParaRPr lang="en-US" sz="2400" dirty="0"/>
          </a:p>
          <a:p>
            <a:pPr>
              <a:lnSpc>
                <a:spcPct val="80000"/>
              </a:lnSpc>
              <a:spcBef>
                <a:spcPts val="600"/>
              </a:spcBef>
            </a:pPr>
            <a:r>
              <a:rPr lang="en-US" sz="2400" dirty="0"/>
              <a:t>During control breath amount of pressure and flow delivered will be variable and depend on the Vt setting, patient effort, and patient respiratory system mechanics.</a:t>
            </a:r>
            <a:r>
              <a:rPr lang="en-US" sz="2400" baseline="30000" dirty="0"/>
              <a:t>29</a:t>
            </a:r>
            <a:r>
              <a:rPr lang="en-US" sz="2400" dirty="0"/>
              <a:t>  </a:t>
            </a:r>
          </a:p>
          <a:p>
            <a:pPr>
              <a:lnSpc>
                <a:spcPct val="80000"/>
              </a:lnSpc>
              <a:spcBef>
                <a:spcPts val="600"/>
              </a:spcBef>
            </a:pPr>
            <a:r>
              <a:rPr lang="en-US" sz="2400" dirty="0"/>
              <a:t>During PS breath flow, Vt will be variable and depend on PS level, patient effort, and patient respiratory system mechanics. If CPAP is used, spontaneous breath Vt will be variable and depend on patient effort, and patient respiratory system mechanics.</a:t>
            </a:r>
          </a:p>
          <a:p>
            <a:pPr>
              <a:lnSpc>
                <a:spcPct val="80000"/>
              </a:lnSpc>
              <a:spcBef>
                <a:spcPts val="600"/>
              </a:spcBef>
            </a:pPr>
            <a:endParaRPr lang="en-US" sz="2400" dirty="0"/>
          </a:p>
        </p:txBody>
      </p:sp>
    </p:spTree>
    <p:extLst>
      <p:ext uri="{BB962C8B-B14F-4D97-AF65-F5344CB8AC3E}">
        <p14:creationId xmlns:p14="http://schemas.microsoft.com/office/powerpoint/2010/main" val="14595510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Control-A/C</a:t>
            </a:r>
            <a:br>
              <a:rPr lang="en-US" sz="4000" b="0" cap="none" dirty="0"/>
            </a:br>
            <a:r>
              <a:rPr lang="en-US" sz="4000" b="0" cap="none" dirty="0"/>
              <a:t>(PC-A/C)</a:t>
            </a:r>
          </a:p>
        </p:txBody>
      </p:sp>
      <p:sp>
        <p:nvSpPr>
          <p:cNvPr id="3" name="Content Placeholder 2"/>
          <p:cNvSpPr>
            <a:spLocks noGrp="1"/>
          </p:cNvSpPr>
          <p:nvPr>
            <p:ph idx="1"/>
          </p:nvPr>
        </p:nvSpPr>
        <p:spPr>
          <a:xfrm>
            <a:off x="628650" y="1958975"/>
            <a:ext cx="7886700" cy="4351338"/>
          </a:xfrm>
        </p:spPr>
        <p:txBody>
          <a:bodyPr/>
          <a:lstStyle/>
          <a:p>
            <a:r>
              <a:rPr lang="en-US" dirty="0"/>
              <a:t>Pressure-targeted mode of ventilation allowing for mandatory, time-triggered breaths or patient-assisted breaths.</a:t>
            </a:r>
            <a:r>
              <a:rPr lang="en-US" baseline="30000" dirty="0"/>
              <a:t>29</a:t>
            </a:r>
            <a:r>
              <a:rPr lang="en-US" dirty="0"/>
              <a:t> </a:t>
            </a:r>
          </a:p>
          <a:p>
            <a:endParaRPr lang="en-US" dirty="0"/>
          </a:p>
          <a:p>
            <a:r>
              <a:rPr lang="en-US" dirty="0"/>
              <a:t>Spontaneous breaths not allowed. </a:t>
            </a:r>
          </a:p>
          <a:p>
            <a:endParaRPr lang="en-US" dirty="0"/>
          </a:p>
          <a:p>
            <a:r>
              <a:rPr lang="en-US" dirty="0"/>
              <a:t>Breath cycles to exhalation once inspiratory time has been reached or when the high-pressure alarm is tripped.</a:t>
            </a:r>
          </a:p>
        </p:txBody>
      </p:sp>
    </p:spTree>
    <p:extLst>
      <p:ext uri="{BB962C8B-B14F-4D97-AF65-F5344CB8AC3E}">
        <p14:creationId xmlns:p14="http://schemas.microsoft.com/office/powerpoint/2010/main" val="21343821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 or I:E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29</a:t>
            </a:r>
            <a:endParaRPr lang="en-US" dirty="0"/>
          </a:p>
          <a:p>
            <a:endParaRPr lang="en-US" dirty="0"/>
          </a:p>
        </p:txBody>
      </p:sp>
    </p:spTree>
    <p:extLst>
      <p:ext uri="{BB962C8B-B14F-4D97-AF65-F5344CB8AC3E}">
        <p14:creationId xmlns:p14="http://schemas.microsoft.com/office/powerpoint/2010/main" val="38440317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5755"/>
            <a:ext cx="7886700" cy="1325563"/>
          </a:xfrm>
        </p:spPr>
        <p:txBody>
          <a:bodyPr>
            <a:normAutofit fontScale="90000"/>
          </a:bodyPr>
          <a:lstStyle/>
          <a:p>
            <a:r>
              <a:rPr lang="en-US" b="0" cap="none" dirty="0"/>
              <a:t>Pressure Control-biphasic Positive Airway Pressure (PC-BIPAP)</a:t>
            </a:r>
          </a:p>
        </p:txBody>
      </p:sp>
      <p:sp>
        <p:nvSpPr>
          <p:cNvPr id="3" name="Content Placeholder 2"/>
          <p:cNvSpPr>
            <a:spLocks noGrp="1"/>
          </p:cNvSpPr>
          <p:nvPr>
            <p:ph idx="1"/>
          </p:nvPr>
        </p:nvSpPr>
        <p:spPr>
          <a:xfrm>
            <a:off x="628650" y="2236539"/>
            <a:ext cx="7886700" cy="4351338"/>
          </a:xfrm>
        </p:spPr>
        <p:txBody>
          <a:bodyPr/>
          <a:lstStyle/>
          <a:p>
            <a:r>
              <a:rPr lang="en-US" dirty="0"/>
              <a:t>Form of pressure SIMV that combines two breath types, PAC and either PS or spontaneous breathing, while on CPAP.</a:t>
            </a:r>
            <a:r>
              <a:rPr lang="en-US" baseline="30000" dirty="0"/>
              <a:t>29</a:t>
            </a:r>
            <a:r>
              <a:rPr lang="en-US" dirty="0"/>
              <a:t> </a:t>
            </a:r>
          </a:p>
          <a:p>
            <a:endParaRPr lang="en-US" dirty="0"/>
          </a:p>
          <a:p>
            <a:r>
              <a:rPr lang="en-US" dirty="0"/>
              <a:t>Combination of mandatory, time-triggered breaths, patient-assisted breaths, and spontaneous breaths. </a:t>
            </a:r>
          </a:p>
          <a:p>
            <a:endParaRPr lang="en-US" dirty="0"/>
          </a:p>
          <a:p>
            <a:r>
              <a:rPr lang="en-US" dirty="0"/>
              <a:t>Spontaneous breathing allowed throughout entire breath cycle.</a:t>
            </a:r>
          </a:p>
          <a:p>
            <a:endParaRPr lang="en-US" dirty="0"/>
          </a:p>
        </p:txBody>
      </p:sp>
    </p:spTree>
    <p:extLst>
      <p:ext uri="{BB962C8B-B14F-4D97-AF65-F5344CB8AC3E}">
        <p14:creationId xmlns:p14="http://schemas.microsoft.com/office/powerpoint/2010/main" val="11697487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57324"/>
            <a:ext cx="7886700" cy="5035549"/>
          </a:xfrm>
        </p:spPr>
        <p:txBody>
          <a:bodyPr>
            <a:normAutofit fontScale="85000" lnSpcReduction="20000"/>
          </a:bodyPr>
          <a:lstStyle/>
          <a:p>
            <a:pPr lvl="0"/>
            <a:r>
              <a:rPr lang="en-US" dirty="0"/>
              <a:t>Inspiratory pressure level</a:t>
            </a:r>
          </a:p>
          <a:p>
            <a:pPr lvl="0"/>
            <a:r>
              <a:rPr lang="en-US" dirty="0"/>
              <a:t>Inspiratory time</a:t>
            </a:r>
          </a:p>
          <a:p>
            <a:pPr lvl="0"/>
            <a:r>
              <a:rPr lang="en-US" dirty="0"/>
              <a:t>RR</a:t>
            </a:r>
          </a:p>
          <a:p>
            <a:pPr lvl="0"/>
            <a:r>
              <a:rPr lang="en-US" dirty="0"/>
              <a:t>PEEP </a:t>
            </a:r>
          </a:p>
          <a:p>
            <a:pPr lvl="0"/>
            <a:r>
              <a:rPr lang="en-US" dirty="0"/>
              <a:t>Fio</a:t>
            </a:r>
            <a:r>
              <a:rPr lang="en-US" baseline="-25000" dirty="0"/>
              <a:t>2</a:t>
            </a:r>
            <a:endParaRPr lang="en-US" dirty="0"/>
          </a:p>
          <a:p>
            <a:pPr lvl="0"/>
            <a:r>
              <a:rPr lang="en-US" dirty="0"/>
              <a:t>Pressure support level</a:t>
            </a:r>
          </a:p>
          <a:p>
            <a:pPr lvl="0"/>
            <a:r>
              <a:rPr lang="en-US" dirty="0"/>
              <a:t>Cycle sensitivity for the PS breaths</a:t>
            </a:r>
          </a:p>
          <a:p>
            <a:pPr lvl="0"/>
            <a:endParaRPr lang="en-US" dirty="0"/>
          </a:p>
          <a:p>
            <a:r>
              <a:rPr lang="en-US" dirty="0"/>
              <a:t>During PAC breaths, resulting Vt created is variable and depends on inspiratory pressure level, patient effort, and patient respiratory system mechanics.</a:t>
            </a:r>
            <a:r>
              <a:rPr lang="en-US" baseline="30000" dirty="0"/>
              <a:t>21</a:t>
            </a:r>
            <a:endParaRPr lang="en-US" dirty="0"/>
          </a:p>
          <a:p>
            <a:r>
              <a:rPr lang="en-US" dirty="0"/>
              <a:t>During PS breaths, the volume will be variable and depend on the PS level, patient effort, and patient respiratory system mechanics.</a:t>
            </a:r>
            <a:r>
              <a:rPr lang="en-US" baseline="30000" dirty="0"/>
              <a:t>21</a:t>
            </a:r>
            <a:endParaRPr lang="en-US" dirty="0"/>
          </a:p>
          <a:p>
            <a:endParaRPr lang="en-US" dirty="0"/>
          </a:p>
        </p:txBody>
      </p:sp>
    </p:spTree>
    <p:extLst>
      <p:ext uri="{BB962C8B-B14F-4D97-AF65-F5344CB8AC3E}">
        <p14:creationId xmlns:p14="http://schemas.microsoft.com/office/powerpoint/2010/main" val="39755667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14474"/>
            <a:ext cx="7886700" cy="4978399"/>
          </a:xfrm>
        </p:spPr>
        <p:txBody>
          <a:bodyPr>
            <a:normAutofit lnSpcReduction="10000"/>
          </a:bodyPr>
          <a:lstStyle/>
          <a:p>
            <a:pPr lvl="0"/>
            <a:r>
              <a:rPr lang="en-US" sz="2400" dirty="0"/>
              <a:t>Fio</a:t>
            </a:r>
            <a:r>
              <a:rPr lang="en-US" sz="2400" baseline="-25000" dirty="0"/>
              <a:t>2</a:t>
            </a:r>
            <a:endParaRPr lang="en-US" sz="2400" dirty="0"/>
          </a:p>
          <a:p>
            <a:pPr lvl="0"/>
            <a:r>
              <a:rPr lang="en-US" sz="2400" dirty="0"/>
              <a:t>PEEP</a:t>
            </a:r>
          </a:p>
          <a:p>
            <a:pPr lvl="0"/>
            <a:r>
              <a:rPr lang="en-US" sz="2400" dirty="0"/>
              <a:t>Inspiratory pressure level </a:t>
            </a:r>
          </a:p>
          <a:p>
            <a:pPr lvl="0"/>
            <a:r>
              <a:rPr lang="en-US" sz="2400" dirty="0"/>
              <a:t>Inspiratory time or I:E</a:t>
            </a:r>
          </a:p>
          <a:p>
            <a:pPr lvl="0"/>
            <a:r>
              <a:rPr lang="en-US" sz="2400" dirty="0"/>
              <a:t>SIMV rate</a:t>
            </a:r>
          </a:p>
          <a:p>
            <a:pPr lvl="0"/>
            <a:r>
              <a:rPr lang="en-US" sz="2400" dirty="0"/>
              <a:t>Pressure support level</a:t>
            </a:r>
          </a:p>
          <a:p>
            <a:pPr lvl="0"/>
            <a:endParaRPr lang="en-US" sz="2400" dirty="0"/>
          </a:p>
          <a:p>
            <a:r>
              <a:rPr lang="en-US" sz="2400" dirty="0"/>
              <a:t>During PAC breaths, resulting Vt created is variable and depends on inspiratory pressure level, patient effort, and patient respiratory system mechanics.</a:t>
            </a:r>
            <a:r>
              <a:rPr lang="en-US" sz="2400" baseline="30000" dirty="0"/>
              <a:t>29</a:t>
            </a:r>
            <a:r>
              <a:rPr lang="en-US" sz="2400" dirty="0"/>
              <a:t> </a:t>
            </a:r>
          </a:p>
          <a:p>
            <a:r>
              <a:rPr lang="en-US" sz="2400" dirty="0"/>
              <a:t>During PS breaths, volume will be variable and depend on the PS level, patient effort, and patient respiratory system mechanics.</a:t>
            </a:r>
          </a:p>
          <a:p>
            <a:endParaRPr lang="en-US" sz="2400" dirty="0"/>
          </a:p>
        </p:txBody>
      </p:sp>
    </p:spTree>
    <p:extLst>
      <p:ext uri="{BB962C8B-B14F-4D97-AF65-F5344CB8AC3E}">
        <p14:creationId xmlns:p14="http://schemas.microsoft.com/office/powerpoint/2010/main" val="9219520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60" y="578882"/>
            <a:ext cx="8159090" cy="1325563"/>
          </a:xfrm>
        </p:spPr>
        <p:txBody>
          <a:bodyPr>
            <a:normAutofit fontScale="90000"/>
          </a:bodyPr>
          <a:lstStyle/>
          <a:p>
            <a:r>
              <a:rPr lang="en-US" b="0" cap="none" dirty="0"/>
              <a:t>Spontaneous – Continuous Positive Airway Pressure/Pressure Support </a:t>
            </a:r>
            <a:br>
              <a:rPr lang="en-US" b="0" cap="none" dirty="0"/>
            </a:br>
            <a:r>
              <a:rPr lang="en-US" b="0" cap="none" dirty="0"/>
              <a:t>(SPN-CPAP/PS)</a:t>
            </a:r>
          </a:p>
        </p:txBody>
      </p:sp>
      <p:sp>
        <p:nvSpPr>
          <p:cNvPr id="3" name="Content Placeholder 2"/>
          <p:cNvSpPr>
            <a:spLocks noGrp="1"/>
          </p:cNvSpPr>
          <p:nvPr>
            <p:ph idx="1"/>
          </p:nvPr>
        </p:nvSpPr>
        <p:spPr>
          <a:xfrm>
            <a:off x="628650" y="2488540"/>
            <a:ext cx="7886700" cy="3988460"/>
          </a:xfrm>
        </p:spPr>
        <p:txBody>
          <a:bodyPr>
            <a:normAutofit/>
          </a:bodyPr>
          <a:lstStyle/>
          <a:p>
            <a:r>
              <a:rPr lang="en-US" sz="2600" dirty="0"/>
              <a:t>Patient regulates the respiratory rate and Vt with support from ventilator.</a:t>
            </a:r>
            <a:r>
              <a:rPr lang="en-US" sz="2600" baseline="30000" dirty="0"/>
              <a:t>29</a:t>
            </a:r>
            <a:r>
              <a:rPr lang="en-US" sz="2600" dirty="0"/>
              <a:t> </a:t>
            </a:r>
          </a:p>
          <a:p>
            <a:endParaRPr lang="en-US" sz="2600" dirty="0"/>
          </a:p>
          <a:p>
            <a:r>
              <a:rPr lang="en-US" sz="2600" dirty="0"/>
              <a:t>Patient triggers all breaths and will receive clinician-set PS level. </a:t>
            </a:r>
          </a:p>
          <a:p>
            <a:endParaRPr lang="en-US" sz="2600" dirty="0"/>
          </a:p>
          <a:p>
            <a:r>
              <a:rPr lang="en-US" sz="2600" dirty="0"/>
              <a:t>Breath cycles to expiration when inspiratory flow decreases below a preset percentage of inspiratory peak flow.</a:t>
            </a:r>
          </a:p>
          <a:p>
            <a:endParaRPr lang="en-US" sz="2600" dirty="0"/>
          </a:p>
        </p:txBody>
      </p:sp>
    </p:spTree>
    <p:extLst>
      <p:ext uri="{BB962C8B-B14F-4D97-AF65-F5344CB8AC3E}">
        <p14:creationId xmlns:p14="http://schemas.microsoft.com/office/powerpoint/2010/main" val="9869861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01850"/>
            <a:ext cx="7886700" cy="3803650"/>
          </a:xfrm>
        </p:spPr>
        <p:txBody>
          <a:bodyPr/>
          <a:lstStyle/>
          <a:p>
            <a:pPr lvl="0"/>
            <a:r>
              <a:rPr lang="en-US" dirty="0"/>
              <a:t>PEEP</a:t>
            </a:r>
          </a:p>
          <a:p>
            <a:pPr lvl="0"/>
            <a:r>
              <a:rPr lang="en-US" dirty="0"/>
              <a:t>Fio</a:t>
            </a:r>
            <a:r>
              <a:rPr lang="en-US" baseline="-25000" dirty="0"/>
              <a:t>2</a:t>
            </a:r>
            <a:endParaRPr lang="en-US" dirty="0"/>
          </a:p>
          <a:p>
            <a:pPr lvl="0"/>
            <a:r>
              <a:rPr lang="en-US" dirty="0"/>
              <a:t>Pressure support level</a:t>
            </a:r>
          </a:p>
          <a:p>
            <a:pPr lvl="0"/>
            <a:endParaRPr lang="en-US" dirty="0"/>
          </a:p>
          <a:p>
            <a:r>
              <a:rPr lang="en-US" dirty="0"/>
              <a:t>Vt will be variable and depend on PS level, patient effort, and patient respiratory system mechanics.</a:t>
            </a:r>
            <a:r>
              <a:rPr lang="en-US" baseline="30000" dirty="0"/>
              <a:t>29</a:t>
            </a:r>
            <a:endParaRPr lang="en-US" dirty="0"/>
          </a:p>
          <a:p>
            <a:endParaRPr lang="en-US" dirty="0"/>
          </a:p>
        </p:txBody>
      </p:sp>
    </p:spTree>
    <p:extLst>
      <p:ext uri="{BB962C8B-B14F-4D97-AF65-F5344CB8AC3E}">
        <p14:creationId xmlns:p14="http://schemas.microsoft.com/office/powerpoint/2010/main" val="6764718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Spontaneous - Continuous Positive Airway Pressure (SPN-CPAP)</a:t>
            </a:r>
          </a:p>
        </p:txBody>
      </p:sp>
      <p:sp>
        <p:nvSpPr>
          <p:cNvPr id="3" name="Content Placeholder 2"/>
          <p:cNvSpPr>
            <a:spLocks noGrp="1"/>
          </p:cNvSpPr>
          <p:nvPr>
            <p:ph idx="1"/>
          </p:nvPr>
        </p:nvSpPr>
        <p:spPr>
          <a:xfrm>
            <a:off x="628650" y="2334964"/>
            <a:ext cx="7886700" cy="3289795"/>
          </a:xfrm>
        </p:spPr>
        <p:txBody>
          <a:bodyPr/>
          <a:lstStyle/>
          <a:p>
            <a:r>
              <a:rPr lang="en-US" dirty="0"/>
              <a:t>Ventilator maintains a baseline pressure level (CPAP) and patient breaths spontaneously.</a:t>
            </a:r>
            <a:r>
              <a:rPr lang="en-US" baseline="30000" dirty="0"/>
              <a:t>29</a:t>
            </a:r>
            <a:endParaRPr lang="en-US" dirty="0"/>
          </a:p>
          <a:p>
            <a:endParaRPr lang="en-US" dirty="0"/>
          </a:p>
          <a:p>
            <a:r>
              <a:rPr lang="en-US" dirty="0"/>
              <a:t>Patient receives no additional support from ventilator.</a:t>
            </a:r>
          </a:p>
        </p:txBody>
      </p:sp>
    </p:spTree>
    <p:extLst>
      <p:ext uri="{BB962C8B-B14F-4D97-AF65-F5344CB8AC3E}">
        <p14:creationId xmlns:p14="http://schemas.microsoft.com/office/powerpoint/2010/main" val="31974766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CPAP</a:t>
            </a:r>
          </a:p>
          <a:p>
            <a:pPr lvl="0"/>
            <a:endParaRPr lang="en-US" dirty="0"/>
          </a:p>
          <a:p>
            <a:r>
              <a:rPr lang="en-US" dirty="0"/>
              <a:t>Vt may not match the operator setting due to the ventilator is using PS to target the Vt as to VAC and relies on previous breaths to make the calculation.</a:t>
            </a:r>
            <a:r>
              <a:rPr lang="en-US" baseline="30000" dirty="0"/>
              <a:t>29</a:t>
            </a:r>
            <a:r>
              <a:rPr lang="en-US" dirty="0"/>
              <a:t> Any change in patient effort from the previous breath may result in a deviation from Vt setting.</a:t>
            </a:r>
          </a:p>
          <a:p>
            <a:endParaRPr lang="en-US" dirty="0"/>
          </a:p>
        </p:txBody>
      </p:sp>
    </p:spTree>
    <p:extLst>
      <p:ext uri="{BB962C8B-B14F-4D97-AF65-F5344CB8AC3E}">
        <p14:creationId xmlns:p14="http://schemas.microsoft.com/office/powerpoint/2010/main" val="42316872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06" y="644814"/>
            <a:ext cx="8289719" cy="1325563"/>
          </a:xfrm>
        </p:spPr>
        <p:txBody>
          <a:bodyPr>
            <a:noAutofit/>
          </a:bodyPr>
          <a:lstStyle/>
          <a:p>
            <a:r>
              <a:rPr lang="en-US" sz="4000" b="0" cap="none" dirty="0"/>
              <a:t>Spontaneous–continuous Positive Airway Pressure/Pressure Support with Volume Guarantee (SPN-CPAP/PS)</a:t>
            </a:r>
          </a:p>
        </p:txBody>
      </p:sp>
      <p:sp>
        <p:nvSpPr>
          <p:cNvPr id="3" name="Content Placeholder 2"/>
          <p:cNvSpPr>
            <a:spLocks noGrp="1"/>
          </p:cNvSpPr>
          <p:nvPr>
            <p:ph idx="1"/>
          </p:nvPr>
        </p:nvSpPr>
        <p:spPr>
          <a:xfrm>
            <a:off x="628650" y="2628901"/>
            <a:ext cx="7886700" cy="4120314"/>
          </a:xfrm>
        </p:spPr>
        <p:txBody>
          <a:bodyPr>
            <a:normAutofit/>
          </a:bodyPr>
          <a:lstStyle/>
          <a:p>
            <a:r>
              <a:rPr lang="en-US" sz="2600" dirty="0"/>
              <a:t>Guarantee the ventilator delivers a variable (from breath to breath) PS level in order to reach a clinician-set Vt.</a:t>
            </a:r>
            <a:r>
              <a:rPr lang="en-US" sz="2600" baseline="30000" dirty="0"/>
              <a:t>29</a:t>
            </a:r>
            <a:r>
              <a:rPr lang="en-US" sz="2600" dirty="0"/>
              <a:t> </a:t>
            </a:r>
          </a:p>
          <a:p>
            <a:endParaRPr lang="en-US" sz="2600" dirty="0"/>
          </a:p>
          <a:p>
            <a:r>
              <a:rPr lang="en-US" sz="2600" dirty="0"/>
              <a:t>Ventilator changes the PS level as needed to reach Vt. </a:t>
            </a:r>
          </a:p>
          <a:p>
            <a:endParaRPr lang="en-US" sz="2600" dirty="0"/>
          </a:p>
          <a:p>
            <a:r>
              <a:rPr lang="en-US" sz="2600" dirty="0"/>
              <a:t>Ventilator drops the level of support as patient effort increases and conversely increases PS level when patient effort is too low.</a:t>
            </a:r>
          </a:p>
          <a:p>
            <a:endParaRPr lang="en-US" sz="2600" dirty="0"/>
          </a:p>
        </p:txBody>
      </p:sp>
    </p:spTree>
    <p:extLst>
      <p:ext uri="{BB962C8B-B14F-4D97-AF65-F5344CB8AC3E}">
        <p14:creationId xmlns:p14="http://schemas.microsoft.com/office/powerpoint/2010/main" val="30189055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a:bodyPr>
          <a:lstStyle/>
          <a:p>
            <a:pPr lvl="0">
              <a:spcBef>
                <a:spcPts val="1200"/>
              </a:spcBef>
            </a:pPr>
            <a:r>
              <a:rPr lang="en-US" sz="2600" dirty="0"/>
              <a:t>Fio</a:t>
            </a:r>
            <a:r>
              <a:rPr lang="en-US" sz="2600" baseline="-25000" dirty="0"/>
              <a:t>2</a:t>
            </a:r>
            <a:endParaRPr lang="en-US" sz="2600" dirty="0"/>
          </a:p>
          <a:p>
            <a:pPr lvl="0">
              <a:spcBef>
                <a:spcPts val="1200"/>
              </a:spcBef>
            </a:pPr>
            <a:r>
              <a:rPr lang="en-US" sz="2600" dirty="0"/>
              <a:t>PEEP</a:t>
            </a:r>
          </a:p>
          <a:p>
            <a:pPr lvl="0">
              <a:spcBef>
                <a:spcPts val="1200"/>
              </a:spcBef>
            </a:pPr>
            <a:r>
              <a:rPr lang="en-US" sz="2600" dirty="0"/>
              <a:t>Vt target</a:t>
            </a:r>
          </a:p>
          <a:p>
            <a:pPr lvl="0">
              <a:spcBef>
                <a:spcPts val="1200"/>
              </a:spcBef>
            </a:pPr>
            <a:endParaRPr lang="en-US" sz="2600" dirty="0"/>
          </a:p>
          <a:p>
            <a:pPr>
              <a:spcBef>
                <a:spcPts val="1200"/>
              </a:spcBef>
            </a:pPr>
            <a:r>
              <a:rPr lang="en-US" sz="2600" dirty="0"/>
              <a:t>Vt may not match the operator setting due to the ventilator is using PS to target the Vt as to VAC and relies on previous breaths to make the calculation.</a:t>
            </a:r>
            <a:r>
              <a:rPr lang="en-US" sz="2600" baseline="30000" dirty="0"/>
              <a:t>29</a:t>
            </a:r>
            <a:r>
              <a:rPr lang="en-US" sz="2600" dirty="0"/>
              <a:t> Any change in patient effort from previous breath may result in a deviation from Vt setting.</a:t>
            </a:r>
          </a:p>
          <a:p>
            <a:pPr>
              <a:spcBef>
                <a:spcPts val="1200"/>
              </a:spcBef>
            </a:pPr>
            <a:endParaRPr lang="en-US" sz="2600" dirty="0"/>
          </a:p>
        </p:txBody>
      </p:sp>
    </p:spTree>
    <p:extLst>
      <p:ext uri="{BB962C8B-B14F-4D97-AF65-F5344CB8AC3E}">
        <p14:creationId xmlns:p14="http://schemas.microsoft.com/office/powerpoint/2010/main" val="34734477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376"/>
            <a:ext cx="7886700" cy="1325563"/>
          </a:xfrm>
        </p:spPr>
        <p:txBody>
          <a:bodyPr>
            <a:normAutofit/>
          </a:bodyPr>
          <a:lstStyle/>
          <a:p>
            <a:r>
              <a:rPr lang="en-US" sz="4000" b="0" cap="none" dirty="0"/>
              <a:t>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282825"/>
            <a:ext cx="7886700" cy="3022600"/>
          </a:xfrm>
        </p:spPr>
        <p:txBody>
          <a:bodyPr/>
          <a:lstStyle/>
          <a:p>
            <a:r>
              <a:rPr lang="en-US" dirty="0"/>
              <a:t>Available in SPN-CPAP, SPN-CPAP/PS and SPN-CPAP/PS with volume guarantee.</a:t>
            </a:r>
            <a:r>
              <a:rPr lang="en-US" baseline="30000" dirty="0"/>
              <a:t>29</a:t>
            </a:r>
            <a:r>
              <a:rPr lang="en-US" dirty="0"/>
              <a:t> </a:t>
            </a:r>
          </a:p>
          <a:p>
            <a:endParaRPr lang="en-US" dirty="0"/>
          </a:p>
          <a:p>
            <a:r>
              <a:rPr lang="en-US" dirty="0"/>
              <a:t>Ventilator will deliver VC-SIMV with AutoFlow breaths.</a:t>
            </a:r>
          </a:p>
          <a:p>
            <a:endParaRPr lang="en-US" dirty="0"/>
          </a:p>
        </p:txBody>
      </p:sp>
    </p:spTree>
    <p:extLst>
      <p:ext uri="{BB962C8B-B14F-4D97-AF65-F5344CB8AC3E}">
        <p14:creationId xmlns:p14="http://schemas.microsoft.com/office/powerpoint/2010/main" val="23985416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Oxygen</a:t>
            </a:r>
            <a:endParaRPr lang="en-US" b="0" dirty="0"/>
          </a:p>
        </p:txBody>
      </p:sp>
      <p:sp>
        <p:nvSpPr>
          <p:cNvPr id="3" name="Content Placeholder 2"/>
          <p:cNvSpPr>
            <a:spLocks noGrp="1"/>
          </p:cNvSpPr>
          <p:nvPr>
            <p:ph idx="1"/>
          </p:nvPr>
        </p:nvSpPr>
        <p:spPr>
          <a:xfrm>
            <a:off x="628650" y="1958975"/>
            <a:ext cx="7886700" cy="4270375"/>
          </a:xfrm>
        </p:spPr>
        <p:txBody>
          <a:bodyPr/>
          <a:lstStyle/>
          <a:p>
            <a:r>
              <a:rPr lang="en-US" dirty="0"/>
              <a:t>Oxygen levels of 21% to 100% are delivered when supplied with a high pressure of 40 to 87 psi.</a:t>
            </a:r>
            <a:r>
              <a:rPr lang="en-US" baseline="30000" dirty="0"/>
              <a:t>29</a:t>
            </a:r>
            <a:r>
              <a:rPr lang="en-US" dirty="0"/>
              <a:t> </a:t>
            </a:r>
          </a:p>
          <a:p>
            <a:endParaRPr lang="en-US" dirty="0"/>
          </a:p>
          <a:p>
            <a:r>
              <a:rPr lang="en-US" dirty="0"/>
              <a:t>Low-pressure (&gt; 7 psi) oxygen delivery is also available. </a:t>
            </a:r>
          </a:p>
          <a:p>
            <a:endParaRPr lang="en-US" dirty="0"/>
          </a:p>
          <a:p>
            <a:r>
              <a:rPr lang="en-US" dirty="0"/>
              <a:t>Delivered Fio</a:t>
            </a:r>
            <a:r>
              <a:rPr lang="en-US" baseline="-25000" dirty="0"/>
              <a:t>2</a:t>
            </a:r>
            <a:r>
              <a:rPr lang="en-US" dirty="0"/>
              <a:t> will vary depending on the O</a:t>
            </a:r>
            <a:r>
              <a:rPr lang="en-US" baseline="-25000" dirty="0"/>
              <a:t>2</a:t>
            </a:r>
            <a:r>
              <a:rPr lang="en-US" dirty="0"/>
              <a:t> inlet flow and the minute volume.</a:t>
            </a:r>
          </a:p>
          <a:p>
            <a:endParaRPr lang="en-US" dirty="0"/>
          </a:p>
        </p:txBody>
      </p:sp>
    </p:spTree>
    <p:extLst>
      <p:ext uri="{BB962C8B-B14F-4D97-AF65-F5344CB8AC3E}">
        <p14:creationId xmlns:p14="http://schemas.microsoft.com/office/powerpoint/2010/main" val="93308483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2054225"/>
            <a:ext cx="7886700" cy="3479800"/>
          </a:xfrm>
        </p:spPr>
        <p:txBody>
          <a:bodyPr/>
          <a:lstStyle/>
          <a:p>
            <a:r>
              <a:rPr lang="en-US" dirty="0"/>
              <a:t>Available in all available modes.</a:t>
            </a:r>
            <a:r>
              <a:rPr lang="en-US" baseline="30000" dirty="0"/>
              <a:t>29</a:t>
            </a:r>
          </a:p>
          <a:p>
            <a:endParaRPr lang="en-US" dirty="0"/>
          </a:p>
          <a:p>
            <a:r>
              <a:rPr lang="en-US" dirty="0"/>
              <a:t>Ventilator will adjust the trigger level based on the leak when NIV is selected.</a:t>
            </a:r>
          </a:p>
          <a:p>
            <a:endParaRPr lang="en-US" dirty="0"/>
          </a:p>
        </p:txBody>
      </p:sp>
    </p:spTree>
    <p:extLst>
      <p:ext uri="{BB962C8B-B14F-4D97-AF65-F5344CB8AC3E}">
        <p14:creationId xmlns:p14="http://schemas.microsoft.com/office/powerpoint/2010/main" val="29889311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(SPONT)</a:t>
            </a:r>
          </a:p>
        </p:txBody>
      </p:sp>
      <p:sp>
        <p:nvSpPr>
          <p:cNvPr id="3" name="Content Placeholder 2"/>
          <p:cNvSpPr>
            <a:spLocks noGrp="1"/>
          </p:cNvSpPr>
          <p:nvPr>
            <p:ph idx="1"/>
          </p:nvPr>
        </p:nvSpPr>
        <p:spPr>
          <a:xfrm>
            <a:off x="628650" y="1811338"/>
            <a:ext cx="7886700" cy="4681536"/>
          </a:xfrm>
        </p:spPr>
        <p:txBody>
          <a:bodyPr>
            <a:normAutofit lnSpcReduction="10000"/>
          </a:bodyPr>
          <a:lstStyle/>
          <a:p>
            <a:r>
              <a:rPr lang="en-US" sz="2400" dirty="0"/>
              <a:t>Patient triggers all breaths and will receive either PS or CPAP (if the PS is set at 0).</a:t>
            </a:r>
            <a:r>
              <a:rPr lang="en-US" sz="2400" baseline="30000" dirty="0"/>
              <a:t>21</a:t>
            </a:r>
            <a:endParaRPr lang="en-US" sz="2400" dirty="0"/>
          </a:p>
          <a:p>
            <a:r>
              <a:rPr lang="en-US" sz="2400" dirty="0"/>
              <a:t>If PS is set at 0, then the patient must contribute all of the work of breathing.</a:t>
            </a:r>
          </a:p>
          <a:p>
            <a:r>
              <a:rPr lang="en-US" sz="2400" dirty="0"/>
              <a:t>Sometimes used for a spontaneous breathing trial to assess the potential for liberation from the ventilator. </a:t>
            </a:r>
          </a:p>
          <a:p>
            <a:r>
              <a:rPr lang="en-US" sz="2400" dirty="0"/>
              <a:t>During PS, patient regulates the respiratory rate and the Vt with support from the ventilator. </a:t>
            </a:r>
          </a:p>
          <a:p>
            <a:r>
              <a:rPr lang="en-US" sz="2400" dirty="0"/>
              <a:t>Patient triggers all breaths and will receive the clinician-set PS level. </a:t>
            </a:r>
          </a:p>
          <a:p>
            <a:r>
              <a:rPr lang="en-US" sz="2400" dirty="0"/>
              <a:t>Breath cycles to expiration when the inspiratory flow decreases below a preset percentage of the inspiratory peak flow.</a:t>
            </a:r>
          </a:p>
        </p:txBody>
      </p:sp>
    </p:spTree>
    <p:extLst>
      <p:ext uri="{BB962C8B-B14F-4D97-AF65-F5344CB8AC3E}">
        <p14:creationId xmlns:p14="http://schemas.microsoft.com/office/powerpoint/2010/main" val="21924989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Other</a:t>
            </a:r>
            <a:endParaRPr lang="en-US" b="0" dirty="0"/>
          </a:p>
        </p:txBody>
      </p:sp>
      <p:sp>
        <p:nvSpPr>
          <p:cNvPr id="3" name="Content Placeholder 2"/>
          <p:cNvSpPr>
            <a:spLocks noGrp="1"/>
          </p:cNvSpPr>
          <p:nvPr>
            <p:ph idx="1"/>
          </p:nvPr>
        </p:nvSpPr>
        <p:spPr>
          <a:xfrm>
            <a:off x="628650" y="1935957"/>
            <a:ext cx="7886700" cy="2986086"/>
          </a:xfrm>
        </p:spPr>
        <p:txBody>
          <a:bodyPr/>
          <a:lstStyle/>
          <a:p>
            <a:r>
              <a:rPr lang="en-US" dirty="0"/>
              <a:t>Nebulizer and neonatal ventilation not available.</a:t>
            </a:r>
            <a:r>
              <a:rPr lang="en-US" baseline="30000" dirty="0"/>
              <a:t>29</a:t>
            </a:r>
            <a:endParaRPr lang="en-US" dirty="0"/>
          </a:p>
          <a:p>
            <a:endParaRPr lang="en-US" dirty="0"/>
          </a:p>
        </p:txBody>
      </p:sp>
    </p:spTree>
    <p:extLst>
      <p:ext uri="{BB962C8B-B14F-4D97-AF65-F5344CB8AC3E}">
        <p14:creationId xmlns:p14="http://schemas.microsoft.com/office/powerpoint/2010/main" val="7225197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4\Tab04_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444" y="229686"/>
            <a:ext cx="3059112" cy="601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303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Dräger Oxylog 3000 Plus</a:t>
            </a:r>
          </a:p>
        </p:txBody>
      </p:sp>
      <p:sp>
        <p:nvSpPr>
          <p:cNvPr id="3" name="Content Placeholder 2"/>
          <p:cNvSpPr>
            <a:spLocks noGrp="1"/>
          </p:cNvSpPr>
          <p:nvPr>
            <p:ph idx="1"/>
          </p:nvPr>
        </p:nvSpPr>
        <p:spPr/>
        <p:txBody>
          <a:bodyPr>
            <a:normAutofit fontScale="92500" lnSpcReduction="10000"/>
          </a:bodyPr>
          <a:lstStyle/>
          <a:p>
            <a:r>
              <a:rPr lang="en-US" dirty="0"/>
              <a:t>Time-cycled, volume-controlled and pressure-controlled emergency and transport ventilator for patients requiring mandatory or assisted ventilation with a tidal volume from 50 mL upwards.</a:t>
            </a:r>
            <a:r>
              <a:rPr lang="en-US" baseline="30000" dirty="0"/>
              <a:t>30</a:t>
            </a:r>
          </a:p>
          <a:p>
            <a:endParaRPr lang="en-US" dirty="0"/>
          </a:p>
          <a:p>
            <a:r>
              <a:rPr lang="en-US" dirty="0"/>
              <a:t>Oxylog 3000 Plus can deliver invasive or noninvasive ventilation (pictured in Figure 4-49)</a:t>
            </a:r>
          </a:p>
          <a:p>
            <a:endParaRPr lang="en-US" dirty="0"/>
          </a:p>
          <a:p>
            <a:r>
              <a:rPr lang="en-US" dirty="0"/>
              <a:t>Operator interface consists of an LCD screen with an array of buttons and a control knob. (pictured in Figure 4-50)</a:t>
            </a:r>
          </a:p>
          <a:p>
            <a:endParaRPr lang="en-US" dirty="0"/>
          </a:p>
        </p:txBody>
      </p:sp>
    </p:spTree>
    <p:extLst>
      <p:ext uri="{BB962C8B-B14F-4D97-AF65-F5344CB8AC3E}">
        <p14:creationId xmlns:p14="http://schemas.microsoft.com/office/powerpoint/2010/main" val="30076586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0.1.1.17\productions\ART\ART PROCESS\PPT Process\JBL_PPT\Shelledy_171101_Ancillaries\Images\Chapter 04\Fig4.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622" y="266700"/>
            <a:ext cx="6812756" cy="55987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221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4.49</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85987565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Fig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96106"/>
            <a:ext cx="8839200" cy="50053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332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4.50</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5922869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4\Tab04_0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769" y="367506"/>
            <a:ext cx="3954462"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14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9758"/>
            <a:ext cx="7886700" cy="1325563"/>
          </a:xfrm>
        </p:spPr>
        <p:txBody>
          <a:bodyPr>
            <a:normAutofit fontScale="90000"/>
          </a:bodyPr>
          <a:lstStyle/>
          <a:p>
            <a:r>
              <a:rPr lang="en-US" b="0" cap="none" dirty="0"/>
              <a:t>Volume Control–continuous Mandatory Ventilation (VC-CMV)</a:t>
            </a:r>
          </a:p>
        </p:txBody>
      </p:sp>
      <p:sp>
        <p:nvSpPr>
          <p:cNvPr id="3" name="Content Placeholder 2"/>
          <p:cNvSpPr>
            <a:spLocks noGrp="1"/>
          </p:cNvSpPr>
          <p:nvPr>
            <p:ph idx="1"/>
          </p:nvPr>
        </p:nvSpPr>
        <p:spPr>
          <a:xfrm>
            <a:off x="628650" y="2360015"/>
            <a:ext cx="8077200" cy="4351338"/>
          </a:xfrm>
        </p:spPr>
        <p:txBody>
          <a:bodyPr/>
          <a:lstStyle/>
          <a:p>
            <a:r>
              <a:rPr lang="en-US" dirty="0"/>
              <a:t>Volume-targeted mode of ventilation (VAC) allowing for mandatory, time-triggered breaths only.</a:t>
            </a:r>
            <a:r>
              <a:rPr lang="en-US" baseline="30000" dirty="0"/>
              <a:t>30</a:t>
            </a:r>
            <a:r>
              <a:rPr lang="en-US" dirty="0"/>
              <a:t> </a:t>
            </a:r>
          </a:p>
          <a:p>
            <a:endParaRPr lang="en-US" dirty="0"/>
          </a:p>
          <a:p>
            <a:r>
              <a:rPr lang="en-US" dirty="0"/>
              <a:t>Patient assisted breaths, and spontaneous breathing not allowed. </a:t>
            </a:r>
          </a:p>
          <a:p>
            <a:endParaRPr lang="en-US" dirty="0"/>
          </a:p>
          <a:p>
            <a:r>
              <a:rPr lang="en-US" dirty="0"/>
              <a:t>Breath cycles to exhalation once the tidal volume (Vt) has been delivered.</a:t>
            </a:r>
          </a:p>
        </p:txBody>
      </p:sp>
    </p:spTree>
    <p:extLst>
      <p:ext uri="{BB962C8B-B14F-4D97-AF65-F5344CB8AC3E}">
        <p14:creationId xmlns:p14="http://schemas.microsoft.com/office/powerpoint/2010/main" val="18884530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PEEP</a:t>
            </a:r>
          </a:p>
          <a:p>
            <a:pPr lvl="0"/>
            <a:r>
              <a:rPr lang="en-US" dirty="0"/>
              <a:t>Fio</a:t>
            </a:r>
            <a:r>
              <a:rPr lang="en-US" baseline="-25000" dirty="0"/>
              <a:t>2</a:t>
            </a:r>
            <a:endParaRPr lang="en-US" dirty="0"/>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Resulting pressure created is variable and depends on Vt, flow, and patient respiratory system mechanics.</a:t>
            </a:r>
            <a:r>
              <a:rPr lang="en-US" baseline="30000" dirty="0"/>
              <a:t>30</a:t>
            </a:r>
            <a:endParaRPr lang="en-US" dirty="0"/>
          </a:p>
          <a:p>
            <a:endParaRPr lang="en-US" dirty="0"/>
          </a:p>
        </p:txBody>
      </p:sp>
    </p:spTree>
    <p:extLst>
      <p:ext uri="{BB962C8B-B14F-4D97-AF65-F5344CB8AC3E}">
        <p14:creationId xmlns:p14="http://schemas.microsoft.com/office/powerpoint/2010/main" val="38935626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Control–A/C </a:t>
            </a:r>
            <a:br>
              <a:rPr lang="en-US" sz="4000" b="0" cap="none" dirty="0"/>
            </a:br>
            <a:r>
              <a:rPr lang="en-US" sz="4000" b="0" cap="none" dirty="0"/>
              <a:t>(VC–A/C)</a:t>
            </a:r>
          </a:p>
        </p:txBody>
      </p:sp>
      <p:sp>
        <p:nvSpPr>
          <p:cNvPr id="3" name="Content Placeholder 2"/>
          <p:cNvSpPr>
            <a:spLocks noGrp="1"/>
          </p:cNvSpPr>
          <p:nvPr>
            <p:ph idx="1"/>
          </p:nvPr>
        </p:nvSpPr>
        <p:spPr>
          <a:xfrm>
            <a:off x="628650" y="2044700"/>
            <a:ext cx="7886700" cy="4079875"/>
          </a:xfrm>
        </p:spPr>
        <p:txBody>
          <a:bodyPr/>
          <a:lstStyle/>
          <a:p>
            <a:r>
              <a:rPr lang="en-US" dirty="0"/>
              <a:t>Volume-targeted mode of ventilation (VAC) allowing for mandatory, time-triggered breaths or Patient assisted breaths.</a:t>
            </a:r>
            <a:r>
              <a:rPr lang="en-US" baseline="30000" dirty="0"/>
              <a:t>30</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31408253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PEEP</a:t>
            </a:r>
          </a:p>
          <a:p>
            <a:pPr lvl="0"/>
            <a:r>
              <a:rPr lang="en-US" dirty="0"/>
              <a:t>Fio</a:t>
            </a:r>
            <a:r>
              <a:rPr lang="en-US" baseline="-25000" dirty="0"/>
              <a:t>2</a:t>
            </a:r>
            <a:endParaRPr lang="en-US" dirty="0"/>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Resulting pressure created is variable and depends on Vt, flow, and patient respiratory system mechanics.</a:t>
            </a:r>
            <a:r>
              <a:rPr lang="en-US" baseline="30000" dirty="0"/>
              <a:t>30</a:t>
            </a:r>
            <a:endParaRPr lang="en-US" dirty="0"/>
          </a:p>
        </p:txBody>
      </p:sp>
    </p:spTree>
    <p:extLst>
      <p:ext uri="{BB962C8B-B14F-4D97-AF65-F5344CB8AC3E}">
        <p14:creationId xmlns:p14="http://schemas.microsoft.com/office/powerpoint/2010/main" val="4389544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cap="none" dirty="0"/>
              <a:t>Duo Positive Pressure Ventilation</a:t>
            </a:r>
            <a:br>
              <a:rPr lang="en-US" b="0" cap="none" dirty="0"/>
            </a:br>
            <a:r>
              <a:rPr lang="en-US" b="0" cap="none" dirty="0"/>
              <a:t>(DuoPAP)</a:t>
            </a:r>
          </a:p>
        </p:txBody>
      </p:sp>
      <p:sp>
        <p:nvSpPr>
          <p:cNvPr id="3" name="Content Placeholder 2"/>
          <p:cNvSpPr>
            <a:spLocks noGrp="1"/>
          </p:cNvSpPr>
          <p:nvPr>
            <p:ph idx="1"/>
          </p:nvPr>
        </p:nvSpPr>
        <p:spPr>
          <a:xfrm>
            <a:off x="628650" y="1762124"/>
            <a:ext cx="7886700" cy="4730749"/>
          </a:xfrm>
        </p:spPr>
        <p:txBody>
          <a:bodyPr>
            <a:normAutofit lnSpcReduction="10000"/>
          </a:bodyPr>
          <a:lstStyle/>
          <a:p>
            <a:r>
              <a:rPr lang="en-US" sz="2400" dirty="0"/>
              <a:t>Pressure-targeted mode of ventilation allowing for spontaneous breathing at two different pressure levels.</a:t>
            </a:r>
            <a:r>
              <a:rPr lang="en-US" sz="2400" baseline="30000" dirty="0"/>
              <a:t>21</a:t>
            </a:r>
            <a:r>
              <a:rPr lang="en-US" sz="2400" dirty="0"/>
              <a:t> </a:t>
            </a:r>
          </a:p>
          <a:p>
            <a:r>
              <a:rPr lang="en-US" sz="2400" dirty="0"/>
              <a:t>Ventilator switches between two different clinician-set pressure levels (the lower of which can be CPAP). </a:t>
            </a:r>
          </a:p>
          <a:p>
            <a:r>
              <a:rPr lang="en-US" sz="2400" dirty="0"/>
              <a:t>Pressure levels are referred to as P</a:t>
            </a:r>
            <a:r>
              <a:rPr lang="en-US" sz="2400" baseline="-25000" dirty="0"/>
              <a:t>high</a:t>
            </a:r>
            <a:r>
              <a:rPr lang="en-US" sz="2400" dirty="0"/>
              <a:t> and PEEP. T</a:t>
            </a:r>
            <a:r>
              <a:rPr lang="en-US" sz="2400" baseline="-25000" dirty="0"/>
              <a:t>high</a:t>
            </a:r>
            <a:r>
              <a:rPr lang="en-US" sz="2400" dirty="0"/>
              <a:t> is the length of time at P</a:t>
            </a:r>
            <a:r>
              <a:rPr lang="en-US" sz="2400" baseline="-25000" dirty="0"/>
              <a:t>high</a:t>
            </a:r>
            <a:r>
              <a:rPr lang="en-US" sz="2400" dirty="0"/>
              <a:t> and T</a:t>
            </a:r>
            <a:r>
              <a:rPr lang="en-US" sz="2400" baseline="-25000" dirty="0"/>
              <a:t>low</a:t>
            </a:r>
            <a:r>
              <a:rPr lang="en-US" sz="2400" dirty="0"/>
              <a:t> is the length of time spent at T</a:t>
            </a:r>
            <a:r>
              <a:rPr lang="en-US" sz="2400" baseline="-25000" dirty="0"/>
              <a:t>low</a:t>
            </a:r>
            <a:r>
              <a:rPr lang="en-US" sz="2400" dirty="0"/>
              <a:t>. </a:t>
            </a:r>
          </a:p>
          <a:p>
            <a:r>
              <a:rPr lang="en-US" sz="2400" dirty="0"/>
              <a:t>Important difference from pressure-targeted modes is P</a:t>
            </a:r>
            <a:r>
              <a:rPr lang="en-US" sz="2400" baseline="-25000" dirty="0"/>
              <a:t>high</a:t>
            </a:r>
            <a:r>
              <a:rPr lang="en-US" sz="2400" dirty="0"/>
              <a:t> level is now referenced to atmosphere as opposed to the PEEP level. </a:t>
            </a:r>
          </a:p>
          <a:p>
            <a:r>
              <a:rPr lang="en-US" sz="2400" dirty="0"/>
              <a:t>Important: increases in P</a:t>
            </a:r>
            <a:r>
              <a:rPr lang="en-US" sz="2400" baseline="-25000" dirty="0"/>
              <a:t>low</a:t>
            </a:r>
            <a:r>
              <a:rPr lang="en-US" sz="2400" dirty="0"/>
              <a:t> will decrease the distending pressure. Additional ventilator support can also be added in the form of PS at both pressure levels to augment the patient effort.</a:t>
            </a:r>
          </a:p>
        </p:txBody>
      </p:sp>
    </p:spTree>
    <p:extLst>
      <p:ext uri="{BB962C8B-B14F-4D97-AF65-F5344CB8AC3E}">
        <p14:creationId xmlns:p14="http://schemas.microsoft.com/office/powerpoint/2010/main" val="31562252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0436"/>
            <a:ext cx="7886700" cy="1325563"/>
          </a:xfrm>
        </p:spPr>
        <p:txBody>
          <a:bodyPr>
            <a:noAutofit/>
          </a:bodyPr>
          <a:lstStyle/>
          <a:p>
            <a:r>
              <a:rPr lang="en-US" sz="4000" b="0" cap="none" dirty="0"/>
              <a:t>Volume Control Synchronized, Intermittent Mandatory Ventilation</a:t>
            </a:r>
            <a:br>
              <a:rPr lang="en-US" sz="4000" b="0" cap="none" dirty="0"/>
            </a:br>
            <a:r>
              <a:rPr lang="en-US" sz="4000" b="0" cap="none" dirty="0"/>
              <a:t> (VC-SIMV)</a:t>
            </a:r>
          </a:p>
        </p:txBody>
      </p:sp>
      <p:sp>
        <p:nvSpPr>
          <p:cNvPr id="3" name="Content Placeholder 2"/>
          <p:cNvSpPr>
            <a:spLocks noGrp="1"/>
          </p:cNvSpPr>
          <p:nvPr>
            <p:ph idx="1"/>
          </p:nvPr>
        </p:nvSpPr>
        <p:spPr>
          <a:xfrm>
            <a:off x="628650" y="2176936"/>
            <a:ext cx="7886700" cy="4351338"/>
          </a:xfrm>
        </p:spPr>
        <p:txBody>
          <a:bodyPr>
            <a:normAutofit/>
          </a:bodyPr>
          <a:lstStyle/>
          <a:p>
            <a:r>
              <a:rPr lang="en-US" sz="2400" dirty="0"/>
              <a:t>Combines two breath types, VAC and either PS or spontaneous breathing, while on CPAP.</a:t>
            </a:r>
            <a:r>
              <a:rPr lang="en-US" sz="2400" baseline="30000" dirty="0"/>
              <a:t>30</a:t>
            </a:r>
            <a:endParaRPr lang="en-US" sz="2400" dirty="0"/>
          </a:p>
          <a:p>
            <a:r>
              <a:rPr lang="en-US" sz="2400" dirty="0"/>
              <a:t>Mandatory, time-triggered breaths, patient-assisted breaths, and spontaneous breaths are all provided. </a:t>
            </a:r>
          </a:p>
          <a:p>
            <a:r>
              <a:rPr lang="en-US" sz="2400" dirty="0"/>
              <a:t>Ventilator prevents “breath stacking” (a VAC breath compounded by a PS breath) through use of a “timing window.” </a:t>
            </a:r>
          </a:p>
          <a:p>
            <a:r>
              <a:rPr lang="en-US" sz="2400" dirty="0"/>
              <a:t>If patient attempts to trigger a breath in this timing window, then ventilator will deliver a VAC breath. </a:t>
            </a:r>
          </a:p>
          <a:p>
            <a:r>
              <a:rPr lang="en-US" sz="2400" dirty="0"/>
              <a:t>If patient attempts to trigger a breath outside window, then a spontaneous breath will occur. </a:t>
            </a:r>
          </a:p>
        </p:txBody>
      </p:sp>
    </p:spTree>
    <p:extLst>
      <p:ext uri="{BB962C8B-B14F-4D97-AF65-F5344CB8AC3E}">
        <p14:creationId xmlns:p14="http://schemas.microsoft.com/office/powerpoint/2010/main" val="2419982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90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81139"/>
            <a:ext cx="7886700" cy="4973635"/>
          </a:xfrm>
        </p:spPr>
        <p:txBody>
          <a:bodyPr>
            <a:normAutofit fontScale="85000" lnSpcReduction="20000"/>
          </a:bodyPr>
          <a:lstStyle/>
          <a:p>
            <a:pPr lvl="0"/>
            <a:r>
              <a:rPr lang="en-US" dirty="0"/>
              <a:t>PEEP</a:t>
            </a:r>
          </a:p>
          <a:p>
            <a:pPr lvl="0"/>
            <a:r>
              <a:rPr lang="en-US" dirty="0"/>
              <a:t>Fio</a:t>
            </a:r>
            <a:r>
              <a:rPr lang="en-US" baseline="-25000" dirty="0"/>
              <a:t>2</a:t>
            </a:r>
            <a:endParaRPr lang="en-US" dirty="0"/>
          </a:p>
          <a:p>
            <a:pPr lvl="0"/>
            <a:r>
              <a:rPr lang="en-US" dirty="0"/>
              <a:t>Vt</a:t>
            </a:r>
          </a:p>
          <a:p>
            <a:pPr lvl="0"/>
            <a:r>
              <a:rPr lang="en-US" dirty="0"/>
              <a:t>Flow</a:t>
            </a:r>
          </a:p>
          <a:p>
            <a:pPr lvl="0"/>
            <a:r>
              <a:rPr lang="en-US" dirty="0"/>
              <a:t>SIMV rate</a:t>
            </a:r>
          </a:p>
          <a:p>
            <a:pPr lvl="0"/>
            <a:r>
              <a:rPr lang="en-US" dirty="0"/>
              <a:t>Inspiratory time</a:t>
            </a:r>
          </a:p>
          <a:p>
            <a:pPr lvl="0"/>
            <a:r>
              <a:rPr lang="en-US" dirty="0"/>
              <a:t>Pressure support level</a:t>
            </a:r>
          </a:p>
          <a:p>
            <a:pPr lvl="0"/>
            <a:r>
              <a:rPr lang="en-US" dirty="0"/>
              <a:t>Cycle sensitivity for the PS breaths</a:t>
            </a:r>
          </a:p>
          <a:p>
            <a:pPr lvl="0"/>
            <a:endParaRPr lang="en-US" dirty="0"/>
          </a:p>
          <a:p>
            <a:r>
              <a:rPr lang="en-US" dirty="0"/>
              <a:t>During VAC breaths, resulting pressure created is variable and depends on Vt, flow, and patient mechanics.</a:t>
            </a:r>
            <a:r>
              <a:rPr lang="en-US" baseline="30000" dirty="0"/>
              <a:t>30</a:t>
            </a:r>
            <a:endParaRPr lang="en-US" dirty="0"/>
          </a:p>
          <a:p>
            <a:r>
              <a:rPr lang="en-US" dirty="0"/>
              <a:t>During PS breaths, volume will be variable and depend on the PS level, patient effort, and patient respiratory system mechanics.</a:t>
            </a:r>
            <a:r>
              <a:rPr lang="en-US" baseline="30000" dirty="0"/>
              <a:t>30</a:t>
            </a:r>
            <a:endParaRPr lang="en-US" dirty="0"/>
          </a:p>
          <a:p>
            <a:endParaRPr lang="en-US" dirty="0"/>
          </a:p>
        </p:txBody>
      </p:sp>
    </p:spTree>
    <p:extLst>
      <p:ext uri="{BB962C8B-B14F-4D97-AF65-F5344CB8AC3E}">
        <p14:creationId xmlns:p14="http://schemas.microsoft.com/office/powerpoint/2010/main" val="30929179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2855"/>
            <a:ext cx="7886700" cy="1325563"/>
          </a:xfrm>
        </p:spPr>
        <p:txBody>
          <a:bodyPr>
            <a:noAutofit/>
          </a:bodyPr>
          <a:lstStyle/>
          <a:p>
            <a:r>
              <a:rPr lang="en-US" sz="4000" b="0" cap="none" dirty="0"/>
              <a:t>Volume Control–continuous Mandatory Ventilation with Autoflow (VC-CMV)</a:t>
            </a:r>
          </a:p>
        </p:txBody>
      </p:sp>
      <p:sp>
        <p:nvSpPr>
          <p:cNvPr id="3" name="Content Placeholder 2"/>
          <p:cNvSpPr>
            <a:spLocks noGrp="1"/>
          </p:cNvSpPr>
          <p:nvPr>
            <p:ph idx="1"/>
          </p:nvPr>
        </p:nvSpPr>
        <p:spPr>
          <a:xfrm>
            <a:off x="723900" y="2080408"/>
            <a:ext cx="8058150" cy="4482935"/>
          </a:xfrm>
        </p:spPr>
        <p:txBody>
          <a:bodyPr>
            <a:normAutofit fontScale="85000" lnSpcReduction="20000"/>
          </a:bodyPr>
          <a:lstStyle/>
          <a:p>
            <a:pPr>
              <a:lnSpc>
                <a:spcPct val="100000"/>
              </a:lnSpc>
              <a:spcBef>
                <a:spcPts val="300"/>
              </a:spcBef>
            </a:pPr>
            <a:r>
              <a:rPr lang="en-US" dirty="0"/>
              <a:t>Pressure-targeted (PC breaths) mode that uses pressure breaths to achieve a clinician-set Vt.</a:t>
            </a:r>
            <a:r>
              <a:rPr lang="en-US" baseline="30000" dirty="0"/>
              <a:t>30</a:t>
            </a:r>
            <a:r>
              <a:rPr lang="en-US" dirty="0"/>
              <a:t> </a:t>
            </a:r>
          </a:p>
          <a:p>
            <a:pPr>
              <a:lnSpc>
                <a:spcPct val="100000"/>
              </a:lnSpc>
              <a:spcBef>
                <a:spcPts val="300"/>
              </a:spcBef>
            </a:pPr>
            <a:r>
              <a:rPr lang="en-US" dirty="0"/>
              <a:t>Inspiratory pressure level is now adjusted by the ventilator instead of clinician. </a:t>
            </a:r>
          </a:p>
          <a:p>
            <a:pPr>
              <a:lnSpc>
                <a:spcPct val="100000"/>
              </a:lnSpc>
              <a:spcBef>
                <a:spcPts val="300"/>
              </a:spcBef>
            </a:pPr>
            <a:r>
              <a:rPr lang="en-US" dirty="0"/>
              <a:t>Ventilator relies a previous breath sequence to deliver ensuing breath the Vt tends to be somewhat variable, especially in patients with inconsistent efforts. </a:t>
            </a:r>
          </a:p>
          <a:p>
            <a:pPr>
              <a:lnSpc>
                <a:spcPct val="100000"/>
              </a:lnSpc>
              <a:spcBef>
                <a:spcPts val="300"/>
              </a:spcBef>
            </a:pPr>
            <a:r>
              <a:rPr lang="en-US" dirty="0"/>
              <a:t>This mode delivers mandatory, time-triggered breaths only. </a:t>
            </a:r>
          </a:p>
          <a:p>
            <a:pPr>
              <a:lnSpc>
                <a:spcPct val="100000"/>
              </a:lnSpc>
              <a:spcBef>
                <a:spcPts val="300"/>
              </a:spcBef>
            </a:pPr>
            <a:r>
              <a:rPr lang="en-US" dirty="0"/>
              <a:t>No spontaneous breaths allowed. </a:t>
            </a:r>
          </a:p>
          <a:p>
            <a:pPr>
              <a:lnSpc>
                <a:spcPct val="100000"/>
              </a:lnSpc>
              <a:spcBef>
                <a:spcPts val="300"/>
              </a:spcBef>
            </a:pPr>
            <a:r>
              <a:rPr lang="en-US" dirty="0"/>
              <a:t>Volume-targeted mode of ventilation (VAC) allowing for mandatory, time-triggered breaths only. Patient assisted breaths, and spontaneous breathing not allowed. </a:t>
            </a:r>
          </a:p>
          <a:p>
            <a:pPr>
              <a:lnSpc>
                <a:spcPct val="100000"/>
              </a:lnSpc>
              <a:spcBef>
                <a:spcPts val="300"/>
              </a:spcBef>
            </a:pPr>
            <a:r>
              <a:rPr lang="en-US" dirty="0"/>
              <a:t>Breath cycles to exhalation once the tidal volume (Vt) has been delivered. </a:t>
            </a:r>
          </a:p>
          <a:p>
            <a:pPr>
              <a:lnSpc>
                <a:spcPct val="100000"/>
              </a:lnSpc>
              <a:spcBef>
                <a:spcPts val="300"/>
              </a:spcBef>
            </a:pPr>
            <a:endParaRPr lang="en-US" dirty="0"/>
          </a:p>
          <a:p>
            <a:pPr>
              <a:lnSpc>
                <a:spcPct val="100000"/>
              </a:lnSpc>
              <a:spcBef>
                <a:spcPts val="300"/>
              </a:spcBef>
            </a:pPr>
            <a:endParaRPr lang="en-US" dirty="0"/>
          </a:p>
          <a:p>
            <a:pPr>
              <a:lnSpc>
                <a:spcPct val="100000"/>
              </a:lnSpc>
              <a:spcBef>
                <a:spcPts val="300"/>
              </a:spcBef>
            </a:pPr>
            <a:endParaRPr lang="en-US" dirty="0"/>
          </a:p>
          <a:p>
            <a:pPr>
              <a:lnSpc>
                <a:spcPct val="100000"/>
              </a:lnSpc>
              <a:spcBef>
                <a:spcPts val="300"/>
              </a:spcBef>
            </a:pPr>
            <a:endParaRPr lang="en-US" dirty="0"/>
          </a:p>
        </p:txBody>
      </p:sp>
    </p:spTree>
    <p:extLst>
      <p:ext uri="{BB962C8B-B14F-4D97-AF65-F5344CB8AC3E}">
        <p14:creationId xmlns:p14="http://schemas.microsoft.com/office/powerpoint/2010/main" val="34531870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PEEP</a:t>
            </a:r>
          </a:p>
          <a:p>
            <a:pPr lvl="0"/>
            <a:r>
              <a:rPr lang="en-US" dirty="0"/>
              <a:t>Fio</a:t>
            </a:r>
            <a:r>
              <a:rPr lang="en-US" baseline="-25000" dirty="0"/>
              <a:t>2</a:t>
            </a:r>
            <a:endParaRPr lang="en-US" dirty="0"/>
          </a:p>
          <a:p>
            <a:pPr lvl="0"/>
            <a:r>
              <a:rPr lang="en-US" dirty="0"/>
              <a:t>Vt target</a:t>
            </a:r>
          </a:p>
          <a:p>
            <a:pPr lvl="0"/>
            <a:r>
              <a:rPr lang="en-US" dirty="0"/>
              <a:t>Inspiratory flow</a:t>
            </a:r>
          </a:p>
          <a:p>
            <a:pPr lvl="0"/>
            <a:r>
              <a:rPr lang="en-US" dirty="0"/>
              <a:t>RR</a:t>
            </a:r>
          </a:p>
          <a:p>
            <a:pPr lvl="0"/>
            <a:r>
              <a:rPr lang="en-US" dirty="0"/>
              <a:t>Inspiratory time</a:t>
            </a:r>
          </a:p>
          <a:p>
            <a:pPr lvl="0"/>
            <a:endParaRPr lang="en-US" dirty="0"/>
          </a:p>
          <a:p>
            <a:r>
              <a:rPr lang="en-US" dirty="0"/>
              <a:t>Resulting pressure created is variable and depends on Vt, flow, and patient respiratory system mechanics.</a:t>
            </a:r>
            <a:r>
              <a:rPr lang="en-US" baseline="30000" dirty="0"/>
              <a:t>30</a:t>
            </a:r>
            <a:endParaRPr lang="en-US" dirty="0"/>
          </a:p>
          <a:p>
            <a:endParaRPr lang="en-US" dirty="0"/>
          </a:p>
        </p:txBody>
      </p:sp>
    </p:spTree>
    <p:extLst>
      <p:ext uri="{BB962C8B-B14F-4D97-AF65-F5344CB8AC3E}">
        <p14:creationId xmlns:p14="http://schemas.microsoft.com/office/powerpoint/2010/main" val="5514770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Volume Control–A/C with Autoflow </a:t>
            </a:r>
            <a:br>
              <a:rPr lang="en-US" b="0" cap="none" dirty="0"/>
            </a:br>
            <a:r>
              <a:rPr lang="en-US" b="0" cap="none" dirty="0"/>
              <a:t>(VC-A/C)</a:t>
            </a:r>
          </a:p>
        </p:txBody>
      </p:sp>
      <p:sp>
        <p:nvSpPr>
          <p:cNvPr id="3" name="Content Placeholder 2"/>
          <p:cNvSpPr>
            <a:spLocks noGrp="1"/>
          </p:cNvSpPr>
          <p:nvPr>
            <p:ph idx="1"/>
          </p:nvPr>
        </p:nvSpPr>
        <p:spPr>
          <a:xfrm>
            <a:off x="628650" y="1932503"/>
            <a:ext cx="7886700" cy="4351338"/>
          </a:xfrm>
        </p:spPr>
        <p:txBody>
          <a:bodyPr>
            <a:normAutofit fontScale="92500" lnSpcReduction="10000"/>
          </a:bodyPr>
          <a:lstStyle/>
          <a:p>
            <a:r>
              <a:rPr lang="en-US" dirty="0"/>
              <a:t>Pressure-targeted (either PC or PA breaths) mode that uses pressure breaths to achieve a clinician-set Vt.</a:t>
            </a:r>
            <a:r>
              <a:rPr lang="en-US" baseline="30000" dirty="0"/>
              <a:t>30</a:t>
            </a:r>
            <a:r>
              <a:rPr lang="en-US" dirty="0"/>
              <a:t> </a:t>
            </a:r>
          </a:p>
          <a:p>
            <a:endParaRPr lang="en-US" dirty="0"/>
          </a:p>
          <a:p>
            <a:r>
              <a:rPr lang="en-US" dirty="0"/>
              <a:t>Inspiratory pressure level, is now adjusted by the ventilator instead of clinician. </a:t>
            </a:r>
          </a:p>
          <a:p>
            <a:endParaRPr lang="en-US" dirty="0"/>
          </a:p>
          <a:p>
            <a:r>
              <a:rPr lang="en-US" dirty="0"/>
              <a:t>Since ventilator relies a previous breath sequence to deliver the ensuing breath the Vt tends to be somewhat variable, especially in patients with inconsistent efforts. </a:t>
            </a:r>
          </a:p>
          <a:p>
            <a:endParaRPr lang="en-US" dirty="0"/>
          </a:p>
          <a:p>
            <a:r>
              <a:rPr lang="en-US" dirty="0"/>
              <a:t>No spontaneous breaths allowed.</a:t>
            </a:r>
          </a:p>
          <a:p>
            <a:endParaRPr lang="en-US" dirty="0"/>
          </a:p>
        </p:txBody>
      </p:sp>
    </p:spTree>
    <p:extLst>
      <p:ext uri="{BB962C8B-B14F-4D97-AF65-F5344CB8AC3E}">
        <p14:creationId xmlns:p14="http://schemas.microsoft.com/office/powerpoint/2010/main" val="12055037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RR</a:t>
            </a:r>
          </a:p>
          <a:p>
            <a:pPr lvl="0"/>
            <a:r>
              <a:rPr lang="en-US" dirty="0"/>
              <a:t>Vt target </a:t>
            </a:r>
          </a:p>
          <a:p>
            <a:pPr lvl="0"/>
            <a:r>
              <a:rPr lang="en-US" dirty="0"/>
              <a:t>Inspiratory time </a:t>
            </a:r>
          </a:p>
          <a:p>
            <a:pPr lvl="0"/>
            <a:endParaRPr lang="en-US" dirty="0"/>
          </a:p>
          <a:p>
            <a:r>
              <a:rPr lang="en-US" dirty="0"/>
              <a:t>Amount of pressure and flow delivered will be variable and depend on the Vt setting, patient effort, and patient respiratory system mechanics.</a:t>
            </a:r>
            <a:r>
              <a:rPr lang="en-US" baseline="30000" dirty="0"/>
              <a:t>30</a:t>
            </a:r>
            <a:endParaRPr lang="en-US" dirty="0"/>
          </a:p>
        </p:txBody>
      </p:sp>
    </p:spTree>
    <p:extLst>
      <p:ext uri="{BB962C8B-B14F-4D97-AF65-F5344CB8AC3E}">
        <p14:creationId xmlns:p14="http://schemas.microsoft.com/office/powerpoint/2010/main" val="36816740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0376"/>
            <a:ext cx="7886700" cy="1325563"/>
          </a:xfrm>
        </p:spPr>
        <p:txBody>
          <a:bodyPr>
            <a:noAutofit/>
          </a:bodyPr>
          <a:lstStyle/>
          <a:p>
            <a:r>
              <a:rPr lang="en-US" sz="4000" b="0" cap="none" dirty="0"/>
              <a:t>Volume Control Synchronized, Intermittent Mandatory Ventilation with Autoflow (VC-SIMV)</a:t>
            </a:r>
          </a:p>
        </p:txBody>
      </p:sp>
      <p:sp>
        <p:nvSpPr>
          <p:cNvPr id="3" name="Content Placeholder 2"/>
          <p:cNvSpPr>
            <a:spLocks noGrp="1"/>
          </p:cNvSpPr>
          <p:nvPr>
            <p:ph idx="1"/>
          </p:nvPr>
        </p:nvSpPr>
        <p:spPr>
          <a:xfrm>
            <a:off x="628650" y="2198686"/>
            <a:ext cx="7886700" cy="4351338"/>
          </a:xfrm>
        </p:spPr>
        <p:txBody>
          <a:bodyPr>
            <a:normAutofit lnSpcReduction="10000"/>
          </a:bodyPr>
          <a:lstStyle/>
          <a:p>
            <a:r>
              <a:rPr lang="en-US" sz="2400" dirty="0"/>
              <a:t>Combines two breath types, PAC (ventilator-controlled inspiratory pressure) and either PS or spontaneous breathing, while on CPAP.</a:t>
            </a:r>
            <a:r>
              <a:rPr lang="en-US" sz="2400" baseline="30000" dirty="0"/>
              <a:t>30</a:t>
            </a:r>
            <a:r>
              <a:rPr lang="en-US" sz="2400" dirty="0"/>
              <a:t> </a:t>
            </a:r>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29131893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561975" y="1476375"/>
            <a:ext cx="8210550" cy="4924425"/>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SIMV rate</a:t>
            </a:r>
          </a:p>
          <a:p>
            <a:pPr lvl="0"/>
            <a:r>
              <a:rPr lang="en-US" dirty="0"/>
              <a:t>Vt </a:t>
            </a:r>
          </a:p>
          <a:p>
            <a:pPr lvl="0"/>
            <a:r>
              <a:rPr lang="en-US" dirty="0"/>
              <a:t>Inspiratory time </a:t>
            </a:r>
          </a:p>
          <a:p>
            <a:pPr lvl="0"/>
            <a:r>
              <a:rPr lang="en-US" dirty="0"/>
              <a:t>Pressure support level</a:t>
            </a:r>
          </a:p>
          <a:p>
            <a:pPr lvl="0"/>
            <a:endParaRPr lang="en-US" dirty="0"/>
          </a:p>
          <a:p>
            <a:pPr>
              <a:lnSpc>
                <a:spcPct val="100000"/>
              </a:lnSpc>
            </a:pPr>
            <a:r>
              <a:rPr lang="en-US" dirty="0"/>
              <a:t>During control breath, amount of pressure and flow delivered will be variable and depend on Vt setting, patient effort, and patient respiratory system mechanics.</a:t>
            </a:r>
            <a:r>
              <a:rPr lang="en-US" baseline="30000" dirty="0"/>
              <a:t>30</a:t>
            </a:r>
            <a:r>
              <a:rPr lang="en-US" dirty="0"/>
              <a:t> During PS breath flow, the Vt will be variable and depend on the PS level, patient effort, and patient respiratory system mechanics. If CPAP is used, the spontaneous breath Vt will be variable and depend on patient effort, and patient respiratory system mechanics.</a:t>
            </a:r>
          </a:p>
          <a:p>
            <a:endParaRPr lang="en-US" dirty="0"/>
          </a:p>
        </p:txBody>
      </p:sp>
    </p:spTree>
    <p:extLst>
      <p:ext uri="{BB962C8B-B14F-4D97-AF65-F5344CB8AC3E}">
        <p14:creationId xmlns:p14="http://schemas.microsoft.com/office/powerpoint/2010/main" val="16203044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3839"/>
            <a:ext cx="7886700" cy="1325563"/>
          </a:xfrm>
        </p:spPr>
        <p:txBody>
          <a:bodyPr>
            <a:normAutofit fontScale="90000"/>
          </a:bodyPr>
          <a:lstStyle/>
          <a:p>
            <a:r>
              <a:rPr lang="en-US" b="0" cap="none" dirty="0"/>
              <a:t>Pressure Control-biphasic Positive Airway Pressure (PC-BIPAP)</a:t>
            </a:r>
          </a:p>
        </p:txBody>
      </p:sp>
      <p:sp>
        <p:nvSpPr>
          <p:cNvPr id="3" name="Content Placeholder 2"/>
          <p:cNvSpPr>
            <a:spLocks noGrp="1"/>
          </p:cNvSpPr>
          <p:nvPr>
            <p:ph idx="1"/>
          </p:nvPr>
        </p:nvSpPr>
        <p:spPr>
          <a:xfrm>
            <a:off x="628650" y="2217263"/>
            <a:ext cx="7886700" cy="4081648"/>
          </a:xfrm>
        </p:spPr>
        <p:txBody>
          <a:bodyPr/>
          <a:lstStyle/>
          <a:p>
            <a:r>
              <a:rPr lang="en-US" dirty="0"/>
              <a:t>Form of pressure SIMV that combines two breath types, PAC and either PS or spontaneous breathing, while on CPAP.</a:t>
            </a:r>
            <a:r>
              <a:rPr lang="en-US" baseline="30000" dirty="0"/>
              <a:t>30</a:t>
            </a:r>
            <a:r>
              <a:rPr lang="en-US" dirty="0"/>
              <a:t> </a:t>
            </a:r>
          </a:p>
          <a:p>
            <a:endParaRPr lang="en-US" dirty="0"/>
          </a:p>
          <a:p>
            <a:r>
              <a:rPr lang="en-US" dirty="0"/>
              <a:t>Combination of mandatory, time-triggered breaths, patient-assisted breaths, and spontaneous breaths. </a:t>
            </a:r>
          </a:p>
          <a:p>
            <a:endParaRPr lang="en-US" dirty="0"/>
          </a:p>
          <a:p>
            <a:r>
              <a:rPr lang="en-US" dirty="0"/>
              <a:t>Spontaneous breathing allowed throughout entire breath cycle.</a:t>
            </a:r>
          </a:p>
          <a:p>
            <a:endParaRPr lang="en-US" dirty="0"/>
          </a:p>
        </p:txBody>
      </p:sp>
    </p:spTree>
    <p:extLst>
      <p:ext uri="{BB962C8B-B14F-4D97-AF65-F5344CB8AC3E}">
        <p14:creationId xmlns:p14="http://schemas.microsoft.com/office/powerpoint/2010/main" val="30728984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728789"/>
            <a:ext cx="7886700" cy="4776786"/>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 </a:t>
            </a:r>
          </a:p>
          <a:p>
            <a:pPr lvl="0"/>
            <a:r>
              <a:rPr lang="en-US" dirty="0"/>
              <a:t>Inspiratory time</a:t>
            </a:r>
          </a:p>
          <a:p>
            <a:pPr lvl="0"/>
            <a:r>
              <a:rPr lang="en-US" dirty="0"/>
              <a:t>SIMV rate</a:t>
            </a:r>
          </a:p>
          <a:p>
            <a:pPr lvl="0"/>
            <a:r>
              <a:rPr lang="en-US" dirty="0"/>
              <a:t>Pressure support level</a:t>
            </a:r>
          </a:p>
          <a:p>
            <a:pPr lvl="0"/>
            <a:endParaRPr lang="en-US" dirty="0"/>
          </a:p>
          <a:p>
            <a:pPr>
              <a:lnSpc>
                <a:spcPct val="100000"/>
              </a:lnSpc>
            </a:pPr>
            <a:r>
              <a:rPr lang="en-US" dirty="0"/>
              <a:t>During PAC breaths, resulting Vt created is variable and depends on inspiratory pressure level, patient effort, and patient respiratory system mechanics.</a:t>
            </a:r>
            <a:r>
              <a:rPr lang="en-US" baseline="30000" dirty="0"/>
              <a:t>30</a:t>
            </a:r>
            <a:r>
              <a:rPr lang="en-US" dirty="0"/>
              <a:t> </a:t>
            </a:r>
          </a:p>
          <a:p>
            <a:pPr>
              <a:lnSpc>
                <a:spcPct val="100000"/>
              </a:lnSpc>
            </a:pPr>
            <a:r>
              <a:rPr lang="en-US" dirty="0"/>
              <a:t>During PS breaths, volume will be variable and depend on PS level, patient effort, and patient respiratory system mechanics.</a:t>
            </a:r>
            <a:r>
              <a:rPr lang="en-US" baseline="30000" dirty="0"/>
              <a:t>30</a:t>
            </a:r>
            <a:endParaRPr lang="en-US" dirty="0"/>
          </a:p>
        </p:txBody>
      </p:sp>
    </p:spTree>
    <p:extLst>
      <p:ext uri="{BB962C8B-B14F-4D97-AF65-F5344CB8AC3E}">
        <p14:creationId xmlns:p14="http://schemas.microsoft.com/office/powerpoint/2010/main" val="23282039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8530"/>
            <a:ext cx="7886700" cy="1325563"/>
          </a:xfrm>
        </p:spPr>
        <p:txBody>
          <a:bodyPr>
            <a:noAutofit/>
          </a:bodyPr>
          <a:lstStyle/>
          <a:p>
            <a:r>
              <a:rPr lang="en-US" sz="4000" b="0" cap="none" dirty="0"/>
              <a:t>Airway Pressure Release Ventilation</a:t>
            </a:r>
            <a:br>
              <a:rPr lang="en-US" sz="4000" b="0" cap="none" dirty="0"/>
            </a:br>
            <a:r>
              <a:rPr lang="en-US" sz="4000" b="0" cap="none" dirty="0"/>
              <a:t>(APRV)</a:t>
            </a:r>
          </a:p>
        </p:txBody>
      </p:sp>
      <p:sp>
        <p:nvSpPr>
          <p:cNvPr id="3" name="Content Placeholder 2"/>
          <p:cNvSpPr>
            <a:spLocks noGrp="1"/>
          </p:cNvSpPr>
          <p:nvPr>
            <p:ph idx="1"/>
          </p:nvPr>
        </p:nvSpPr>
        <p:spPr>
          <a:xfrm>
            <a:off x="628650" y="1639887"/>
            <a:ext cx="8153400" cy="4879583"/>
          </a:xfrm>
        </p:spPr>
        <p:txBody>
          <a:bodyPr>
            <a:normAutofit fontScale="85000" lnSpcReduction="20000"/>
          </a:bodyPr>
          <a:lstStyle/>
          <a:p>
            <a:pPr>
              <a:lnSpc>
                <a:spcPct val="100000"/>
              </a:lnSpc>
              <a:spcBef>
                <a:spcPts val="500"/>
              </a:spcBef>
            </a:pPr>
            <a:r>
              <a:rPr lang="en-US" dirty="0"/>
              <a:t>Mode of ventilation similar to DuoPAP in allowing for spontaneous breathing at two different pressure levels.</a:t>
            </a:r>
            <a:r>
              <a:rPr lang="en-US" baseline="30000" dirty="0"/>
              <a:t>21 </a:t>
            </a:r>
            <a:r>
              <a:rPr lang="en-US" dirty="0"/>
              <a:t> </a:t>
            </a:r>
          </a:p>
          <a:p>
            <a:pPr>
              <a:lnSpc>
                <a:spcPct val="100000"/>
              </a:lnSpc>
              <a:spcBef>
                <a:spcPts val="500"/>
              </a:spcBef>
            </a:pPr>
            <a:r>
              <a:rPr lang="en-US" dirty="0"/>
              <a:t>The ventilator switches between two different clinician-set pressure levels (the lower of which can be CPAP). </a:t>
            </a:r>
          </a:p>
          <a:p>
            <a:pPr>
              <a:lnSpc>
                <a:spcPct val="100000"/>
              </a:lnSpc>
              <a:spcBef>
                <a:spcPts val="500"/>
              </a:spcBef>
            </a:pPr>
            <a:r>
              <a:rPr lang="en-US" dirty="0"/>
              <a:t>These pressure levels are referred to as P</a:t>
            </a:r>
            <a:r>
              <a:rPr lang="en-US" baseline="-25000" dirty="0"/>
              <a:t>high</a:t>
            </a:r>
            <a:r>
              <a:rPr lang="en-US" dirty="0"/>
              <a:t> 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T</a:t>
            </a:r>
            <a:r>
              <a:rPr lang="en-US" baseline="-25000" dirty="0"/>
              <a:t>low</a:t>
            </a:r>
            <a:r>
              <a:rPr lang="en-US" dirty="0"/>
              <a:t>. </a:t>
            </a:r>
          </a:p>
          <a:p>
            <a:pPr>
              <a:lnSpc>
                <a:spcPct val="100000"/>
              </a:lnSpc>
              <a:spcBef>
                <a:spcPts val="500"/>
              </a:spcBef>
            </a:pPr>
            <a:r>
              <a:rPr lang="en-US" dirty="0"/>
              <a:t>Unlike DuoPAP, APRV generally is used in an inverse ratio fashion. Most of time spent at P</a:t>
            </a:r>
            <a:r>
              <a:rPr lang="en-US" baseline="-25000" dirty="0"/>
              <a:t>high</a:t>
            </a:r>
            <a:r>
              <a:rPr lang="en-US" dirty="0"/>
              <a:t> with brief, periodic releases to P</a:t>
            </a:r>
            <a:r>
              <a:rPr lang="en-US" baseline="-25000" dirty="0"/>
              <a:t>low</a:t>
            </a:r>
            <a:r>
              <a:rPr lang="en-US" dirty="0"/>
              <a:t>.</a:t>
            </a:r>
          </a:p>
          <a:p>
            <a:pPr>
              <a:lnSpc>
                <a:spcPct val="100000"/>
              </a:lnSpc>
              <a:spcBef>
                <a:spcPts val="500"/>
              </a:spcBef>
            </a:pPr>
            <a:r>
              <a:rPr lang="en-US" dirty="0"/>
              <a:t>Important difference from pressure-targeted modes is that the P</a:t>
            </a:r>
            <a:r>
              <a:rPr lang="en-US" baseline="-25000" dirty="0"/>
              <a:t>high</a:t>
            </a:r>
            <a:r>
              <a:rPr lang="en-US" dirty="0"/>
              <a:t> level is now referenced to atmosphere as to the PEEP level. </a:t>
            </a:r>
          </a:p>
          <a:p>
            <a:pPr>
              <a:lnSpc>
                <a:spcPct val="100000"/>
              </a:lnSpc>
              <a:spcBef>
                <a:spcPts val="500"/>
              </a:spcBef>
            </a:pPr>
            <a:r>
              <a:rPr lang="en-US" dirty="0"/>
              <a:t>Important: increases in P</a:t>
            </a:r>
            <a:r>
              <a:rPr lang="en-US" baseline="-25000" dirty="0"/>
              <a:t>low</a:t>
            </a:r>
            <a:r>
              <a:rPr lang="en-US" dirty="0"/>
              <a:t> will decrease distending pressure. Additional ventilator support can also be added in the form of PS at both pressure levels to augment the patient effort.</a:t>
            </a:r>
          </a:p>
          <a:p>
            <a:pPr>
              <a:lnSpc>
                <a:spcPct val="100000"/>
              </a:lnSpc>
              <a:spcBef>
                <a:spcPts val="500"/>
              </a:spcBef>
            </a:pPr>
            <a:endParaRPr lang="en-US" dirty="0"/>
          </a:p>
        </p:txBody>
      </p:sp>
    </p:spTree>
    <p:extLst>
      <p:ext uri="{BB962C8B-B14F-4D97-AF65-F5344CB8AC3E}">
        <p14:creationId xmlns:p14="http://schemas.microsoft.com/office/powerpoint/2010/main" val="9777092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87"/>
            <a:ext cx="7886700" cy="1325563"/>
          </a:xfrm>
        </p:spPr>
        <p:txBody>
          <a:bodyPr>
            <a:normAutofit/>
          </a:bodyPr>
          <a:lstStyle/>
          <a:p>
            <a:r>
              <a:rPr lang="en-US" sz="4000" b="0" cap="none" dirty="0"/>
              <a:t>Spontaneous-continuous Positive Pressure (SPN-CPAP)</a:t>
            </a:r>
          </a:p>
        </p:txBody>
      </p:sp>
      <p:sp>
        <p:nvSpPr>
          <p:cNvPr id="3" name="Content Placeholder 2"/>
          <p:cNvSpPr>
            <a:spLocks noGrp="1"/>
          </p:cNvSpPr>
          <p:nvPr>
            <p:ph idx="1"/>
          </p:nvPr>
        </p:nvSpPr>
        <p:spPr>
          <a:xfrm>
            <a:off x="628650" y="2051050"/>
            <a:ext cx="7886700" cy="4351338"/>
          </a:xfrm>
        </p:spPr>
        <p:txBody>
          <a:bodyPr>
            <a:normAutofit fontScale="92500"/>
          </a:bodyPr>
          <a:lstStyle/>
          <a:p>
            <a:r>
              <a:rPr lang="en-US" dirty="0"/>
              <a:t>Patient regulates the respiratory rate and Vt with support from ventilator.</a:t>
            </a:r>
            <a:r>
              <a:rPr lang="en-US" baseline="30000" dirty="0"/>
              <a:t>30</a:t>
            </a:r>
            <a:r>
              <a:rPr lang="en-US" dirty="0"/>
              <a:t> </a:t>
            </a:r>
          </a:p>
          <a:p>
            <a:endParaRPr lang="en-US" dirty="0"/>
          </a:p>
          <a:p>
            <a:r>
              <a:rPr lang="en-US" dirty="0"/>
              <a:t>Patient triggers all breaths and will receive clinician-set PS level or no additional support (CPAP). </a:t>
            </a:r>
          </a:p>
          <a:p>
            <a:endParaRPr lang="en-US" dirty="0"/>
          </a:p>
          <a:p>
            <a:r>
              <a:rPr lang="en-US" dirty="0"/>
              <a:t>If a pressure support level &gt; 0 cm H</a:t>
            </a:r>
            <a:r>
              <a:rPr lang="en-US" baseline="-25000" dirty="0"/>
              <a:t>2</a:t>
            </a:r>
            <a:r>
              <a:rPr lang="en-US" dirty="0"/>
              <a:t>O is set, the breath cycles to expiration when inspiratory flow decreases below a preset percentage of inspiratory peak flow.</a:t>
            </a:r>
          </a:p>
          <a:p>
            <a:endParaRPr lang="en-US" dirty="0"/>
          </a:p>
        </p:txBody>
      </p:sp>
    </p:spTree>
    <p:extLst>
      <p:ext uri="{BB962C8B-B14F-4D97-AF65-F5344CB8AC3E}">
        <p14:creationId xmlns:p14="http://schemas.microsoft.com/office/powerpoint/2010/main" val="29887728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PEEP</a:t>
            </a:r>
          </a:p>
          <a:p>
            <a:pPr lvl="0"/>
            <a:r>
              <a:rPr lang="en-US" dirty="0"/>
              <a:t>Fio</a:t>
            </a:r>
            <a:r>
              <a:rPr lang="en-US" baseline="-25000" dirty="0"/>
              <a:t>2</a:t>
            </a:r>
            <a:endParaRPr lang="en-US" dirty="0"/>
          </a:p>
          <a:p>
            <a:pPr lvl="0"/>
            <a:r>
              <a:rPr lang="en-US" dirty="0"/>
              <a:t>Pressure support level</a:t>
            </a:r>
          </a:p>
          <a:p>
            <a:endParaRPr lang="en-US" dirty="0"/>
          </a:p>
          <a:p>
            <a:r>
              <a:rPr lang="en-US" dirty="0"/>
              <a:t>Vt will be variable and depend on PS level, patient effort, and patient respiratory system mechanics.</a:t>
            </a:r>
            <a:r>
              <a:rPr lang="en-US" baseline="30000" dirty="0"/>
              <a:t>30</a:t>
            </a:r>
            <a:r>
              <a:rPr lang="en-US" dirty="0"/>
              <a:t> If the PS level is set to 0, all breaths will be unsupported.</a:t>
            </a:r>
          </a:p>
          <a:p>
            <a:endParaRPr lang="en-US" dirty="0"/>
          </a:p>
        </p:txBody>
      </p:sp>
    </p:spTree>
    <p:extLst>
      <p:ext uri="{BB962C8B-B14F-4D97-AF65-F5344CB8AC3E}">
        <p14:creationId xmlns:p14="http://schemas.microsoft.com/office/powerpoint/2010/main" val="38598183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403475"/>
            <a:ext cx="7886700" cy="3076576"/>
          </a:xfrm>
        </p:spPr>
        <p:txBody>
          <a:bodyPr/>
          <a:lstStyle/>
          <a:p>
            <a:r>
              <a:rPr lang="en-US" dirty="0"/>
              <a:t>Available in SPN-CPAP only.</a:t>
            </a:r>
            <a:r>
              <a:rPr lang="en-US" baseline="30000" dirty="0"/>
              <a:t>30</a:t>
            </a:r>
            <a:r>
              <a:rPr lang="en-US" dirty="0"/>
              <a:t> </a:t>
            </a:r>
          </a:p>
          <a:p>
            <a:endParaRPr lang="en-US" dirty="0"/>
          </a:p>
          <a:p>
            <a:r>
              <a:rPr lang="en-US" dirty="0"/>
              <a:t>Ventilator will deliver VC-CMV breaths.</a:t>
            </a:r>
          </a:p>
          <a:p>
            <a:endParaRPr lang="en-US" dirty="0"/>
          </a:p>
        </p:txBody>
      </p:sp>
    </p:spTree>
    <p:extLst>
      <p:ext uri="{BB962C8B-B14F-4D97-AF65-F5344CB8AC3E}">
        <p14:creationId xmlns:p14="http://schemas.microsoft.com/office/powerpoint/2010/main" val="15798805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Oxygen</a:t>
            </a:r>
          </a:p>
        </p:txBody>
      </p:sp>
      <p:sp>
        <p:nvSpPr>
          <p:cNvPr id="3" name="Content Placeholder 2"/>
          <p:cNvSpPr>
            <a:spLocks noGrp="1"/>
          </p:cNvSpPr>
          <p:nvPr>
            <p:ph idx="1"/>
          </p:nvPr>
        </p:nvSpPr>
        <p:spPr>
          <a:xfrm>
            <a:off x="628650" y="1958975"/>
            <a:ext cx="7886700" cy="3794125"/>
          </a:xfrm>
        </p:spPr>
        <p:txBody>
          <a:bodyPr/>
          <a:lstStyle/>
          <a:p>
            <a:r>
              <a:rPr lang="en-US" dirty="0"/>
              <a:t>40% to 100% when supplied with a high pressure of 39 to 87 psi through either a medical pipeline system or portable oxygen tank.</a:t>
            </a:r>
            <a:r>
              <a:rPr lang="en-US" baseline="30000" dirty="0"/>
              <a:t>30</a:t>
            </a:r>
            <a:r>
              <a:rPr lang="en-US" dirty="0"/>
              <a:t> </a:t>
            </a:r>
          </a:p>
          <a:p>
            <a:endParaRPr lang="en-US" dirty="0"/>
          </a:p>
          <a:p>
            <a:r>
              <a:rPr lang="en-US" dirty="0"/>
              <a:t>Actual Fio</a:t>
            </a:r>
            <a:r>
              <a:rPr lang="en-US" baseline="-25000" dirty="0"/>
              <a:t>2</a:t>
            </a:r>
            <a:r>
              <a:rPr lang="en-US" dirty="0"/>
              <a:t> may vary somewhat depending on inspiratory flowrate and mean airway pressure.</a:t>
            </a:r>
          </a:p>
        </p:txBody>
      </p:sp>
    </p:spTree>
    <p:extLst>
      <p:ext uri="{BB962C8B-B14F-4D97-AF65-F5344CB8AC3E}">
        <p14:creationId xmlns:p14="http://schemas.microsoft.com/office/powerpoint/2010/main" val="3784154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 </a:t>
            </a:r>
          </a:p>
        </p:txBody>
      </p:sp>
      <p:sp>
        <p:nvSpPr>
          <p:cNvPr id="3" name="Content Placeholder 2"/>
          <p:cNvSpPr>
            <a:spLocks noGrp="1"/>
          </p:cNvSpPr>
          <p:nvPr>
            <p:ph idx="1"/>
          </p:nvPr>
        </p:nvSpPr>
        <p:spPr>
          <a:xfrm>
            <a:off x="628650" y="2266949"/>
            <a:ext cx="7886700" cy="3910013"/>
          </a:xfrm>
        </p:spPr>
        <p:txBody>
          <a:bodyPr/>
          <a:lstStyle/>
          <a:p>
            <a:r>
              <a:rPr lang="en-US" dirty="0"/>
              <a:t>Available in SpnCPAP (/PS), PC-BIPAP, VC-CMV /AF, VC-A/C /AF and VC-SIMV/AF.</a:t>
            </a:r>
            <a:r>
              <a:rPr lang="en-US" baseline="30000" dirty="0"/>
              <a:t>30</a:t>
            </a:r>
            <a:r>
              <a:rPr lang="en-US" dirty="0"/>
              <a:t> </a:t>
            </a:r>
          </a:p>
          <a:p>
            <a:endParaRPr lang="en-US" dirty="0"/>
          </a:p>
          <a:p>
            <a:r>
              <a:rPr lang="en-US" dirty="0"/>
              <a:t>Ventilator will compensate for inherent leaks and the leakage alarm will be deactivated.</a:t>
            </a:r>
          </a:p>
          <a:p>
            <a:endParaRPr lang="en-US" dirty="0"/>
          </a:p>
        </p:txBody>
      </p:sp>
    </p:spTree>
    <p:extLst>
      <p:ext uri="{BB962C8B-B14F-4D97-AF65-F5344CB8AC3E}">
        <p14:creationId xmlns:p14="http://schemas.microsoft.com/office/powerpoint/2010/main" val="20504901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Other</a:t>
            </a:r>
          </a:p>
        </p:txBody>
      </p:sp>
      <p:sp>
        <p:nvSpPr>
          <p:cNvPr id="3" name="Content Placeholder 2"/>
          <p:cNvSpPr>
            <a:spLocks noGrp="1"/>
          </p:cNvSpPr>
          <p:nvPr>
            <p:ph idx="1"/>
          </p:nvPr>
        </p:nvSpPr>
        <p:spPr>
          <a:xfrm>
            <a:off x="695325" y="1690689"/>
            <a:ext cx="7886700" cy="4565650"/>
          </a:xfrm>
        </p:spPr>
        <p:txBody>
          <a:bodyPr>
            <a:normAutofit fontScale="92500" lnSpcReduction="10000"/>
          </a:bodyPr>
          <a:lstStyle/>
          <a:p>
            <a:pPr>
              <a:lnSpc>
                <a:spcPct val="95000"/>
              </a:lnSpc>
            </a:pPr>
            <a:r>
              <a:rPr lang="en-US" dirty="0"/>
              <a:t>An optional CO</a:t>
            </a:r>
            <a:r>
              <a:rPr lang="en-US" baseline="-25000" dirty="0"/>
              <a:t>2</a:t>
            </a:r>
            <a:r>
              <a:rPr lang="en-US" dirty="0"/>
              <a:t> sensor is available to allow for measurement of exhaled CO</a:t>
            </a:r>
            <a:r>
              <a:rPr lang="en-US" baseline="-25000" dirty="0"/>
              <a:t>2</a:t>
            </a:r>
            <a:r>
              <a:rPr lang="en-US" dirty="0"/>
              <a:t>.</a:t>
            </a:r>
            <a:r>
              <a:rPr lang="en-US" baseline="30000" dirty="0"/>
              <a:t>30</a:t>
            </a:r>
            <a:endParaRPr lang="en-US" dirty="0"/>
          </a:p>
          <a:p>
            <a:pPr>
              <a:lnSpc>
                <a:spcPct val="95000"/>
              </a:lnSpc>
            </a:pPr>
            <a:endParaRPr lang="en-US" dirty="0"/>
          </a:p>
          <a:p>
            <a:pPr>
              <a:lnSpc>
                <a:spcPct val="95000"/>
              </a:lnSpc>
            </a:pPr>
            <a:r>
              <a:rPr lang="en-US" dirty="0"/>
              <a:t>Nebulizer and neonatal ventilation not available.</a:t>
            </a:r>
            <a:r>
              <a:rPr lang="en-US" baseline="30000" dirty="0"/>
              <a:t>30</a:t>
            </a:r>
            <a:endParaRPr lang="en-US" dirty="0"/>
          </a:p>
          <a:p>
            <a:pPr>
              <a:lnSpc>
                <a:spcPct val="95000"/>
              </a:lnSpc>
            </a:pPr>
            <a:endParaRPr lang="en-US" dirty="0"/>
          </a:p>
          <a:p>
            <a:pPr>
              <a:lnSpc>
                <a:spcPct val="95000"/>
              </a:lnSpc>
            </a:pPr>
            <a:r>
              <a:rPr lang="en-US" dirty="0"/>
              <a:t>Previous versions of this ventilator include the Oxylog 3000, Oxylog 2000 Plus and the Oxylog 1000.</a:t>
            </a:r>
            <a:r>
              <a:rPr lang="en-US" baseline="30000" dirty="0"/>
              <a:t>30</a:t>
            </a:r>
            <a:endParaRPr lang="en-US" dirty="0"/>
          </a:p>
          <a:p>
            <a:pPr>
              <a:lnSpc>
                <a:spcPct val="95000"/>
              </a:lnSpc>
            </a:pPr>
            <a:endParaRPr lang="en-US" dirty="0"/>
          </a:p>
          <a:p>
            <a:pPr>
              <a:lnSpc>
                <a:spcPct val="95000"/>
              </a:lnSpc>
            </a:pPr>
            <a:r>
              <a:rPr lang="en-US" dirty="0"/>
              <a:t>Internal battery will operate for approximately 7.5 to 9.5 hours (depending on the parameter settings) on full charge.</a:t>
            </a:r>
            <a:r>
              <a:rPr lang="en-US" baseline="30000" dirty="0"/>
              <a:t>30</a:t>
            </a:r>
            <a:endParaRPr lang="en-US" dirty="0"/>
          </a:p>
          <a:p>
            <a:pPr>
              <a:lnSpc>
                <a:spcPct val="95000"/>
              </a:lnSpc>
            </a:pPr>
            <a:endParaRPr lang="en-US" dirty="0"/>
          </a:p>
        </p:txBody>
      </p:sp>
    </p:spTree>
    <p:extLst>
      <p:ext uri="{BB962C8B-B14F-4D97-AF65-F5344CB8AC3E}">
        <p14:creationId xmlns:p14="http://schemas.microsoft.com/office/powerpoint/2010/main" val="17599460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0.1.1.17\productions\ART\ART PROCESS\PPT Process\JBL_PPT\Shelledy_171101_Ancillaries\Images\Chapter 04\Tab04_0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431" y="357188"/>
            <a:ext cx="1989138" cy="578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366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normAutofit/>
          </a:bodyPr>
          <a:lstStyle/>
          <a:p>
            <a:r>
              <a:rPr lang="en-US" sz="4000" b="0" cap="none" dirty="0"/>
              <a:t>Medtronic Newport HT 70 Plus</a:t>
            </a:r>
          </a:p>
        </p:txBody>
      </p:sp>
      <p:sp>
        <p:nvSpPr>
          <p:cNvPr id="3" name="Content Placeholder 2"/>
          <p:cNvSpPr>
            <a:spLocks noGrp="1"/>
          </p:cNvSpPr>
          <p:nvPr>
            <p:ph idx="1"/>
          </p:nvPr>
        </p:nvSpPr>
        <p:spPr>
          <a:xfrm>
            <a:off x="628650" y="1433514"/>
            <a:ext cx="7886700" cy="5054599"/>
          </a:xfrm>
        </p:spPr>
        <p:txBody>
          <a:bodyPr>
            <a:normAutofit lnSpcReduction="10000"/>
          </a:bodyPr>
          <a:lstStyle/>
          <a:p>
            <a:r>
              <a:rPr lang="en-US" sz="2400" dirty="0"/>
              <a:t>Ventilator is designed to provide ventilatory support for infant, pediatric and adult patients in emergency care, transport, critical care, subacute care, home care and emergency preparedness applications.</a:t>
            </a:r>
            <a:r>
              <a:rPr lang="en-US" sz="2400" baseline="30000" dirty="0"/>
              <a:t>31</a:t>
            </a:r>
            <a:r>
              <a:rPr lang="en-US" sz="2400" dirty="0"/>
              <a:t> </a:t>
            </a:r>
          </a:p>
          <a:p>
            <a:r>
              <a:rPr lang="en-US" sz="2400" dirty="0"/>
              <a:t>Electronically controlled and functions with a twin micro-piston pump to power the pneumatic system and has servo-controlled, leak-compensated PEEP. </a:t>
            </a:r>
          </a:p>
          <a:p>
            <a:r>
              <a:rPr lang="en-US" sz="2400" dirty="0"/>
              <a:t>HT70 may be used with an endotracheal tube, tracheal tube, facemask, nasal mask or prongs, or a mouthpiece. (pictured in Figure4-51)</a:t>
            </a:r>
          </a:p>
          <a:p>
            <a:r>
              <a:rPr lang="en-US" sz="2400" dirty="0"/>
              <a:t>Operator interface uses a color-coded LCD touch screen featuring an array of buttons along with a display screen. Settings are entered by selecting a parameter and then adjusting the value using the up/down arrow buttons. (pictured in Figure 4-52)</a:t>
            </a:r>
          </a:p>
          <a:p>
            <a:endParaRPr lang="en-US" sz="2400" dirty="0"/>
          </a:p>
        </p:txBody>
      </p:sp>
    </p:spTree>
    <p:extLst>
      <p:ext uri="{BB962C8B-B14F-4D97-AF65-F5344CB8AC3E}">
        <p14:creationId xmlns:p14="http://schemas.microsoft.com/office/powerpoint/2010/main" val="34925156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4\Fig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474663"/>
            <a:ext cx="6156325" cy="533332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205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4.51</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0046303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4\Fig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432" y="305594"/>
            <a:ext cx="4529137" cy="54082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205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4.52</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377864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Adaptive Support Ventilation</a:t>
            </a:r>
            <a:br>
              <a:rPr lang="en-US" sz="4000" b="0" cap="none" dirty="0"/>
            </a:br>
            <a:r>
              <a:rPr lang="en-US" sz="4000" b="0" cap="none" dirty="0"/>
              <a:t>(ASV)</a:t>
            </a:r>
          </a:p>
        </p:txBody>
      </p:sp>
      <p:sp>
        <p:nvSpPr>
          <p:cNvPr id="3" name="Content Placeholder 2"/>
          <p:cNvSpPr>
            <a:spLocks noGrp="1"/>
          </p:cNvSpPr>
          <p:nvPr>
            <p:ph idx="1"/>
          </p:nvPr>
        </p:nvSpPr>
        <p:spPr>
          <a:xfrm>
            <a:off x="628650" y="2039381"/>
            <a:ext cx="7886700" cy="4351338"/>
          </a:xfrm>
        </p:spPr>
        <p:txBody>
          <a:bodyPr>
            <a:normAutofit fontScale="92500" lnSpcReduction="20000"/>
          </a:bodyPr>
          <a:lstStyle/>
          <a:p>
            <a:r>
              <a:rPr lang="en-US" dirty="0"/>
              <a:t>“Feedback” mode that adjusts inspiratory pressure and RR to meet a minimum minute volume set by clinician.</a:t>
            </a:r>
            <a:r>
              <a:rPr lang="en-US" baseline="30000" dirty="0"/>
              <a:t>21</a:t>
            </a:r>
            <a:r>
              <a:rPr lang="en-US" dirty="0"/>
              <a:t> </a:t>
            </a:r>
          </a:p>
          <a:p>
            <a:endParaRPr lang="en-US" dirty="0"/>
          </a:p>
          <a:p>
            <a:r>
              <a:rPr lang="en-US" dirty="0"/>
              <a:t>Results in a variable form of P-SIMV; machine-timed breaths are PAC while the spontaneously generated breaths are PS.  </a:t>
            </a:r>
          </a:p>
          <a:p>
            <a:endParaRPr lang="en-US" dirty="0"/>
          </a:p>
          <a:p>
            <a:r>
              <a:rPr lang="en-US" dirty="0"/>
              <a:t>Amount of breathing that patient does determines how many machine-generated breaths will be delivered. </a:t>
            </a:r>
          </a:p>
          <a:p>
            <a:endParaRPr lang="en-US" dirty="0"/>
          </a:p>
          <a:p>
            <a:r>
              <a:rPr lang="en-US" dirty="0"/>
              <a:t>Algorithm for ASV is centered around lung protection. </a:t>
            </a:r>
          </a:p>
          <a:p>
            <a:endParaRPr lang="en-US" dirty="0"/>
          </a:p>
        </p:txBody>
      </p:sp>
    </p:spTree>
    <p:extLst>
      <p:ext uri="{BB962C8B-B14F-4D97-AF65-F5344CB8AC3E}">
        <p14:creationId xmlns:p14="http://schemas.microsoft.com/office/powerpoint/2010/main" val="17603069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1.1.17\productions\ART\ART PROCESS\PPT Process\JBL_PPT\Shelledy_171101_Ancillaries\Images\Chapter 04\Tab04_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619" y="367506"/>
            <a:ext cx="4576762"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746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2257"/>
            <a:ext cx="7886700" cy="1325563"/>
          </a:xfrm>
        </p:spPr>
        <p:txBody>
          <a:bodyPr>
            <a:normAutofit fontScale="90000"/>
          </a:bodyPr>
          <a:lstStyle/>
          <a:p>
            <a:r>
              <a:rPr lang="en-US" b="0" cap="none" dirty="0"/>
              <a:t>Assist/Control Mandatory Ventilation Volume Control (A/CMV VC)</a:t>
            </a:r>
          </a:p>
        </p:txBody>
      </p:sp>
      <p:sp>
        <p:nvSpPr>
          <p:cNvPr id="3" name="Content Placeholder 2"/>
          <p:cNvSpPr>
            <a:spLocks noGrp="1"/>
          </p:cNvSpPr>
          <p:nvPr>
            <p:ph idx="1"/>
          </p:nvPr>
        </p:nvSpPr>
        <p:spPr>
          <a:xfrm>
            <a:off x="628650" y="2331541"/>
            <a:ext cx="7886700" cy="4351338"/>
          </a:xfrm>
        </p:spPr>
        <p:txBody>
          <a:bodyPr/>
          <a:lstStyle/>
          <a:p>
            <a:r>
              <a:rPr lang="en-US" dirty="0"/>
              <a:t>Volume-targeted mode of ventilation (VAC) allowing for mandatory, time-triggered breaths or patient-assisted breaths.</a:t>
            </a:r>
            <a:r>
              <a:rPr lang="en-US" baseline="30000" dirty="0"/>
              <a:t>31</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19422723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Inspiratory time (T</a:t>
            </a:r>
            <a:r>
              <a:rPr lang="en-US" baseline="-25000" dirty="0"/>
              <a:t>insp</a:t>
            </a:r>
            <a:r>
              <a:rPr lang="en-US" dirty="0"/>
              <a:t>)</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31</a:t>
            </a:r>
            <a:endParaRPr lang="en-US" dirty="0"/>
          </a:p>
        </p:txBody>
      </p:sp>
    </p:spTree>
    <p:extLst>
      <p:ext uri="{BB962C8B-B14F-4D97-AF65-F5344CB8AC3E}">
        <p14:creationId xmlns:p14="http://schemas.microsoft.com/office/powerpoint/2010/main" val="22900820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1306"/>
            <a:ext cx="7886700" cy="1325563"/>
          </a:xfrm>
        </p:spPr>
        <p:txBody>
          <a:bodyPr>
            <a:normAutofit fontScale="90000"/>
          </a:bodyPr>
          <a:lstStyle/>
          <a:p>
            <a:r>
              <a:rPr lang="en-US" b="0" cap="none" dirty="0"/>
              <a:t>Synchronized, Intermittent Mandatory Ventilation Volume Control (SIMV VC)</a:t>
            </a:r>
          </a:p>
        </p:txBody>
      </p:sp>
      <p:sp>
        <p:nvSpPr>
          <p:cNvPr id="3" name="Content Placeholder 2"/>
          <p:cNvSpPr>
            <a:spLocks noGrp="1"/>
          </p:cNvSpPr>
          <p:nvPr>
            <p:ph idx="1"/>
          </p:nvPr>
        </p:nvSpPr>
        <p:spPr>
          <a:xfrm>
            <a:off x="628650" y="2174339"/>
            <a:ext cx="7886700" cy="4351338"/>
          </a:xfrm>
        </p:spPr>
        <p:txBody>
          <a:bodyPr>
            <a:normAutofit/>
          </a:bodyPr>
          <a:lstStyle/>
          <a:p>
            <a:r>
              <a:rPr lang="en-US" sz="2400" dirty="0"/>
              <a:t>Combines two breath types, VAC and either PS or spontaneous breathing, while on CPAP.</a:t>
            </a:r>
            <a:r>
              <a:rPr lang="en-US" sz="2400" baseline="30000" dirty="0"/>
              <a:t>31</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use of a “timing window.” </a:t>
            </a:r>
          </a:p>
          <a:p>
            <a:r>
              <a:rPr lang="en-US" sz="2400" dirty="0"/>
              <a:t>If patient attempts to trigger a breath in timing window, then ventilator will deliver a VAC breath. </a:t>
            </a:r>
          </a:p>
          <a:p>
            <a:r>
              <a:rPr lang="en-US" sz="2400" dirty="0"/>
              <a:t>If patient attempts to trigger a breath outside window, then a spontaneous breath will occur. </a:t>
            </a:r>
          </a:p>
          <a:p>
            <a:endParaRPr lang="en-US" sz="2400" dirty="0"/>
          </a:p>
        </p:txBody>
      </p:sp>
    </p:spTree>
    <p:extLst>
      <p:ext uri="{BB962C8B-B14F-4D97-AF65-F5344CB8AC3E}">
        <p14:creationId xmlns:p14="http://schemas.microsoft.com/office/powerpoint/2010/main" val="3997165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3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57325"/>
            <a:ext cx="7886700" cy="4953000"/>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Inspiratory time</a:t>
            </a:r>
          </a:p>
          <a:p>
            <a:pPr lvl="0"/>
            <a:r>
              <a:rPr lang="en-US" dirty="0"/>
              <a:t>SIMV rate</a:t>
            </a:r>
          </a:p>
          <a:p>
            <a:pPr lvl="0"/>
            <a:r>
              <a:rPr lang="en-US" dirty="0"/>
              <a:t>Pressure support level</a:t>
            </a:r>
          </a:p>
          <a:p>
            <a:pPr lvl="0"/>
            <a:r>
              <a:rPr lang="en-US" dirty="0"/>
              <a:t>Cycle sensitivity</a:t>
            </a:r>
          </a:p>
          <a:p>
            <a:pPr lvl="0"/>
            <a:endParaRPr lang="en-US" dirty="0"/>
          </a:p>
          <a:p>
            <a:r>
              <a:rPr lang="en-US" dirty="0"/>
              <a:t>During VAC breaths, resulting pressure created is variable and depends on Vt, flow, and patient mechanics.</a:t>
            </a:r>
            <a:r>
              <a:rPr lang="en-US" baseline="30000" dirty="0"/>
              <a:t>31</a:t>
            </a:r>
            <a:endParaRPr lang="en-US" dirty="0"/>
          </a:p>
          <a:p>
            <a:r>
              <a:rPr lang="en-US" dirty="0"/>
              <a:t>During PS breaths, volume will be variable and depend on the PS level, patient effort, and patient respiratory system mechanics.</a:t>
            </a:r>
            <a:r>
              <a:rPr lang="en-US" baseline="30000" dirty="0"/>
              <a:t>31</a:t>
            </a:r>
            <a:endParaRPr lang="en-US" dirty="0"/>
          </a:p>
          <a:p>
            <a:endParaRPr lang="en-US" dirty="0"/>
          </a:p>
        </p:txBody>
      </p:sp>
    </p:spTree>
    <p:extLst>
      <p:ext uri="{BB962C8B-B14F-4D97-AF65-F5344CB8AC3E}">
        <p14:creationId xmlns:p14="http://schemas.microsoft.com/office/powerpoint/2010/main" val="33447474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8001"/>
            <a:ext cx="7886700" cy="1325563"/>
          </a:xfrm>
        </p:spPr>
        <p:txBody>
          <a:bodyPr>
            <a:normAutofit fontScale="90000"/>
          </a:bodyPr>
          <a:lstStyle/>
          <a:p>
            <a:r>
              <a:rPr lang="en-US" b="0" cap="none" dirty="0"/>
              <a:t>Assist/Control Mandatory Ventilation Pressure Control (A/CMV PC)</a:t>
            </a:r>
          </a:p>
        </p:txBody>
      </p:sp>
      <p:sp>
        <p:nvSpPr>
          <p:cNvPr id="3" name="Content Placeholder 2"/>
          <p:cNvSpPr>
            <a:spLocks noGrp="1"/>
          </p:cNvSpPr>
          <p:nvPr>
            <p:ph idx="1"/>
          </p:nvPr>
        </p:nvSpPr>
        <p:spPr>
          <a:xfrm>
            <a:off x="628650" y="2246311"/>
            <a:ext cx="7886700" cy="4351338"/>
          </a:xfrm>
        </p:spPr>
        <p:txBody>
          <a:bodyPr/>
          <a:lstStyle/>
          <a:p>
            <a:r>
              <a:rPr lang="en-US" dirty="0"/>
              <a:t>Pressure-targeted mode of ventilation allowing for mandatory, time-triggered breaths or patient-assisted breaths.</a:t>
            </a:r>
            <a:r>
              <a:rPr lang="en-US" baseline="30000" dirty="0"/>
              <a:t>31</a:t>
            </a:r>
            <a:r>
              <a:rPr lang="en-US" dirty="0"/>
              <a:t> </a:t>
            </a:r>
          </a:p>
          <a:p>
            <a:endParaRPr lang="en-US" dirty="0"/>
          </a:p>
          <a:p>
            <a:r>
              <a:rPr lang="en-US" dirty="0"/>
              <a:t>Spontaneous breaths not allowed. </a:t>
            </a:r>
          </a:p>
          <a:p>
            <a:endParaRPr lang="en-US" dirty="0"/>
          </a:p>
          <a:p>
            <a:r>
              <a:rPr lang="en-US" dirty="0"/>
              <a:t>Breath cycles to exhalation once the inspiratory time has been reached or when the high-pressure alarm is tripped.</a:t>
            </a:r>
          </a:p>
        </p:txBody>
      </p:sp>
    </p:spTree>
    <p:extLst>
      <p:ext uri="{BB962C8B-B14F-4D97-AF65-F5344CB8AC3E}">
        <p14:creationId xmlns:p14="http://schemas.microsoft.com/office/powerpoint/2010/main" val="1227743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 </a:t>
            </a:r>
          </a:p>
          <a:p>
            <a:pPr lvl="0"/>
            <a:r>
              <a:rPr lang="en-US" dirty="0"/>
              <a:t>Inspiratory time </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31</a:t>
            </a:r>
            <a:endParaRPr lang="en-US" dirty="0"/>
          </a:p>
          <a:p>
            <a:endParaRPr lang="en-US" dirty="0"/>
          </a:p>
        </p:txBody>
      </p:sp>
    </p:spTree>
    <p:extLst>
      <p:ext uri="{BB962C8B-B14F-4D97-AF65-F5344CB8AC3E}">
        <p14:creationId xmlns:p14="http://schemas.microsoft.com/office/powerpoint/2010/main" val="2722135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6"/>
            <a:ext cx="7886700" cy="1325563"/>
          </a:xfrm>
        </p:spPr>
        <p:txBody>
          <a:bodyPr>
            <a:noAutofit/>
          </a:bodyPr>
          <a:lstStyle/>
          <a:p>
            <a:r>
              <a:rPr lang="en-US" sz="4000" b="0" cap="none" dirty="0"/>
              <a:t>Synchronized, Intermittent Mandatory Ventilation Pressure Control (SIMV PC)</a:t>
            </a:r>
          </a:p>
        </p:txBody>
      </p:sp>
      <p:sp>
        <p:nvSpPr>
          <p:cNvPr id="3" name="Content Placeholder 2"/>
          <p:cNvSpPr>
            <a:spLocks noGrp="1"/>
          </p:cNvSpPr>
          <p:nvPr>
            <p:ph idx="1"/>
          </p:nvPr>
        </p:nvSpPr>
        <p:spPr>
          <a:xfrm>
            <a:off x="628650" y="1909206"/>
            <a:ext cx="7886700" cy="4815444"/>
          </a:xfrm>
        </p:spPr>
        <p:txBody>
          <a:bodyPr>
            <a:normAutofit lnSpcReduction="10000"/>
          </a:bodyPr>
          <a:lstStyle/>
          <a:p>
            <a:r>
              <a:rPr lang="en-US" sz="2400" dirty="0"/>
              <a:t>Similar to SIMV/VC except the target is now pressure instead of volume.</a:t>
            </a:r>
            <a:r>
              <a:rPr lang="en-US" sz="2400" baseline="30000" dirty="0"/>
              <a:t>31 </a:t>
            </a:r>
            <a:r>
              <a:rPr lang="en-US" sz="2400" dirty="0"/>
              <a:t> </a:t>
            </a:r>
          </a:p>
          <a:p>
            <a:r>
              <a:rPr lang="en-US" sz="2400" dirty="0"/>
              <a:t>SIMV/PC also combines two breath types, PAC and either PS or spontaneous breathing, while on CPAP. </a:t>
            </a:r>
          </a:p>
          <a:p>
            <a:r>
              <a:rPr lang="en-US" sz="2400" dirty="0"/>
              <a:t>Combination of mandatory, time-triggered breaths, patient-assisted breaths, and spontaneous breaths.</a:t>
            </a:r>
          </a:p>
          <a:p>
            <a:r>
              <a:rPr lang="en-US" sz="2400" dirty="0"/>
              <a:t>Ventilator prevents “breath stacking” (a PAC breath compounded by a PS breath) through the use of a “timing window.” </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p:txBody>
      </p:sp>
    </p:spTree>
    <p:extLst>
      <p:ext uri="{BB962C8B-B14F-4D97-AF65-F5344CB8AC3E}">
        <p14:creationId xmlns:p14="http://schemas.microsoft.com/office/powerpoint/2010/main" val="22716528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24000"/>
            <a:ext cx="7886700" cy="4968874"/>
          </a:xfrm>
        </p:spPr>
        <p:txBody>
          <a:bodyPr>
            <a:normAutofit fontScale="85000" lnSpcReduction="20000"/>
          </a:bodyPr>
          <a:lstStyle/>
          <a:p>
            <a:pPr lvl="0">
              <a:lnSpc>
                <a:spcPct val="100000"/>
              </a:lnSpc>
              <a:spcBef>
                <a:spcPts val="600"/>
              </a:spcBef>
            </a:pPr>
            <a:r>
              <a:rPr lang="en-US" dirty="0"/>
              <a:t>Fio</a:t>
            </a:r>
            <a:r>
              <a:rPr lang="en-US" baseline="-25000" dirty="0"/>
              <a:t>2</a:t>
            </a:r>
            <a:endParaRPr lang="en-US" dirty="0"/>
          </a:p>
          <a:p>
            <a:pPr lvl="0">
              <a:lnSpc>
                <a:spcPct val="100000"/>
              </a:lnSpc>
              <a:spcBef>
                <a:spcPts val="600"/>
              </a:spcBef>
            </a:pPr>
            <a:r>
              <a:rPr lang="en-US" dirty="0"/>
              <a:t>PEEP</a:t>
            </a:r>
          </a:p>
          <a:p>
            <a:pPr lvl="0">
              <a:lnSpc>
                <a:spcPct val="100000"/>
              </a:lnSpc>
              <a:spcBef>
                <a:spcPts val="600"/>
              </a:spcBef>
            </a:pPr>
            <a:r>
              <a:rPr lang="en-US" dirty="0"/>
              <a:t>Inspiratory pressure level</a:t>
            </a:r>
          </a:p>
          <a:p>
            <a:pPr lvl="0">
              <a:lnSpc>
                <a:spcPct val="100000"/>
              </a:lnSpc>
              <a:spcBef>
                <a:spcPts val="600"/>
              </a:spcBef>
            </a:pPr>
            <a:r>
              <a:rPr lang="en-US" dirty="0"/>
              <a:t>Inspiratory time</a:t>
            </a:r>
          </a:p>
          <a:p>
            <a:pPr lvl="0">
              <a:lnSpc>
                <a:spcPct val="100000"/>
              </a:lnSpc>
              <a:spcBef>
                <a:spcPts val="600"/>
              </a:spcBef>
            </a:pPr>
            <a:r>
              <a:rPr lang="en-US" dirty="0"/>
              <a:t>SIMV rate</a:t>
            </a:r>
          </a:p>
          <a:p>
            <a:pPr lvl="0">
              <a:lnSpc>
                <a:spcPct val="100000"/>
              </a:lnSpc>
              <a:spcBef>
                <a:spcPts val="600"/>
              </a:spcBef>
            </a:pPr>
            <a:r>
              <a:rPr lang="en-US" dirty="0"/>
              <a:t>Pressure support level</a:t>
            </a:r>
          </a:p>
          <a:p>
            <a:pPr lvl="0">
              <a:lnSpc>
                <a:spcPct val="100000"/>
              </a:lnSpc>
              <a:spcBef>
                <a:spcPts val="600"/>
              </a:spcBef>
            </a:pPr>
            <a:r>
              <a:rPr lang="en-US" dirty="0"/>
              <a:t>Cycle sensitivity for the PS breaths</a:t>
            </a:r>
          </a:p>
          <a:p>
            <a:pPr lvl="0">
              <a:lnSpc>
                <a:spcPct val="100000"/>
              </a:lnSpc>
              <a:spcBef>
                <a:spcPts val="600"/>
              </a:spcBef>
            </a:pPr>
            <a:endParaRPr lang="en-US" dirty="0"/>
          </a:p>
          <a:p>
            <a:pPr>
              <a:lnSpc>
                <a:spcPct val="100000"/>
              </a:lnSpc>
              <a:spcBef>
                <a:spcPts val="600"/>
              </a:spcBef>
            </a:pPr>
            <a:r>
              <a:rPr lang="en-US" dirty="0"/>
              <a:t>During PAC breaths, resulting Vt created is variable and depends on inspiratory pressure level, patient effort, and patient respiratory system mechanics.</a:t>
            </a:r>
            <a:r>
              <a:rPr lang="en-US" baseline="30000" dirty="0"/>
              <a:t>31</a:t>
            </a:r>
            <a:endParaRPr lang="en-US" dirty="0"/>
          </a:p>
          <a:p>
            <a:pPr>
              <a:lnSpc>
                <a:spcPct val="100000"/>
              </a:lnSpc>
              <a:spcBef>
                <a:spcPts val="600"/>
              </a:spcBef>
            </a:pPr>
            <a:r>
              <a:rPr lang="en-US" dirty="0"/>
              <a:t>During PS breaths, volume will be variable and depend on PS level, patient effort, and patient respiratory system mechanics.</a:t>
            </a:r>
            <a:r>
              <a:rPr lang="en-US" baseline="30000" dirty="0"/>
              <a:t>31</a:t>
            </a:r>
            <a:endParaRPr lang="en-US" dirty="0"/>
          </a:p>
        </p:txBody>
      </p:sp>
    </p:spTree>
    <p:extLst>
      <p:ext uri="{BB962C8B-B14F-4D97-AF65-F5344CB8AC3E}">
        <p14:creationId xmlns:p14="http://schemas.microsoft.com/office/powerpoint/2010/main" val="14287784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Ventilation </a:t>
            </a:r>
            <a:br>
              <a:rPr lang="en-US" sz="4000" b="0" cap="none" dirty="0"/>
            </a:br>
            <a:r>
              <a:rPr lang="en-US" sz="4000" b="0" cap="none" dirty="0"/>
              <a:t>(SPONT Mode)</a:t>
            </a:r>
          </a:p>
        </p:txBody>
      </p:sp>
      <p:sp>
        <p:nvSpPr>
          <p:cNvPr id="3" name="Content Placeholder 2"/>
          <p:cNvSpPr>
            <a:spLocks noGrp="1"/>
          </p:cNvSpPr>
          <p:nvPr>
            <p:ph idx="1"/>
          </p:nvPr>
        </p:nvSpPr>
        <p:spPr>
          <a:xfrm>
            <a:off x="628650" y="1968500"/>
            <a:ext cx="7886700" cy="4351338"/>
          </a:xfrm>
        </p:spPr>
        <p:txBody>
          <a:bodyPr/>
          <a:lstStyle/>
          <a:p>
            <a:r>
              <a:rPr lang="en-US" dirty="0"/>
              <a:t>Patient regulates respiratory rate and the Vt.</a:t>
            </a:r>
            <a:r>
              <a:rPr lang="en-US" baseline="30000" dirty="0"/>
              <a:t>31</a:t>
            </a:r>
            <a:r>
              <a:rPr lang="en-US" dirty="0"/>
              <a:t> </a:t>
            </a:r>
          </a:p>
          <a:p>
            <a:endParaRPr lang="en-US" dirty="0"/>
          </a:p>
          <a:p>
            <a:r>
              <a:rPr lang="en-US" dirty="0"/>
              <a:t>Patient triggers all breaths and will receive either CPAP or a clinician-set PS level. </a:t>
            </a:r>
          </a:p>
          <a:p>
            <a:endParaRPr lang="en-US" dirty="0"/>
          </a:p>
          <a:p>
            <a:r>
              <a:rPr lang="en-US" dirty="0"/>
              <a:t>If a pressure support level &gt; 0 cm H</a:t>
            </a:r>
            <a:r>
              <a:rPr lang="en-US" baseline="-25000" dirty="0"/>
              <a:t>2</a:t>
            </a:r>
            <a:r>
              <a:rPr lang="en-US" dirty="0"/>
              <a:t>O is set, the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23524297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 xmlns:a16="http://schemas.microsoft.com/office/drawing/2014/main" id="{8AAEE7D3-BA56-4DAB-818D-6864704FB778}"/>
              </a:ext>
            </a:extLst>
          </p:cNvPr>
          <p:cNvSpPr>
            <a:spLocks noGrp="1"/>
          </p:cNvSpPr>
          <p:nvPr>
            <p:ph idx="1"/>
          </p:nvPr>
        </p:nvSpPr>
        <p:spPr>
          <a:xfrm>
            <a:off x="628650" y="1668811"/>
            <a:ext cx="7886700" cy="4982812"/>
          </a:xfrm>
        </p:spPr>
        <p:txBody>
          <a:bodyPr numCol="2">
            <a:normAutofit/>
          </a:bodyPr>
          <a:lstStyle/>
          <a:p>
            <a:r>
              <a:rPr lang="en-US" sz="2400" dirty="0"/>
              <a:t>HAMILTON-T1</a:t>
            </a:r>
          </a:p>
          <a:p>
            <a:r>
              <a:rPr lang="en-US" sz="2400" dirty="0"/>
              <a:t>HAMILTON-MR1</a:t>
            </a:r>
          </a:p>
          <a:p>
            <a:r>
              <a:rPr lang="en-US" sz="2400" dirty="0"/>
              <a:t>Airon pNeuton</a:t>
            </a:r>
          </a:p>
          <a:p>
            <a:r>
              <a:rPr lang="en-US" sz="2400" dirty="0"/>
              <a:t>pNeuton mini</a:t>
            </a:r>
          </a:p>
          <a:p>
            <a:r>
              <a:rPr lang="en-US" sz="2400" dirty="0"/>
              <a:t>pNeuton A and S</a:t>
            </a:r>
          </a:p>
          <a:p>
            <a:r>
              <a:rPr lang="en-US" sz="2400" dirty="0"/>
              <a:t>Bio-Med Devices Crossvent 4+</a:t>
            </a:r>
          </a:p>
          <a:p>
            <a:r>
              <a:rPr lang="en-US" sz="2400" dirty="0"/>
              <a:t>Vyaire ReVel</a:t>
            </a:r>
          </a:p>
          <a:p>
            <a:r>
              <a:rPr lang="en-US" sz="2400" dirty="0"/>
              <a:t>Vyaire LTV 1200</a:t>
            </a:r>
          </a:p>
          <a:p>
            <a:r>
              <a:rPr lang="en-US" sz="2400" dirty="0"/>
              <a:t>Dräger CarinaDräger Oxylog 3000 Plus</a:t>
            </a:r>
          </a:p>
          <a:p>
            <a:r>
              <a:rPr lang="en-US" sz="2400" dirty="0"/>
              <a:t>Medtronic Newport HT 70 Plus</a:t>
            </a:r>
          </a:p>
          <a:p>
            <a:r>
              <a:rPr lang="en-US" sz="2400" dirty="0"/>
              <a:t>ZOLL Eagle II</a:t>
            </a:r>
          </a:p>
          <a:p>
            <a:r>
              <a:rPr lang="en-US" sz="2400" dirty="0"/>
              <a:t>Philips Respironics Trilogy Ventilator</a:t>
            </a:r>
          </a:p>
          <a:p>
            <a:r>
              <a:rPr lang="en-US" sz="2400" dirty="0"/>
              <a:t>DeVilbiss IntelliPAP Bilevel S</a:t>
            </a:r>
          </a:p>
          <a:p>
            <a:r>
              <a:rPr lang="en-US" sz="2400" dirty="0"/>
              <a:t>DeVilbiss IntelliPAP AutoBilevel</a:t>
            </a:r>
          </a:p>
          <a:p>
            <a:r>
              <a:rPr lang="en-US" sz="2400" dirty="0"/>
              <a:t>ResMed Lumis Tx</a:t>
            </a:r>
          </a:p>
          <a:p>
            <a:r>
              <a:rPr lang="en-US" sz="2400" dirty="0"/>
              <a:t>ResMed Astral 100/150</a:t>
            </a:r>
          </a:p>
        </p:txBody>
      </p:sp>
      <p:sp>
        <p:nvSpPr>
          <p:cNvPr id="10" name="Subtitle 2">
            <a:extLst>
              <a:ext uri="{FF2B5EF4-FFF2-40B4-BE49-F238E27FC236}">
                <a16:creationId xmlns="" xmlns:a16="http://schemas.microsoft.com/office/drawing/2014/main" id="{51BA3A50-FF4B-4B0C-876E-065A4B72F6C8}"/>
              </a:ext>
            </a:extLst>
          </p:cNvPr>
          <p:cNvSpPr>
            <a:spLocks noGrp="1"/>
          </p:cNvSpPr>
          <p:nvPr>
            <p:ph type="title"/>
          </p:nvPr>
        </p:nvSpPr>
        <p:spPr>
          <a:xfrm>
            <a:off x="628650" y="241301"/>
            <a:ext cx="7886700" cy="1325562"/>
          </a:xfrm>
        </p:spPr>
        <p:txBody>
          <a:bodyPr>
            <a:normAutofit/>
          </a:bodyPr>
          <a:lstStyle/>
          <a:p>
            <a:r>
              <a:rPr lang="en-US" b="0" cap="none" dirty="0"/>
              <a:t>Portable, Transport, and Non-invasive Ventilators</a:t>
            </a:r>
            <a:endParaRPr lang="en-US" cap="none" dirty="0"/>
          </a:p>
        </p:txBody>
      </p:sp>
    </p:spTree>
    <p:extLst>
      <p:ext uri="{BB962C8B-B14F-4D97-AF65-F5344CB8AC3E}">
        <p14:creationId xmlns:p14="http://schemas.microsoft.com/office/powerpoint/2010/main" val="107287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2149475"/>
            <a:ext cx="7886700" cy="2955925"/>
          </a:xfrm>
        </p:spPr>
        <p:txBody>
          <a:bodyPr/>
          <a:lstStyle/>
          <a:p>
            <a:r>
              <a:rPr lang="en-US" dirty="0"/>
              <a:t>Patient triggers all breaths and will receive PS.</a:t>
            </a:r>
            <a:r>
              <a:rPr lang="en-US" baseline="30000" dirty="0"/>
              <a:t>21</a:t>
            </a:r>
            <a:r>
              <a:rPr lang="en-US" dirty="0"/>
              <a:t> </a:t>
            </a:r>
          </a:p>
          <a:p>
            <a:endParaRPr lang="en-US" dirty="0"/>
          </a:p>
          <a:p>
            <a:r>
              <a:rPr lang="en-US" dirty="0"/>
              <a:t>NIV is designed for use with a mask or other noninvasive patient interface</a:t>
            </a:r>
          </a:p>
        </p:txBody>
      </p:sp>
    </p:spTree>
    <p:extLst>
      <p:ext uri="{BB962C8B-B14F-4D97-AF65-F5344CB8AC3E}">
        <p14:creationId xmlns:p14="http://schemas.microsoft.com/office/powerpoint/2010/main" val="18645037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a:p>
            <a:pPr lvl="0"/>
            <a:endParaRPr lang="en-US" dirty="0"/>
          </a:p>
          <a:p>
            <a:r>
              <a:rPr lang="en-US" dirty="0"/>
              <a:t>Vt will be variable and depend on the PS level, patient effort, and patient respiratory system mechanics.</a:t>
            </a:r>
            <a:r>
              <a:rPr lang="en-US" baseline="30000" dirty="0"/>
              <a:t>31</a:t>
            </a:r>
            <a:r>
              <a:rPr lang="en-US" dirty="0"/>
              <a:t> If the PS level is set to 0, all breaths will be unsupported.</a:t>
            </a:r>
          </a:p>
          <a:p>
            <a:endParaRPr lang="en-US" dirty="0"/>
          </a:p>
        </p:txBody>
      </p:sp>
    </p:spTree>
    <p:extLst>
      <p:ext uri="{BB962C8B-B14F-4D97-AF65-F5344CB8AC3E}">
        <p14:creationId xmlns:p14="http://schemas.microsoft.com/office/powerpoint/2010/main" val="7820892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1978025"/>
            <a:ext cx="7886700" cy="4351338"/>
          </a:xfrm>
        </p:spPr>
        <p:txBody>
          <a:bodyPr>
            <a:normAutofit fontScale="85000" lnSpcReduction="10000"/>
          </a:bodyPr>
          <a:lstStyle/>
          <a:p>
            <a:r>
              <a:rPr lang="en-US" dirty="0"/>
              <a:t>Occurs when either, low minute volume (MVI/MVE) or apnea alarm, or both, are activated.</a:t>
            </a:r>
            <a:r>
              <a:rPr lang="en-US" baseline="30000" dirty="0"/>
              <a:t>31</a:t>
            </a:r>
            <a:r>
              <a:rPr lang="en-US" dirty="0"/>
              <a:t> </a:t>
            </a:r>
          </a:p>
          <a:p>
            <a:endParaRPr lang="en-US" dirty="0"/>
          </a:p>
          <a:p>
            <a:r>
              <a:rPr lang="en-US" dirty="0"/>
              <a:t>Available in all of ventilator modes. </a:t>
            </a:r>
          </a:p>
          <a:p>
            <a:endParaRPr lang="en-US" dirty="0"/>
          </a:p>
          <a:p>
            <a:r>
              <a:rPr lang="en-US" dirty="0"/>
              <a:t>If current mode is A/CMV or SIMV, current settings are used with a respiratory rate of 1.5 times the current setting. </a:t>
            </a:r>
          </a:p>
          <a:p>
            <a:endParaRPr lang="en-US" dirty="0"/>
          </a:p>
          <a:p>
            <a:r>
              <a:rPr lang="en-US" dirty="0"/>
              <a:t>If current mode is SPONT Mode, ventilator delivers SIMV PC breaths at a RR of 15, inspiratory pressure 15 cm H</a:t>
            </a:r>
            <a:r>
              <a:rPr lang="en-US" baseline="-25000" dirty="0"/>
              <a:t>2</a:t>
            </a:r>
            <a:r>
              <a:rPr lang="en-US" dirty="0"/>
              <a:t>O above set PEEP and a 1.0 second inspiratory time.</a:t>
            </a:r>
          </a:p>
          <a:p>
            <a:endParaRPr lang="en-US" dirty="0"/>
          </a:p>
        </p:txBody>
      </p:sp>
    </p:spTree>
    <p:extLst>
      <p:ext uri="{BB962C8B-B14F-4D97-AF65-F5344CB8AC3E}">
        <p14:creationId xmlns:p14="http://schemas.microsoft.com/office/powerpoint/2010/main" val="17062149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Oxygen</a:t>
            </a:r>
          </a:p>
        </p:txBody>
      </p:sp>
      <p:sp>
        <p:nvSpPr>
          <p:cNvPr id="3" name="Content Placeholder 2"/>
          <p:cNvSpPr>
            <a:spLocks noGrp="1"/>
          </p:cNvSpPr>
          <p:nvPr>
            <p:ph idx="1"/>
          </p:nvPr>
        </p:nvSpPr>
        <p:spPr>
          <a:xfrm>
            <a:off x="628650" y="2008187"/>
            <a:ext cx="7886700" cy="2841625"/>
          </a:xfrm>
        </p:spPr>
        <p:txBody>
          <a:bodyPr/>
          <a:lstStyle/>
          <a:p>
            <a:r>
              <a:rPr lang="en-US" dirty="0"/>
              <a:t>HT 70 Plus can use a 35 to 65 psig source and can deliver an Fio</a:t>
            </a:r>
            <a:r>
              <a:rPr lang="en-US" baseline="-25000" dirty="0"/>
              <a:t>2</a:t>
            </a:r>
            <a:r>
              <a:rPr lang="en-US" dirty="0"/>
              <a:t> from 0.21 to 1.0.</a:t>
            </a:r>
            <a:r>
              <a:rPr lang="en-US" baseline="30000" dirty="0"/>
              <a:t>31</a:t>
            </a:r>
            <a:endParaRPr lang="en-US" dirty="0"/>
          </a:p>
          <a:p>
            <a:endParaRPr lang="en-US" dirty="0"/>
          </a:p>
        </p:txBody>
      </p:sp>
    </p:spTree>
    <p:extLst>
      <p:ext uri="{BB962C8B-B14F-4D97-AF65-F5344CB8AC3E}">
        <p14:creationId xmlns:p14="http://schemas.microsoft.com/office/powerpoint/2010/main" val="32261691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Battery Backup</a:t>
            </a:r>
          </a:p>
        </p:txBody>
      </p:sp>
      <p:sp>
        <p:nvSpPr>
          <p:cNvPr id="3" name="Content Placeholder 2"/>
          <p:cNvSpPr>
            <a:spLocks noGrp="1"/>
          </p:cNvSpPr>
          <p:nvPr>
            <p:ph idx="1"/>
          </p:nvPr>
        </p:nvSpPr>
        <p:spPr/>
        <p:txBody>
          <a:bodyPr/>
          <a:lstStyle/>
          <a:p>
            <a:r>
              <a:rPr lang="en-US" dirty="0"/>
              <a:t>Internal Dual Battery System consists of two internal independent but coordinated lithium ion batteries, one located on the back of the ventilator and the secondary backup battery inside the ventilator.</a:t>
            </a:r>
            <a:r>
              <a:rPr lang="en-US" baseline="30000" dirty="0"/>
              <a:t>31</a:t>
            </a:r>
            <a:endParaRPr lang="en-US" dirty="0"/>
          </a:p>
          <a:p>
            <a:endParaRPr lang="en-US" dirty="0"/>
          </a:p>
          <a:p>
            <a:r>
              <a:rPr lang="en-US" dirty="0"/>
              <a:t>Internal Dual Battery System can provide up to 10 hours of operation at standard settings when new and fully charged. </a:t>
            </a:r>
          </a:p>
          <a:p>
            <a:endParaRPr lang="en-US" dirty="0"/>
          </a:p>
        </p:txBody>
      </p:sp>
    </p:spTree>
    <p:extLst>
      <p:ext uri="{BB962C8B-B14F-4D97-AF65-F5344CB8AC3E}">
        <p14:creationId xmlns:p14="http://schemas.microsoft.com/office/powerpoint/2010/main" val="22760927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a:t>NIV</a:t>
            </a:r>
            <a:endParaRPr lang="en-US" dirty="0"/>
          </a:p>
        </p:txBody>
      </p:sp>
      <p:sp>
        <p:nvSpPr>
          <p:cNvPr id="3" name="Content Placeholder 2"/>
          <p:cNvSpPr>
            <a:spLocks noGrp="1"/>
          </p:cNvSpPr>
          <p:nvPr>
            <p:ph idx="1"/>
          </p:nvPr>
        </p:nvSpPr>
        <p:spPr/>
        <p:txBody>
          <a:bodyPr>
            <a:normAutofit lnSpcReduction="10000"/>
          </a:bodyPr>
          <a:lstStyle/>
          <a:p>
            <a:r>
              <a:rPr lang="en-US" dirty="0"/>
              <a:t>HT70 Plus can be used for noninvasive ventilation in all modes.</a:t>
            </a:r>
            <a:r>
              <a:rPr lang="en-US" baseline="30000" dirty="0"/>
              <a:t>31</a:t>
            </a:r>
            <a:r>
              <a:rPr lang="en-US" dirty="0"/>
              <a:t> It is activated switching the NIV toggle switch to on. </a:t>
            </a:r>
          </a:p>
          <a:p>
            <a:endParaRPr lang="en-US" dirty="0"/>
          </a:p>
          <a:p>
            <a:r>
              <a:rPr lang="en-US" dirty="0"/>
              <a:t>When NIV is activated the bias flow is increased to 10 L/min (and can be adjusted from 3-30 L/min), the low minute volume alarm can be turned off, the low-pressure alarm can be set closer to the base pressure (1 cm H</a:t>
            </a:r>
            <a:r>
              <a:rPr lang="en-US" baseline="-25000" dirty="0"/>
              <a:t>2</a:t>
            </a:r>
            <a:r>
              <a:rPr lang="en-US" dirty="0"/>
              <a:t>O above baseline), and the high minute volume alarm range is expanded to 80 L/min.</a:t>
            </a:r>
          </a:p>
          <a:p>
            <a:endParaRPr lang="en-US" dirty="0"/>
          </a:p>
        </p:txBody>
      </p:sp>
    </p:spTree>
    <p:extLst>
      <p:ext uri="{BB962C8B-B14F-4D97-AF65-F5344CB8AC3E}">
        <p14:creationId xmlns:p14="http://schemas.microsoft.com/office/powerpoint/2010/main" val="4000306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1.17\productions\ART\ART PROCESS\PPT Process\JBL_PPT\Shelledy_171101_Ancillaries\Images\Chapter 04\Tab04_052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819" y="158703"/>
            <a:ext cx="3916362" cy="605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825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Tab04_05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078" y="220207"/>
            <a:ext cx="3067844" cy="605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60454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0"/>
            <a:ext cx="7886700" cy="1325563"/>
          </a:xfrm>
        </p:spPr>
        <p:txBody>
          <a:bodyPr/>
          <a:lstStyle/>
          <a:p>
            <a:r>
              <a:rPr lang="en-US" b="0" cap="none" dirty="0"/>
              <a:t>ZOLL Eagle II</a:t>
            </a:r>
          </a:p>
        </p:txBody>
      </p:sp>
      <p:sp>
        <p:nvSpPr>
          <p:cNvPr id="3" name="Content Placeholder 2"/>
          <p:cNvSpPr>
            <a:spLocks noGrp="1"/>
          </p:cNvSpPr>
          <p:nvPr>
            <p:ph idx="1"/>
          </p:nvPr>
        </p:nvSpPr>
        <p:spPr>
          <a:xfrm>
            <a:off x="628650" y="1318533"/>
            <a:ext cx="7886700" cy="5225142"/>
          </a:xfrm>
        </p:spPr>
        <p:txBody>
          <a:bodyPr>
            <a:normAutofit lnSpcReduction="10000"/>
          </a:bodyPr>
          <a:lstStyle/>
          <a:p>
            <a:r>
              <a:rPr lang="en-US" sz="2400" dirty="0"/>
              <a:t>A full-feature, portable, mechanical ventilator designed to operate in hospitals, during transport, and in severe environments, where it may be exposed to rain, dust, rough handling, and extremes in temperature and humidity (Figure 4-53).</a:t>
            </a:r>
            <a:r>
              <a:rPr lang="en-US" sz="2400" baseline="30000" dirty="0"/>
              <a:t>32</a:t>
            </a:r>
          </a:p>
          <a:p>
            <a:r>
              <a:rPr lang="en-US" sz="2400" dirty="0"/>
              <a:t>With a third-party filter in place, ventilator may be operated in environments where chemical and/or biological toxins are present. When marked with an “MRI conditional” label, they are suitable for use in an MRI environment with appropriate precautions. </a:t>
            </a:r>
          </a:p>
          <a:p>
            <a:r>
              <a:rPr lang="en-US" sz="2400" dirty="0"/>
              <a:t>The Eagle II is a volume and pressure-targeted, time- or flow-cycled ventilator designed to use either oxygen from a 55 psig source or fresh air using its internal compressor to deliver a positive-pressure breath. When Fio</a:t>
            </a:r>
            <a:r>
              <a:rPr lang="en-US" sz="2400" baseline="-25000" dirty="0"/>
              <a:t>2</a:t>
            </a:r>
            <a:r>
              <a:rPr lang="en-US" sz="2400" dirty="0"/>
              <a:t> is set to 21%, clinicians can connect a low-flow oxygen source at the Fresh Gas/Emergency Air Intake using a reservoir. </a:t>
            </a:r>
          </a:p>
        </p:txBody>
      </p:sp>
    </p:spTree>
    <p:extLst>
      <p:ext uri="{BB962C8B-B14F-4D97-AF65-F5344CB8AC3E}">
        <p14:creationId xmlns:p14="http://schemas.microsoft.com/office/powerpoint/2010/main" val="20046088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AFD188-1D3B-445E-8C1E-DBC5F1182390}"/>
              </a:ext>
            </a:extLst>
          </p:cNvPr>
          <p:cNvSpPr>
            <a:spLocks noGrp="1"/>
          </p:cNvSpPr>
          <p:nvPr>
            <p:ph type="title"/>
          </p:nvPr>
        </p:nvSpPr>
        <p:spPr/>
        <p:txBody>
          <a:bodyPr>
            <a:normAutofit/>
          </a:bodyPr>
          <a:lstStyle/>
          <a:p>
            <a:r>
              <a:rPr lang="en-US" sz="4000" b="0" cap="none" dirty="0"/>
              <a:t>ZOLL Eagle II (cont’d)</a:t>
            </a:r>
            <a:endParaRPr lang="en-US" sz="4000" dirty="0"/>
          </a:p>
        </p:txBody>
      </p:sp>
      <p:sp>
        <p:nvSpPr>
          <p:cNvPr id="3" name="Content Placeholder 2">
            <a:extLst>
              <a:ext uri="{FF2B5EF4-FFF2-40B4-BE49-F238E27FC236}">
                <a16:creationId xmlns="" xmlns:a16="http://schemas.microsoft.com/office/drawing/2014/main" id="{1AFFCA08-6FDD-4841-8ABE-B2DCB47AD23A}"/>
              </a:ext>
            </a:extLst>
          </p:cNvPr>
          <p:cNvSpPr>
            <a:spLocks noGrp="1"/>
          </p:cNvSpPr>
          <p:nvPr>
            <p:ph idx="1"/>
          </p:nvPr>
        </p:nvSpPr>
        <p:spPr>
          <a:xfrm>
            <a:off x="628650" y="2044700"/>
            <a:ext cx="7886700" cy="4351338"/>
          </a:xfrm>
        </p:spPr>
        <p:txBody>
          <a:bodyPr>
            <a:normAutofit lnSpcReduction="10000"/>
          </a:bodyPr>
          <a:lstStyle/>
          <a:p>
            <a:r>
              <a:rPr lang="en-US" sz="2400" dirty="0"/>
              <a:t>Operator interface (Figure 4-54) consists of a liquid crystal display (LCD) provides continuous display of control settings, operating conditions, power, and alarm status information. Most unit functions are controlled by pressing the parameter button associated with parameter you wish to change. </a:t>
            </a:r>
          </a:p>
          <a:p>
            <a:r>
              <a:rPr lang="en-US" sz="2400" dirty="0"/>
              <a:t>Pressing parameter button highlights the primary parameter; additional presses highlight secondary parameters moving in a clockwise direction. </a:t>
            </a:r>
          </a:p>
          <a:p>
            <a:r>
              <a:rPr lang="en-US" sz="2400" dirty="0"/>
              <a:t>When parameter you wish to change is highlighted, a knob called the rotary encoder is used to adjust parameter to the desired setting, and then it is confirmed by pressing confirm/select button.</a:t>
            </a:r>
          </a:p>
          <a:p>
            <a:endParaRPr lang="en-US" sz="2400" dirty="0"/>
          </a:p>
        </p:txBody>
      </p:sp>
    </p:spTree>
    <p:extLst>
      <p:ext uri="{BB962C8B-B14F-4D97-AF65-F5344CB8AC3E}">
        <p14:creationId xmlns:p14="http://schemas.microsoft.com/office/powerpoint/2010/main" val="161745317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10.1.1.17\productions\ART\ART PROCESS\PPT Process\JBL_PPT\Shelledy_171101_Ancillaries\Images\Chapter 04\Fig4.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707" y="406400"/>
            <a:ext cx="3684587" cy="534448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8575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4.53</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046653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Noninvasive Ventilation (NIV-ST)</a:t>
            </a:r>
          </a:p>
        </p:txBody>
      </p:sp>
      <p:sp>
        <p:nvSpPr>
          <p:cNvPr id="3" name="Content Placeholder 2"/>
          <p:cNvSpPr>
            <a:spLocks noGrp="1"/>
          </p:cNvSpPr>
          <p:nvPr>
            <p:ph idx="1"/>
          </p:nvPr>
        </p:nvSpPr>
        <p:spPr>
          <a:xfrm>
            <a:off x="628650" y="1866900"/>
            <a:ext cx="7886700" cy="4625974"/>
          </a:xfrm>
        </p:spPr>
        <p:txBody>
          <a:bodyPr>
            <a:noAutofit/>
          </a:bodyPr>
          <a:lstStyle/>
          <a:p>
            <a:r>
              <a:rPr lang="en-US" sz="2400" dirty="0"/>
              <a:t>NIV-ST is also designed for use with a mask or other noninvasive patient interface.</a:t>
            </a:r>
            <a:r>
              <a:rPr lang="en-US" sz="2400" baseline="30000" dirty="0"/>
              <a:t>21</a:t>
            </a:r>
            <a:r>
              <a:rPr lang="en-US" sz="2400" dirty="0"/>
              <a:t> </a:t>
            </a:r>
          </a:p>
          <a:p>
            <a:r>
              <a:rPr lang="en-US" sz="2400" dirty="0"/>
              <a:t>Essentially P-SIMV without an endotracheal tube. NIV-ST combines two breath types, PAC and either PS or spontaneous breathing, while on CPAP. </a:t>
            </a:r>
          </a:p>
          <a:p>
            <a:r>
              <a:rPr lang="en-US" sz="2400" dirty="0"/>
              <a:t>Combination of mandatory, time-triggered breaths, patient-assisted breaths, and spontaneous breaths. </a:t>
            </a:r>
          </a:p>
          <a:p>
            <a:r>
              <a:rPr lang="en-US" sz="2400" dirty="0"/>
              <a:t>If patient triggers regularly, all breaths are patient-triggered spontaneous breaths, i.e., no time-triggered mandatory breaths. Only when the patient trigger is not detected during defined breath cycle time (or total breath time), the ventilator delivers time-triggered mandatory breath. </a:t>
            </a:r>
          </a:p>
          <a:p>
            <a:endParaRPr lang="en-US" sz="2400" dirty="0"/>
          </a:p>
        </p:txBody>
      </p:sp>
    </p:spTree>
    <p:extLst>
      <p:ext uri="{BB962C8B-B14F-4D97-AF65-F5344CB8AC3E}">
        <p14:creationId xmlns:p14="http://schemas.microsoft.com/office/powerpoint/2010/main" val="22460470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Fig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394" y="215900"/>
            <a:ext cx="4367212" cy="55031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575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4.54</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6058791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Tab04_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329406"/>
            <a:ext cx="6016625"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294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Volume Target</a:t>
            </a:r>
          </a:p>
        </p:txBody>
      </p:sp>
      <p:sp>
        <p:nvSpPr>
          <p:cNvPr id="3" name="Content Placeholder 2"/>
          <p:cNvSpPr>
            <a:spLocks noGrp="1"/>
          </p:cNvSpPr>
          <p:nvPr>
            <p:ph idx="1"/>
          </p:nvPr>
        </p:nvSpPr>
        <p:spPr>
          <a:xfrm>
            <a:off x="628650" y="1939925"/>
            <a:ext cx="7886700" cy="4351338"/>
          </a:xfrm>
        </p:spPr>
        <p:txBody>
          <a:bodyPr/>
          <a:lstStyle/>
          <a:p>
            <a:r>
              <a:rPr lang="en-US" dirty="0"/>
              <a:t>Volume-targeted mode of ventilation (VAC) allowing for mandatory, time-triggered breaths or patient-assisted breaths.</a:t>
            </a:r>
            <a:r>
              <a:rPr lang="en-US" baseline="30000" dirty="0"/>
              <a:t>32</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Inspiratory flow is preset to be a square waveform.</a:t>
            </a:r>
          </a:p>
        </p:txBody>
      </p:sp>
    </p:spTree>
    <p:extLst>
      <p:ext uri="{BB962C8B-B14F-4D97-AF65-F5344CB8AC3E}">
        <p14:creationId xmlns:p14="http://schemas.microsoft.com/office/powerpoint/2010/main" val="19934846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I:E or inspiratory time</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32</a:t>
            </a:r>
            <a:endParaRPr lang="en-US" dirty="0"/>
          </a:p>
        </p:txBody>
      </p:sp>
    </p:spTree>
    <p:extLst>
      <p:ext uri="{BB962C8B-B14F-4D97-AF65-F5344CB8AC3E}">
        <p14:creationId xmlns:p14="http://schemas.microsoft.com/office/powerpoint/2010/main" val="32464713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2004"/>
            <a:ext cx="7886700" cy="1325563"/>
          </a:xfrm>
        </p:spPr>
        <p:txBody>
          <a:bodyPr>
            <a:normAutofit fontScale="90000"/>
          </a:bodyPr>
          <a:lstStyle/>
          <a:p>
            <a:r>
              <a:rPr lang="en-US" b="0" cap="none" dirty="0"/>
              <a:t>Synchronized, Intermittent Mandatory Ventilation (SIMV) Volume Target</a:t>
            </a:r>
          </a:p>
        </p:txBody>
      </p:sp>
      <p:sp>
        <p:nvSpPr>
          <p:cNvPr id="3" name="Content Placeholder 2"/>
          <p:cNvSpPr>
            <a:spLocks noGrp="1"/>
          </p:cNvSpPr>
          <p:nvPr>
            <p:ph idx="1"/>
          </p:nvPr>
        </p:nvSpPr>
        <p:spPr>
          <a:xfrm>
            <a:off x="628650" y="2222087"/>
            <a:ext cx="7886700" cy="4351338"/>
          </a:xfrm>
        </p:spPr>
        <p:txBody>
          <a:bodyPr>
            <a:normAutofit lnSpcReduction="10000"/>
          </a:bodyPr>
          <a:lstStyle/>
          <a:p>
            <a:r>
              <a:rPr lang="en-US" sz="2400" dirty="0"/>
              <a:t>Combines two breath types, VAC and either PS or spontaneous breathing, while on CPAP.</a:t>
            </a:r>
            <a:r>
              <a:rPr lang="en-US" sz="2400" baseline="30000" dirty="0"/>
              <a:t>32</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use of a “timing window.” </a:t>
            </a:r>
          </a:p>
          <a:p>
            <a:r>
              <a:rPr lang="en-US" sz="2400" dirty="0"/>
              <a:t>If patient attempts to trigger a breath in timing window, then ventilator will deliver a VAC breath. </a:t>
            </a:r>
          </a:p>
          <a:p>
            <a:r>
              <a:rPr lang="en-US" sz="2400" dirty="0"/>
              <a:t>If patient attempts to trigger a breath outside window, then a spontaneous breath will occur. Inspiratory flow is preset to be a square waveform.</a:t>
            </a:r>
          </a:p>
        </p:txBody>
      </p:sp>
    </p:spTree>
    <p:extLst>
      <p:ext uri="{BB962C8B-B14F-4D97-AF65-F5344CB8AC3E}">
        <p14:creationId xmlns:p14="http://schemas.microsoft.com/office/powerpoint/2010/main" val="18732347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796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33525"/>
            <a:ext cx="7886700" cy="4848227"/>
          </a:xfrm>
        </p:spPr>
        <p:txBody>
          <a:bodyPr>
            <a:normAutofit fontScale="85000" lnSpcReduction="20000"/>
          </a:bodyPr>
          <a:lstStyle/>
          <a:p>
            <a:pPr lvl="0"/>
            <a:r>
              <a:rPr lang="en-US" dirty="0"/>
              <a:t>Fio</a:t>
            </a:r>
            <a:r>
              <a:rPr lang="en-US" baseline="-25000" dirty="0"/>
              <a:t>2</a:t>
            </a:r>
            <a:endParaRPr lang="en-US" dirty="0"/>
          </a:p>
          <a:p>
            <a:pPr lvl="0"/>
            <a:r>
              <a:rPr lang="en-US" dirty="0"/>
              <a:t>PEEP </a:t>
            </a:r>
          </a:p>
          <a:p>
            <a:pPr lvl="0"/>
            <a:r>
              <a:rPr lang="en-US" dirty="0"/>
              <a:t>Vt</a:t>
            </a:r>
          </a:p>
          <a:p>
            <a:pPr lvl="0"/>
            <a:r>
              <a:rPr lang="en-US" dirty="0"/>
              <a:t>I:E or inspiratory time</a:t>
            </a:r>
          </a:p>
          <a:p>
            <a:pPr lvl="0"/>
            <a:r>
              <a:rPr lang="en-US" dirty="0"/>
              <a:t>SIMV rate</a:t>
            </a:r>
          </a:p>
          <a:p>
            <a:pPr lvl="0"/>
            <a:r>
              <a:rPr lang="en-US" dirty="0"/>
              <a:t>Pressure support level</a:t>
            </a:r>
          </a:p>
          <a:p>
            <a:pPr lvl="0"/>
            <a:r>
              <a:rPr lang="en-US" dirty="0"/>
              <a:t>Cycle sensitivity</a:t>
            </a:r>
          </a:p>
          <a:p>
            <a:pPr lvl="0"/>
            <a:endParaRPr lang="en-US" dirty="0"/>
          </a:p>
          <a:p>
            <a:pPr>
              <a:lnSpc>
                <a:spcPct val="100000"/>
              </a:lnSpc>
            </a:pPr>
            <a:r>
              <a:rPr lang="en-US" dirty="0"/>
              <a:t>During VAC breaths, resulting pressure created is variable and depends on Vt, flow, and patient mechanics.</a:t>
            </a:r>
            <a:r>
              <a:rPr lang="en-US" baseline="30000" dirty="0"/>
              <a:t>32</a:t>
            </a:r>
            <a:endParaRPr lang="en-US" dirty="0"/>
          </a:p>
          <a:p>
            <a:pPr>
              <a:lnSpc>
                <a:spcPct val="100000"/>
              </a:lnSpc>
            </a:pPr>
            <a:r>
              <a:rPr lang="en-US" dirty="0"/>
              <a:t>During PS breaths, volume will be variable and depend on the PS level, patient effort, and patient respiratory system mechanics.</a:t>
            </a:r>
            <a:r>
              <a:rPr lang="en-US" baseline="30000" dirty="0"/>
              <a:t>32</a:t>
            </a:r>
            <a:endParaRPr lang="en-US" dirty="0"/>
          </a:p>
          <a:p>
            <a:endParaRPr lang="en-US" dirty="0"/>
          </a:p>
        </p:txBody>
      </p:sp>
    </p:spTree>
    <p:extLst>
      <p:ext uri="{BB962C8B-B14F-4D97-AF65-F5344CB8AC3E}">
        <p14:creationId xmlns:p14="http://schemas.microsoft.com/office/powerpoint/2010/main" val="2689842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(A/C) Pressure Target</a:t>
            </a:r>
          </a:p>
        </p:txBody>
      </p:sp>
      <p:sp>
        <p:nvSpPr>
          <p:cNvPr id="3" name="Content Placeholder 2"/>
          <p:cNvSpPr>
            <a:spLocks noGrp="1"/>
          </p:cNvSpPr>
          <p:nvPr>
            <p:ph idx="1"/>
          </p:nvPr>
        </p:nvSpPr>
        <p:spPr>
          <a:xfrm>
            <a:off x="628650" y="2044700"/>
            <a:ext cx="7886700" cy="4351338"/>
          </a:xfrm>
        </p:spPr>
        <p:txBody>
          <a:bodyPr/>
          <a:lstStyle/>
          <a:p>
            <a:r>
              <a:rPr lang="en-US" dirty="0"/>
              <a:t>Pressure-targeted mode of ventilation allowing for mandatory, time-triggered breaths or patient-assisted breaths.</a:t>
            </a:r>
            <a:r>
              <a:rPr lang="en-US" baseline="30000" dirty="0"/>
              <a:t>32</a:t>
            </a:r>
            <a:r>
              <a:rPr lang="en-US" dirty="0"/>
              <a:t> </a:t>
            </a:r>
          </a:p>
          <a:p>
            <a:endParaRPr lang="en-US" dirty="0"/>
          </a:p>
          <a:p>
            <a:r>
              <a:rPr lang="en-US" dirty="0"/>
              <a:t>Spontaneous breaths not allowed. </a:t>
            </a:r>
          </a:p>
          <a:p>
            <a:endParaRPr lang="en-US" dirty="0"/>
          </a:p>
          <a:p>
            <a:r>
              <a:rPr lang="en-US" dirty="0"/>
              <a:t>Breath cycles to exhalation once the inspiratory time has been reached or when high-pressure alarm is tripped.</a:t>
            </a:r>
          </a:p>
        </p:txBody>
      </p:sp>
    </p:spTree>
    <p:extLst>
      <p:ext uri="{BB962C8B-B14F-4D97-AF65-F5344CB8AC3E}">
        <p14:creationId xmlns:p14="http://schemas.microsoft.com/office/powerpoint/2010/main" val="37059642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I:E or inspiratory time</a:t>
            </a:r>
          </a:p>
          <a:p>
            <a:pPr lvl="0"/>
            <a:r>
              <a:rPr lang="en-US" dirty="0"/>
              <a:t>RR</a:t>
            </a:r>
          </a:p>
          <a:p>
            <a:pPr lvl="0"/>
            <a:endParaRPr lang="en-US" dirty="0"/>
          </a:p>
          <a:p>
            <a:r>
              <a:rPr lang="en-US" dirty="0"/>
              <a:t>Pressure will be consistently delivered from breath to breath; Vt and flow are variable and will depend on inspiratory pressure level, patient effort, and patient respiratory system mechanics.</a:t>
            </a:r>
            <a:r>
              <a:rPr lang="en-US" baseline="30000" dirty="0"/>
              <a:t>32</a:t>
            </a:r>
            <a:endParaRPr lang="en-US" dirty="0"/>
          </a:p>
        </p:txBody>
      </p:sp>
    </p:spTree>
    <p:extLst>
      <p:ext uri="{BB962C8B-B14F-4D97-AF65-F5344CB8AC3E}">
        <p14:creationId xmlns:p14="http://schemas.microsoft.com/office/powerpoint/2010/main" val="122835780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5049"/>
            <a:ext cx="7886700" cy="1325563"/>
          </a:xfrm>
        </p:spPr>
        <p:txBody>
          <a:bodyPr>
            <a:noAutofit/>
          </a:bodyPr>
          <a:lstStyle/>
          <a:p>
            <a:r>
              <a:rPr lang="en-US" sz="4000" b="0" cap="none" dirty="0"/>
              <a:t>Synchronized, Intermittent Mandatory Ventilation (SIMV) Pressure Target</a:t>
            </a:r>
          </a:p>
        </p:txBody>
      </p:sp>
      <p:sp>
        <p:nvSpPr>
          <p:cNvPr id="3" name="Content Placeholder 2"/>
          <p:cNvSpPr>
            <a:spLocks noGrp="1"/>
          </p:cNvSpPr>
          <p:nvPr>
            <p:ph idx="1"/>
          </p:nvPr>
        </p:nvSpPr>
        <p:spPr>
          <a:xfrm>
            <a:off x="628650" y="1890774"/>
            <a:ext cx="7886700" cy="4835052"/>
          </a:xfrm>
        </p:spPr>
        <p:txBody>
          <a:bodyPr>
            <a:normAutofit lnSpcReduction="10000"/>
          </a:bodyPr>
          <a:lstStyle/>
          <a:p>
            <a:r>
              <a:rPr lang="en-US" sz="2400" dirty="0"/>
              <a:t>Similar to SIMV Volume Target described above except the target is now pressure instead of volume.</a:t>
            </a:r>
            <a:r>
              <a:rPr lang="en-US" sz="2400" baseline="30000" dirty="0"/>
              <a:t>32</a:t>
            </a:r>
            <a:endParaRPr lang="en-US" sz="2400" dirty="0"/>
          </a:p>
          <a:p>
            <a:r>
              <a:rPr lang="en-US" sz="2400" dirty="0"/>
              <a:t>SIMV Pressure Target also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 </a:t>
            </a:r>
          </a:p>
          <a:p>
            <a:r>
              <a:rPr lang="en-US" sz="2400" dirty="0"/>
              <a:t>If patient attempts to trigger a breath in this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31332558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81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66849"/>
            <a:ext cx="7886700" cy="5153025"/>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I:E or inspiratory time</a:t>
            </a:r>
          </a:p>
          <a:p>
            <a:pPr lvl="0"/>
            <a:r>
              <a:rPr lang="en-US" dirty="0"/>
              <a:t>SIMV rate</a:t>
            </a:r>
          </a:p>
          <a:p>
            <a:pPr lvl="0"/>
            <a:r>
              <a:rPr lang="en-US" dirty="0"/>
              <a:t>Pressure support level</a:t>
            </a:r>
          </a:p>
          <a:p>
            <a:pPr lvl="0"/>
            <a:r>
              <a:rPr lang="en-US" dirty="0"/>
              <a:t>Cycle sensitivity</a:t>
            </a:r>
          </a:p>
          <a:p>
            <a:pPr lvl="0"/>
            <a:endParaRPr lang="en-US" dirty="0"/>
          </a:p>
          <a:p>
            <a:pPr>
              <a:lnSpc>
                <a:spcPct val="100000"/>
              </a:lnSpc>
            </a:pPr>
            <a:r>
              <a:rPr lang="en-US" dirty="0"/>
              <a:t>During PAC breaths, resulting Vt created is variable and depends on inspiratory pressure level, patient effort, and patient respiratory system mechanics.</a:t>
            </a:r>
            <a:r>
              <a:rPr lang="en-US" baseline="30000" dirty="0"/>
              <a:t>32</a:t>
            </a:r>
            <a:endParaRPr lang="en-US" dirty="0"/>
          </a:p>
          <a:p>
            <a:pPr>
              <a:lnSpc>
                <a:spcPct val="100000"/>
              </a:lnSpc>
            </a:pPr>
            <a:r>
              <a:rPr lang="en-US" dirty="0"/>
              <a:t>During PS breaths, volume will be variable and depend on PS level, patient effort, and patient respiratory system mechanics.</a:t>
            </a:r>
            <a:r>
              <a:rPr lang="en-US" baseline="30000" dirty="0"/>
              <a:t>32</a:t>
            </a:r>
            <a:endParaRPr lang="en-US" dirty="0"/>
          </a:p>
          <a:p>
            <a:endParaRPr lang="en-US" dirty="0"/>
          </a:p>
        </p:txBody>
      </p:sp>
    </p:spTree>
    <p:extLst>
      <p:ext uri="{BB962C8B-B14F-4D97-AF65-F5344CB8AC3E}">
        <p14:creationId xmlns:p14="http://schemas.microsoft.com/office/powerpoint/2010/main" val="33826067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62CAA5-D596-4F49-9ABE-4F12F2042270}"/>
              </a:ext>
            </a:extLst>
          </p:cNvPr>
          <p:cNvSpPr>
            <a:spLocks noGrp="1"/>
          </p:cNvSpPr>
          <p:nvPr>
            <p:ph type="title"/>
          </p:nvPr>
        </p:nvSpPr>
        <p:spPr/>
        <p:txBody>
          <a:bodyPr>
            <a:normAutofit/>
          </a:bodyPr>
          <a:lstStyle/>
          <a:p>
            <a:r>
              <a:rPr lang="en-US" sz="4000" b="0" cap="none" dirty="0"/>
              <a:t>Spontaneous/Timed Noninvasive Ventilation (NIV-ST) (cont’d)</a:t>
            </a:r>
            <a:endParaRPr lang="en-US" sz="4000" dirty="0"/>
          </a:p>
        </p:txBody>
      </p:sp>
      <p:sp>
        <p:nvSpPr>
          <p:cNvPr id="3" name="Content Placeholder 2">
            <a:extLst>
              <a:ext uri="{FF2B5EF4-FFF2-40B4-BE49-F238E27FC236}">
                <a16:creationId xmlns="" xmlns:a16="http://schemas.microsoft.com/office/drawing/2014/main" id="{231A4EBF-285D-475C-9110-F7DC1AC4530C}"/>
              </a:ext>
            </a:extLst>
          </p:cNvPr>
          <p:cNvSpPr>
            <a:spLocks noGrp="1"/>
          </p:cNvSpPr>
          <p:nvPr>
            <p:ph idx="1"/>
          </p:nvPr>
        </p:nvSpPr>
        <p:spPr>
          <a:xfrm>
            <a:off x="628650" y="2197100"/>
            <a:ext cx="7886700" cy="3660775"/>
          </a:xfrm>
        </p:spPr>
        <p:txBody>
          <a:bodyPr>
            <a:normAutofit/>
          </a:bodyPr>
          <a:lstStyle/>
          <a:p>
            <a:pPr>
              <a:spcBef>
                <a:spcPts val="1800"/>
              </a:spcBef>
            </a:pPr>
            <a:r>
              <a:rPr lang="en-US" sz="2600" dirty="0"/>
              <a:t>Ventilator prevents “breath stacking” (a PAC breath compounded by a PS breath) through use of a “timing window.” </a:t>
            </a:r>
          </a:p>
          <a:p>
            <a:pPr>
              <a:spcBef>
                <a:spcPts val="1800"/>
              </a:spcBef>
            </a:pPr>
            <a:r>
              <a:rPr lang="en-US" sz="2600" dirty="0"/>
              <a:t>If patient attempts to trigger a breath in this timing window, then ventilator will deliver a PAC breath. </a:t>
            </a:r>
          </a:p>
          <a:p>
            <a:pPr>
              <a:spcBef>
                <a:spcPts val="1800"/>
              </a:spcBef>
            </a:pPr>
            <a:r>
              <a:rPr lang="en-US" sz="2600" dirty="0"/>
              <a:t>If the patient attempts to trigger a breath outside window, then a spontaneous breath will occur. </a:t>
            </a:r>
          </a:p>
          <a:p>
            <a:pPr>
              <a:spcBef>
                <a:spcPts val="1800"/>
              </a:spcBef>
            </a:pPr>
            <a:endParaRPr lang="en-US" sz="2600" dirty="0"/>
          </a:p>
        </p:txBody>
      </p:sp>
    </p:spTree>
    <p:extLst>
      <p:ext uri="{BB962C8B-B14F-4D97-AF65-F5344CB8AC3E}">
        <p14:creationId xmlns:p14="http://schemas.microsoft.com/office/powerpoint/2010/main" val="29342243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Continuous Positive Airway Pressure </a:t>
            </a:r>
            <a:br>
              <a:rPr lang="en-US" b="0" cap="none" dirty="0"/>
            </a:br>
            <a:r>
              <a:rPr lang="en-US" b="0" cap="none" dirty="0"/>
              <a:t>(CPAP)</a:t>
            </a:r>
          </a:p>
        </p:txBody>
      </p:sp>
      <p:sp>
        <p:nvSpPr>
          <p:cNvPr id="3" name="Content Placeholder 2"/>
          <p:cNvSpPr>
            <a:spLocks noGrp="1"/>
          </p:cNvSpPr>
          <p:nvPr>
            <p:ph idx="1"/>
          </p:nvPr>
        </p:nvSpPr>
        <p:spPr>
          <a:xfrm>
            <a:off x="628650" y="1939925"/>
            <a:ext cx="7886700" cy="4351338"/>
          </a:xfrm>
        </p:spPr>
        <p:txBody>
          <a:bodyPr>
            <a:normAutofit fontScale="92500"/>
          </a:bodyPr>
          <a:lstStyle/>
          <a:p>
            <a:r>
              <a:rPr lang="en-US" dirty="0"/>
              <a:t>Patient regulates respiratory rate and the Vt with support from ventilator.</a:t>
            </a:r>
            <a:r>
              <a:rPr lang="en-US" baseline="30000" dirty="0"/>
              <a:t>32</a:t>
            </a:r>
            <a:endParaRPr lang="en-US" dirty="0"/>
          </a:p>
          <a:p>
            <a:endParaRPr lang="en-US" dirty="0"/>
          </a:p>
          <a:p>
            <a:r>
              <a:rPr lang="en-US" dirty="0"/>
              <a:t>Patient triggers all breaths and will receive either a purely spontaneous breath (demand flow only available) or the clinician-set PS. </a:t>
            </a:r>
          </a:p>
          <a:p>
            <a:endParaRPr lang="en-US" dirty="0"/>
          </a:p>
          <a:p>
            <a:r>
              <a:rPr lang="en-US" dirty="0"/>
              <a:t>If a pressure support level &gt; 0 cm H</a:t>
            </a:r>
            <a:r>
              <a:rPr lang="en-US" baseline="-25000" dirty="0"/>
              <a:t>2</a:t>
            </a:r>
            <a:r>
              <a:rPr lang="en-US" dirty="0"/>
              <a:t>O is set,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11747856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Pressure support level</a:t>
            </a:r>
          </a:p>
          <a:p>
            <a:pPr lvl="0"/>
            <a:r>
              <a:rPr lang="en-US" dirty="0"/>
              <a:t>Cycle sensitivity</a:t>
            </a:r>
          </a:p>
        </p:txBody>
      </p:sp>
    </p:spTree>
    <p:extLst>
      <p:ext uri="{BB962C8B-B14F-4D97-AF65-F5344CB8AC3E}">
        <p14:creationId xmlns:p14="http://schemas.microsoft.com/office/powerpoint/2010/main" val="34469836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Positive Pressure Ventilation (NPPV)</a:t>
            </a:r>
          </a:p>
        </p:txBody>
      </p:sp>
      <p:sp>
        <p:nvSpPr>
          <p:cNvPr id="3" name="Content Placeholder 2"/>
          <p:cNvSpPr>
            <a:spLocks noGrp="1"/>
          </p:cNvSpPr>
          <p:nvPr>
            <p:ph idx="1"/>
          </p:nvPr>
        </p:nvSpPr>
        <p:spPr>
          <a:xfrm>
            <a:off x="628650" y="1968129"/>
            <a:ext cx="7886700" cy="4351338"/>
          </a:xfrm>
        </p:spPr>
        <p:txBody>
          <a:bodyPr>
            <a:normAutofit lnSpcReduction="10000"/>
          </a:bodyPr>
          <a:lstStyle/>
          <a:p>
            <a:r>
              <a:rPr lang="en-US" sz="2400" dirty="0"/>
              <a:t>Provides flow during expiratory phase to maintain baseline pressure (CPAP) in spontaneously breathing patients with a leaking airway or facemask.</a:t>
            </a:r>
            <a:r>
              <a:rPr lang="en-US" sz="2400" baseline="30000" dirty="0"/>
              <a:t>32</a:t>
            </a:r>
            <a:endParaRPr lang="en-US" sz="2400" dirty="0"/>
          </a:p>
          <a:p>
            <a:endParaRPr lang="en-US" sz="2400" dirty="0"/>
          </a:p>
          <a:p>
            <a:r>
              <a:rPr lang="en-US" sz="2400" dirty="0"/>
              <a:t>Amount of leak compensation depends on leak flow rate during expiratory period and ranges from 0 to 15 liters/min and is automatically adjusted by the ventilator in order to maintain the CPAP target. </a:t>
            </a:r>
          </a:p>
          <a:p>
            <a:endParaRPr lang="en-US" sz="2400" dirty="0"/>
          </a:p>
          <a:p>
            <a:r>
              <a:rPr lang="en-US" sz="2400" dirty="0"/>
              <a:t>NPPV/CPAP/PS is CPAP/PS (see above) delivered through a mask instead of an endotracheal tube. During NPPV, patient regulates respiratory rate and Vt. </a:t>
            </a:r>
          </a:p>
        </p:txBody>
      </p:sp>
    </p:spTree>
    <p:extLst>
      <p:ext uri="{BB962C8B-B14F-4D97-AF65-F5344CB8AC3E}">
        <p14:creationId xmlns:p14="http://schemas.microsoft.com/office/powerpoint/2010/main" val="5378205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33599"/>
            <a:ext cx="7886700" cy="4043363"/>
          </a:xfrm>
        </p:spPr>
        <p:txBody>
          <a:bodyPr/>
          <a:lstStyle/>
          <a:p>
            <a:pPr lvl="0"/>
            <a:r>
              <a:rPr lang="en-US" dirty="0"/>
              <a:t>Fio</a:t>
            </a:r>
            <a:r>
              <a:rPr lang="en-US" baseline="-25000" dirty="0"/>
              <a:t>2</a:t>
            </a:r>
            <a:endParaRPr lang="en-US" dirty="0"/>
          </a:p>
          <a:p>
            <a:pPr lvl="0"/>
            <a:r>
              <a:rPr lang="en-US" dirty="0"/>
              <a:t>CPAP</a:t>
            </a:r>
          </a:p>
          <a:p>
            <a:pPr lvl="0"/>
            <a:endParaRPr lang="en-US" dirty="0"/>
          </a:p>
          <a:p>
            <a:pPr lvl="0"/>
            <a:r>
              <a:rPr lang="en-US" dirty="0"/>
              <a:t>Vt will be variable and depend on patient effort, and patient respiratory system mechanics.</a:t>
            </a:r>
            <a:r>
              <a:rPr lang="en-US" baseline="30000" dirty="0"/>
              <a:t>32</a:t>
            </a:r>
            <a:endParaRPr lang="en-US" dirty="0"/>
          </a:p>
          <a:p>
            <a:endParaRPr lang="en-US" dirty="0"/>
          </a:p>
        </p:txBody>
      </p:sp>
    </p:spTree>
    <p:extLst>
      <p:ext uri="{BB962C8B-B14F-4D97-AF65-F5344CB8AC3E}">
        <p14:creationId xmlns:p14="http://schemas.microsoft.com/office/powerpoint/2010/main" val="42558385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330737"/>
            <a:ext cx="7886700" cy="1325563"/>
          </a:xfrm>
        </p:spPr>
        <p:txBody>
          <a:bodyPr>
            <a:normAutofit/>
          </a:bodyPr>
          <a:lstStyle/>
          <a:p>
            <a:r>
              <a:rPr lang="en-US" sz="4000" b="0" cap="none" dirty="0"/>
              <a:t>Oxygen   </a:t>
            </a:r>
            <a:br>
              <a:rPr lang="en-US" sz="4000" b="0" cap="none" dirty="0"/>
            </a:br>
            <a:r>
              <a:rPr lang="en-US" sz="4000" b="0" cap="none" dirty="0"/>
              <a:t>Special Features</a:t>
            </a:r>
          </a:p>
        </p:txBody>
      </p:sp>
      <p:sp>
        <p:nvSpPr>
          <p:cNvPr id="3" name="Content Placeholder 2"/>
          <p:cNvSpPr>
            <a:spLocks noGrp="1"/>
          </p:cNvSpPr>
          <p:nvPr>
            <p:ph idx="1"/>
          </p:nvPr>
        </p:nvSpPr>
        <p:spPr>
          <a:xfrm>
            <a:off x="628650" y="2206625"/>
            <a:ext cx="7886700" cy="3803650"/>
          </a:xfrm>
        </p:spPr>
        <p:txBody>
          <a:bodyPr/>
          <a:lstStyle/>
          <a:p>
            <a:r>
              <a:rPr lang="en-US" dirty="0"/>
              <a:t>The unit can use oxygen from low-flow sources, oxygen flow meters, and oxygen concentrators to provide supplemental oxygen to patients.</a:t>
            </a:r>
            <a:r>
              <a:rPr lang="en-US" baseline="30000" dirty="0"/>
              <a:t>32</a:t>
            </a:r>
            <a:r>
              <a:rPr lang="en-US" dirty="0"/>
              <a:t> </a:t>
            </a:r>
          </a:p>
          <a:p>
            <a:endParaRPr lang="en-US" dirty="0"/>
          </a:p>
          <a:p>
            <a:r>
              <a:rPr lang="en-US" dirty="0"/>
              <a:t>To do this, oxygen is delivered through Fresh Gas/Emergency Air Intake when unit’s internal compressor cycles to deliver a breath.</a:t>
            </a:r>
          </a:p>
          <a:p>
            <a:endParaRPr lang="en-US" dirty="0"/>
          </a:p>
        </p:txBody>
      </p:sp>
    </p:spTree>
    <p:extLst>
      <p:ext uri="{BB962C8B-B14F-4D97-AF65-F5344CB8AC3E}">
        <p14:creationId xmlns:p14="http://schemas.microsoft.com/office/powerpoint/2010/main" val="14449255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Backup Ventilation</a:t>
            </a:r>
          </a:p>
        </p:txBody>
      </p:sp>
      <p:sp>
        <p:nvSpPr>
          <p:cNvPr id="3" name="Content Placeholder 2"/>
          <p:cNvSpPr>
            <a:spLocks noGrp="1"/>
          </p:cNvSpPr>
          <p:nvPr>
            <p:ph idx="1"/>
          </p:nvPr>
        </p:nvSpPr>
        <p:spPr>
          <a:xfrm>
            <a:off x="628650" y="1911350"/>
            <a:ext cx="7886700" cy="4351338"/>
          </a:xfrm>
        </p:spPr>
        <p:txBody>
          <a:bodyPr>
            <a:normAutofit lnSpcReduction="10000"/>
          </a:bodyPr>
          <a:lstStyle/>
          <a:p>
            <a:r>
              <a:rPr lang="en-US" dirty="0"/>
              <a:t>Depending upon preexisting conditions at time of failure, backup ventilator will begin operation in one of two ways: </a:t>
            </a:r>
          </a:p>
          <a:p>
            <a:endParaRPr lang="en-US" dirty="0"/>
          </a:p>
          <a:p>
            <a:pPr lvl="1"/>
            <a:r>
              <a:rPr lang="en-US" dirty="0"/>
              <a:t>(1) If no preexisting alarm condition(s) exists, backup operation will continue using the current settings.</a:t>
            </a:r>
          </a:p>
          <a:p>
            <a:pPr lvl="1"/>
            <a:endParaRPr lang="en-US" dirty="0"/>
          </a:p>
          <a:p>
            <a:pPr lvl="1"/>
            <a:r>
              <a:rPr lang="en-US" dirty="0"/>
              <a:t>(2) If a preexisting alarm condition(s) exists, backup operation will revert to the startup default settings (Mode A/C (P), volume target, BPM 12, PIP 20 cm H</a:t>
            </a:r>
            <a:r>
              <a:rPr lang="en-US" baseline="-25000" dirty="0"/>
              <a:t>2</a:t>
            </a:r>
            <a:r>
              <a:rPr lang="en-US" dirty="0"/>
              <a:t>O, Fio</a:t>
            </a:r>
            <a:r>
              <a:rPr lang="en-US" baseline="-25000" dirty="0"/>
              <a:t>2</a:t>
            </a:r>
            <a:r>
              <a:rPr lang="en-US" dirty="0"/>
              <a:t> 21%, PEEP 5 cm H</a:t>
            </a:r>
            <a:r>
              <a:rPr lang="en-US" baseline="-25000" dirty="0"/>
              <a:t>2</a:t>
            </a:r>
            <a:r>
              <a:rPr lang="en-US" dirty="0"/>
              <a:t>O, I:E 1:2.5, PIP High Limit 35 cm H</a:t>
            </a:r>
            <a:r>
              <a:rPr lang="en-US" baseline="-25000" dirty="0"/>
              <a:t>2</a:t>
            </a:r>
            <a:r>
              <a:rPr lang="en-US" dirty="0"/>
              <a:t>O).</a:t>
            </a:r>
            <a:r>
              <a:rPr lang="en-US" baseline="30000" dirty="0"/>
              <a:t>32</a:t>
            </a:r>
            <a:endParaRPr lang="en-US" dirty="0"/>
          </a:p>
          <a:p>
            <a:endParaRPr lang="en-US" dirty="0"/>
          </a:p>
        </p:txBody>
      </p:sp>
    </p:spTree>
    <p:extLst>
      <p:ext uri="{BB962C8B-B14F-4D97-AF65-F5344CB8AC3E}">
        <p14:creationId xmlns:p14="http://schemas.microsoft.com/office/powerpoint/2010/main" val="15324560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1326"/>
            <a:ext cx="7886700" cy="1325563"/>
          </a:xfrm>
        </p:spPr>
        <p:txBody>
          <a:bodyPr/>
          <a:lstStyle/>
          <a:p>
            <a:r>
              <a:rPr lang="en-US" sz="4000" b="0" cap="none" dirty="0"/>
              <a:t>Other</a:t>
            </a:r>
            <a:endParaRPr lang="en-US" cap="none" dirty="0"/>
          </a:p>
        </p:txBody>
      </p:sp>
      <p:sp>
        <p:nvSpPr>
          <p:cNvPr id="3" name="Content Placeholder 2"/>
          <p:cNvSpPr>
            <a:spLocks noGrp="1"/>
          </p:cNvSpPr>
          <p:nvPr>
            <p:ph idx="1"/>
          </p:nvPr>
        </p:nvSpPr>
        <p:spPr>
          <a:xfrm>
            <a:off x="628650" y="2362199"/>
            <a:ext cx="7886700" cy="3814763"/>
          </a:xfrm>
        </p:spPr>
        <p:txBody>
          <a:bodyPr/>
          <a:lstStyle/>
          <a:p>
            <a:r>
              <a:rPr lang="en-US" dirty="0"/>
              <a:t>An optional pulse oximeter can be used.</a:t>
            </a:r>
            <a:r>
              <a:rPr lang="en-US" baseline="30000" dirty="0"/>
              <a:t>32</a:t>
            </a:r>
            <a:endParaRPr lang="en-US" dirty="0"/>
          </a:p>
          <a:p>
            <a:endParaRPr lang="en-US" dirty="0"/>
          </a:p>
        </p:txBody>
      </p:sp>
    </p:spTree>
    <p:extLst>
      <p:ext uri="{BB962C8B-B14F-4D97-AF65-F5344CB8AC3E}">
        <p14:creationId xmlns:p14="http://schemas.microsoft.com/office/powerpoint/2010/main" val="3874127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Tab04_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214605"/>
            <a:ext cx="2870200" cy="599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0209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8451"/>
            <a:ext cx="7886700" cy="1325563"/>
          </a:xfrm>
        </p:spPr>
        <p:txBody>
          <a:bodyPr>
            <a:normAutofit/>
          </a:bodyPr>
          <a:lstStyle/>
          <a:p>
            <a:r>
              <a:rPr lang="en-US" sz="4000" b="0" cap="none" dirty="0"/>
              <a:t>Philips Respironics Trilogy Ventilator</a:t>
            </a:r>
          </a:p>
        </p:txBody>
      </p:sp>
      <p:sp>
        <p:nvSpPr>
          <p:cNvPr id="3" name="Content Placeholder 2"/>
          <p:cNvSpPr>
            <a:spLocks noGrp="1"/>
          </p:cNvSpPr>
          <p:nvPr>
            <p:ph idx="1"/>
          </p:nvPr>
        </p:nvSpPr>
        <p:spPr>
          <a:xfrm>
            <a:off x="628650" y="1511299"/>
            <a:ext cx="8096250" cy="4876800"/>
          </a:xfrm>
        </p:spPr>
        <p:txBody>
          <a:bodyPr>
            <a:normAutofit lnSpcReduction="10000"/>
          </a:bodyPr>
          <a:lstStyle/>
          <a:p>
            <a:pPr>
              <a:spcBef>
                <a:spcPts val="1800"/>
              </a:spcBef>
            </a:pPr>
            <a:r>
              <a:rPr lang="en-US" sz="2400" dirty="0"/>
              <a:t>Respironics Trilogy 202 systems provides continuous or intermittent ventilatory support for the care of individuals who require mechanical ventilation with or without Fio</a:t>
            </a:r>
            <a:r>
              <a:rPr lang="en-US" sz="2400" baseline="-25000" dirty="0"/>
              <a:t>2</a:t>
            </a:r>
            <a:r>
              <a:rPr lang="en-US" sz="2400" dirty="0"/>
              <a:t> blending.</a:t>
            </a:r>
            <a:r>
              <a:rPr lang="en-US" sz="2400" baseline="30000" dirty="0"/>
              <a:t>33</a:t>
            </a:r>
            <a:r>
              <a:rPr lang="en-US" sz="2400" dirty="0"/>
              <a:t> (pictured in Figure 4-55) and intended for pediatric through adult patients weighing at least 5 kg. </a:t>
            </a:r>
          </a:p>
          <a:p>
            <a:pPr>
              <a:spcBef>
                <a:spcPts val="1800"/>
              </a:spcBef>
            </a:pPr>
            <a:r>
              <a:rPr lang="en-US" sz="2400" dirty="0"/>
              <a:t>The ventilator is meant to be used in hospitals and institutions, and for portable applications such as wheelchairs and gurneys only when in an institutional setting and may be used for both invasive and noninvasive ventilation. </a:t>
            </a:r>
          </a:p>
          <a:p>
            <a:pPr>
              <a:spcBef>
                <a:spcPts val="1800"/>
              </a:spcBef>
            </a:pPr>
            <a:r>
              <a:rPr lang="en-US" sz="2400" dirty="0"/>
              <a:t>Not intended to be used as a transport ventilator. </a:t>
            </a:r>
          </a:p>
          <a:p>
            <a:pPr>
              <a:spcBef>
                <a:spcPts val="1800"/>
              </a:spcBef>
            </a:pPr>
            <a:r>
              <a:rPr lang="en-US" sz="2400" dirty="0"/>
              <a:t>The Trilogy 202 can be used with either a single-limb or double-limb circuit and operator interface consists of a central screen with some buttons to make parameter and setting adjustments and is (depicted in Figure 4-56)</a:t>
            </a:r>
          </a:p>
          <a:p>
            <a:pPr>
              <a:spcBef>
                <a:spcPts val="1800"/>
              </a:spcBef>
            </a:pPr>
            <a:endParaRPr lang="en-US" sz="2400" dirty="0"/>
          </a:p>
        </p:txBody>
      </p:sp>
    </p:spTree>
    <p:extLst>
      <p:ext uri="{BB962C8B-B14F-4D97-AF65-F5344CB8AC3E}">
        <p14:creationId xmlns:p14="http://schemas.microsoft.com/office/powerpoint/2010/main" val="27391027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4\Fig4.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290" y="379413"/>
            <a:ext cx="4455420" cy="54781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575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4.55</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7911234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Oxygen</a:t>
            </a:r>
            <a:br>
              <a:rPr lang="en-US" sz="4000" b="0" cap="none" dirty="0"/>
            </a:br>
            <a:r>
              <a:rPr lang="en-US" sz="4000" b="0" cap="none" dirty="0"/>
              <a:t>Special Features</a:t>
            </a:r>
          </a:p>
        </p:txBody>
      </p:sp>
      <p:sp>
        <p:nvSpPr>
          <p:cNvPr id="3" name="Content Placeholder 2"/>
          <p:cNvSpPr>
            <a:spLocks noGrp="1"/>
          </p:cNvSpPr>
          <p:nvPr>
            <p:ph idx="1"/>
          </p:nvPr>
        </p:nvSpPr>
        <p:spPr>
          <a:xfrm>
            <a:off x="628650" y="2244724"/>
            <a:ext cx="7886700" cy="3489325"/>
          </a:xfrm>
        </p:spPr>
        <p:txBody>
          <a:bodyPr/>
          <a:lstStyle/>
          <a:p>
            <a:r>
              <a:rPr lang="en-US" dirty="0"/>
              <a:t>High-pressure oxygen can be provided by a central gas supply or a gas cylinder (41 87 psi).</a:t>
            </a:r>
            <a:r>
              <a:rPr lang="en-US" baseline="30000" dirty="0"/>
              <a:t>21</a:t>
            </a:r>
            <a:r>
              <a:rPr lang="en-US" dirty="0"/>
              <a:t> </a:t>
            </a:r>
          </a:p>
          <a:p>
            <a:endParaRPr lang="en-US" dirty="0"/>
          </a:p>
          <a:p>
            <a:r>
              <a:rPr lang="en-US" dirty="0"/>
              <a:t>Low-pressure oxygen can be provided by a concentrator or liquid cylinder (flow ≤ 15 L/min, ≤ 87 psi).</a:t>
            </a:r>
          </a:p>
          <a:p>
            <a:endParaRPr lang="en-US" dirty="0"/>
          </a:p>
        </p:txBody>
      </p:sp>
    </p:spTree>
    <p:extLst>
      <p:ext uri="{BB962C8B-B14F-4D97-AF65-F5344CB8AC3E}">
        <p14:creationId xmlns:p14="http://schemas.microsoft.com/office/powerpoint/2010/main" val="35056365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0.1.1.17\productions\ART\ART PROCESS\PPT Process\JBL_PPT\Shelledy_171101_Ancillaries\Images\Chapter 04\Fig4.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190500"/>
            <a:ext cx="5861050" cy="560154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575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4.56</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6402396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Tab04_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3" y="392906"/>
            <a:ext cx="4333875"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369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Control Ventilation</a:t>
            </a:r>
            <a:br>
              <a:rPr lang="en-US" sz="4000" b="0" cap="none" dirty="0"/>
            </a:br>
            <a:r>
              <a:rPr lang="en-US" sz="4000" b="0" cap="none" dirty="0"/>
              <a:t> (CV)</a:t>
            </a:r>
          </a:p>
        </p:txBody>
      </p:sp>
      <p:sp>
        <p:nvSpPr>
          <p:cNvPr id="3" name="Content Placeholder 2"/>
          <p:cNvSpPr>
            <a:spLocks noGrp="1"/>
          </p:cNvSpPr>
          <p:nvPr>
            <p:ph idx="1"/>
          </p:nvPr>
        </p:nvSpPr>
        <p:spPr>
          <a:xfrm>
            <a:off x="628650" y="1978025"/>
            <a:ext cx="8048625" cy="4351338"/>
          </a:xfrm>
        </p:spPr>
        <p:txBody>
          <a:bodyPr/>
          <a:lstStyle/>
          <a:p>
            <a:r>
              <a:rPr lang="en-US" dirty="0"/>
              <a:t>Volume-targeted mode of ventilation (VAC) allowing for mandatory, time-triggered breaths only.</a:t>
            </a:r>
            <a:r>
              <a:rPr lang="en-US" baseline="30000" dirty="0"/>
              <a:t>33</a:t>
            </a:r>
            <a:r>
              <a:rPr lang="en-US" dirty="0"/>
              <a:t> </a:t>
            </a:r>
          </a:p>
          <a:p>
            <a:endParaRPr lang="en-US" dirty="0"/>
          </a:p>
          <a:p>
            <a:r>
              <a:rPr lang="en-US" dirty="0"/>
              <a:t>Patient triggered breaths, and spontaneous breathing are not allowed. </a:t>
            </a:r>
          </a:p>
          <a:p>
            <a:endParaRPr lang="en-US" dirty="0"/>
          </a:p>
          <a:p>
            <a:r>
              <a:rPr lang="en-US" dirty="0"/>
              <a:t>Breath cycles to exhalation once tidal volume (Vt) has been delivered. </a:t>
            </a:r>
          </a:p>
          <a:p>
            <a:endParaRPr lang="en-US" dirty="0"/>
          </a:p>
        </p:txBody>
      </p:sp>
    </p:spTree>
    <p:extLst>
      <p:ext uri="{BB962C8B-B14F-4D97-AF65-F5344CB8AC3E}">
        <p14:creationId xmlns:p14="http://schemas.microsoft.com/office/powerpoint/2010/main" val="33578679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time</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33</a:t>
            </a:r>
            <a:endParaRPr lang="en-US" dirty="0"/>
          </a:p>
        </p:txBody>
      </p:sp>
    </p:spTree>
    <p:extLst>
      <p:ext uri="{BB962C8B-B14F-4D97-AF65-F5344CB8AC3E}">
        <p14:creationId xmlns:p14="http://schemas.microsoft.com/office/powerpoint/2010/main" val="35652378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a:t>
            </a:r>
            <a:br>
              <a:rPr lang="en-US" sz="4000" b="0" cap="none" dirty="0"/>
            </a:br>
            <a:r>
              <a:rPr lang="en-US" sz="4000" b="0" cap="none" dirty="0"/>
              <a:t>(A/C)</a:t>
            </a:r>
          </a:p>
        </p:txBody>
      </p:sp>
      <p:sp>
        <p:nvSpPr>
          <p:cNvPr id="3" name="Content Placeholder 2"/>
          <p:cNvSpPr>
            <a:spLocks noGrp="1"/>
          </p:cNvSpPr>
          <p:nvPr>
            <p:ph idx="1"/>
          </p:nvPr>
        </p:nvSpPr>
        <p:spPr>
          <a:xfrm>
            <a:off x="628650" y="2295525"/>
            <a:ext cx="7886700" cy="3881438"/>
          </a:xfrm>
        </p:spPr>
        <p:txBody>
          <a:bodyPr/>
          <a:lstStyle/>
          <a:p>
            <a:r>
              <a:rPr lang="en-US" dirty="0"/>
              <a:t>Volume-targeted mode of ventilation (VAC) allowing for mandatory, time-triggered breaths only or patient-assisted breaths.</a:t>
            </a:r>
            <a:r>
              <a:rPr lang="en-US" baseline="30000" dirty="0"/>
              <a:t>33</a:t>
            </a:r>
            <a:endParaRPr lang="en-US" dirty="0"/>
          </a:p>
          <a:p>
            <a:endParaRPr lang="en-US" dirty="0"/>
          </a:p>
          <a:p>
            <a:r>
              <a:rPr lang="en-US" dirty="0"/>
              <a:t>Breath cycles to exhalation once the tidal volume (Vt) has been delivered.</a:t>
            </a:r>
          </a:p>
        </p:txBody>
      </p:sp>
    </p:spTree>
    <p:extLst>
      <p:ext uri="{BB962C8B-B14F-4D97-AF65-F5344CB8AC3E}">
        <p14:creationId xmlns:p14="http://schemas.microsoft.com/office/powerpoint/2010/main" val="33037186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time</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33</a:t>
            </a:r>
            <a:endParaRPr lang="en-US" dirty="0"/>
          </a:p>
          <a:p>
            <a:endParaRPr lang="en-US" dirty="0"/>
          </a:p>
        </p:txBody>
      </p:sp>
    </p:spTree>
    <p:extLst>
      <p:ext uri="{BB962C8B-B14F-4D97-AF65-F5344CB8AC3E}">
        <p14:creationId xmlns:p14="http://schemas.microsoft.com/office/powerpoint/2010/main" val="17491966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5754"/>
            <a:ext cx="7886700" cy="1325563"/>
          </a:xfrm>
        </p:spPr>
        <p:txBody>
          <a:bodyPr>
            <a:normAutofit fontScale="90000"/>
          </a:bodyPr>
          <a:lstStyle/>
          <a:p>
            <a:r>
              <a:rPr lang="en-US" b="0" cap="none" dirty="0"/>
              <a:t>Synchronized, Intermittent Mandatory Ventilation </a:t>
            </a:r>
            <a:br>
              <a:rPr lang="en-US" b="0" cap="none" dirty="0"/>
            </a:br>
            <a:r>
              <a:rPr lang="en-US" b="0" cap="none" dirty="0"/>
              <a:t>(SIMV)</a:t>
            </a:r>
          </a:p>
        </p:txBody>
      </p:sp>
      <p:sp>
        <p:nvSpPr>
          <p:cNvPr id="3" name="Content Placeholder 2"/>
          <p:cNvSpPr>
            <a:spLocks noGrp="1"/>
          </p:cNvSpPr>
          <p:nvPr>
            <p:ph idx="1"/>
          </p:nvPr>
        </p:nvSpPr>
        <p:spPr>
          <a:xfrm>
            <a:off x="628650" y="2157639"/>
            <a:ext cx="7886700" cy="4351338"/>
          </a:xfrm>
        </p:spPr>
        <p:txBody>
          <a:bodyPr>
            <a:normAutofit/>
          </a:bodyPr>
          <a:lstStyle/>
          <a:p>
            <a:r>
              <a:rPr lang="en-US" sz="2400" dirty="0"/>
              <a:t>Combines two breath types, VAC and either PS or spontaneous breathing, while on CPAP.</a:t>
            </a:r>
            <a:r>
              <a:rPr lang="en-US" sz="2400" baseline="30000" dirty="0"/>
              <a:t>33</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use of a “timing window.” </a:t>
            </a:r>
          </a:p>
          <a:p>
            <a:r>
              <a:rPr lang="en-US" sz="2400" dirty="0"/>
              <a:t>If patient attempts to trigger a breath in timing window, then ventilator will deliver a VAC breath. </a:t>
            </a:r>
          </a:p>
          <a:p>
            <a:r>
              <a:rPr lang="en-US" sz="2400" dirty="0"/>
              <a:t>If patient attempts to trigger a breath outside window, then a spontaneous breath will occur.</a:t>
            </a:r>
          </a:p>
        </p:txBody>
      </p:sp>
    </p:spTree>
    <p:extLst>
      <p:ext uri="{BB962C8B-B14F-4D97-AF65-F5344CB8AC3E}">
        <p14:creationId xmlns:p14="http://schemas.microsoft.com/office/powerpoint/2010/main" val="9222232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7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09700"/>
            <a:ext cx="7886700" cy="5083174"/>
          </a:xfrm>
        </p:spPr>
        <p:txBody>
          <a:bodyPr>
            <a:normAutofit lnSpcReduction="10000"/>
          </a:bodyPr>
          <a:lstStyle/>
          <a:p>
            <a:pPr lvl="0">
              <a:spcBef>
                <a:spcPts val="800"/>
              </a:spcBef>
            </a:pPr>
            <a:r>
              <a:rPr lang="en-US" sz="2400" dirty="0"/>
              <a:t>Fio</a:t>
            </a:r>
            <a:r>
              <a:rPr lang="en-US" sz="2400" baseline="-25000" dirty="0"/>
              <a:t>2</a:t>
            </a:r>
            <a:endParaRPr lang="en-US" sz="2400" dirty="0"/>
          </a:p>
          <a:p>
            <a:pPr lvl="0">
              <a:spcBef>
                <a:spcPts val="800"/>
              </a:spcBef>
            </a:pPr>
            <a:r>
              <a:rPr lang="en-US" sz="2400" dirty="0"/>
              <a:t>PEEP</a:t>
            </a:r>
          </a:p>
          <a:p>
            <a:pPr lvl="0">
              <a:spcBef>
                <a:spcPts val="800"/>
              </a:spcBef>
            </a:pPr>
            <a:r>
              <a:rPr lang="en-US" sz="2400" dirty="0"/>
              <a:t>Vt</a:t>
            </a:r>
          </a:p>
          <a:p>
            <a:pPr lvl="0">
              <a:spcBef>
                <a:spcPts val="800"/>
              </a:spcBef>
            </a:pPr>
            <a:r>
              <a:rPr lang="en-US" sz="2400" dirty="0"/>
              <a:t>Inspiratory time</a:t>
            </a:r>
          </a:p>
          <a:p>
            <a:pPr lvl="0">
              <a:spcBef>
                <a:spcPts val="800"/>
              </a:spcBef>
            </a:pPr>
            <a:r>
              <a:rPr lang="en-US" sz="2400" dirty="0"/>
              <a:t>SIMV rate</a:t>
            </a:r>
          </a:p>
          <a:p>
            <a:pPr lvl="0">
              <a:spcBef>
                <a:spcPts val="800"/>
              </a:spcBef>
            </a:pPr>
            <a:r>
              <a:rPr lang="en-US" sz="2400" dirty="0"/>
              <a:t>Pressure support level</a:t>
            </a:r>
          </a:p>
          <a:p>
            <a:pPr lvl="0">
              <a:spcBef>
                <a:spcPts val="800"/>
              </a:spcBef>
            </a:pPr>
            <a:r>
              <a:rPr lang="en-US" sz="2400" dirty="0"/>
              <a:t>Cycle sensitivity </a:t>
            </a:r>
          </a:p>
          <a:p>
            <a:pPr lvl="0"/>
            <a:endParaRPr lang="en-US" sz="2400" dirty="0"/>
          </a:p>
          <a:p>
            <a:r>
              <a:rPr lang="en-US" sz="2400" dirty="0"/>
              <a:t>During VAC breaths, resulting pressure created is variable and depends on Vt, flow, and patient mechanics.</a:t>
            </a:r>
            <a:r>
              <a:rPr lang="en-US" sz="2400" baseline="30000" dirty="0"/>
              <a:t>33</a:t>
            </a:r>
            <a:endParaRPr lang="en-US" sz="2400" dirty="0"/>
          </a:p>
          <a:p>
            <a:r>
              <a:rPr lang="en-US" sz="2400" dirty="0"/>
              <a:t>During PS breaths, volume will be variable and depend on PS level, patient effort, and patient respiratory system mechanics.</a:t>
            </a:r>
            <a:r>
              <a:rPr lang="en-US" sz="2400" baseline="30000" dirty="0"/>
              <a:t>33</a:t>
            </a:r>
            <a:endParaRPr lang="en-US" sz="2400" dirty="0"/>
          </a:p>
          <a:p>
            <a:endParaRPr lang="en-US" sz="2400" dirty="0"/>
          </a:p>
        </p:txBody>
      </p:sp>
    </p:spTree>
    <p:extLst>
      <p:ext uri="{BB962C8B-B14F-4D97-AF65-F5344CB8AC3E}">
        <p14:creationId xmlns:p14="http://schemas.microsoft.com/office/powerpoint/2010/main" val="15534594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Pressure-control Mode</a:t>
            </a:r>
            <a:br>
              <a:rPr lang="en-US" sz="4000" b="0" cap="none" dirty="0"/>
            </a:br>
            <a:r>
              <a:rPr lang="en-US" sz="4000" b="0" cap="none" dirty="0"/>
              <a:t>(PC)</a:t>
            </a:r>
          </a:p>
        </p:txBody>
      </p:sp>
      <p:sp>
        <p:nvSpPr>
          <p:cNvPr id="3" name="Content Placeholder 2"/>
          <p:cNvSpPr>
            <a:spLocks noGrp="1"/>
          </p:cNvSpPr>
          <p:nvPr>
            <p:ph idx="1"/>
          </p:nvPr>
        </p:nvSpPr>
        <p:spPr>
          <a:xfrm>
            <a:off x="628650" y="2197100"/>
            <a:ext cx="7886700" cy="3946525"/>
          </a:xfrm>
        </p:spPr>
        <p:txBody>
          <a:bodyPr/>
          <a:lstStyle/>
          <a:p>
            <a:r>
              <a:rPr lang="en-US" dirty="0"/>
              <a:t>Pressure-targeted mode of ventilation allowing for mandatory, time-triggered breaths or patient-assisted breaths.</a:t>
            </a:r>
            <a:r>
              <a:rPr lang="en-US" baseline="30000" dirty="0"/>
              <a:t>33</a:t>
            </a:r>
            <a:r>
              <a:rPr lang="en-US" dirty="0"/>
              <a:t> </a:t>
            </a:r>
          </a:p>
          <a:p>
            <a:endParaRPr lang="en-US" dirty="0"/>
          </a:p>
          <a:p>
            <a:r>
              <a:rPr lang="en-US" dirty="0"/>
              <a:t>Spontaneous breaths not allowed. </a:t>
            </a:r>
          </a:p>
          <a:p>
            <a:endParaRPr lang="en-US" dirty="0"/>
          </a:p>
          <a:p>
            <a:r>
              <a:rPr lang="en-US" dirty="0"/>
              <a:t>Breath cycles to exhalation once the inspiratory time has been reached. </a:t>
            </a:r>
          </a:p>
        </p:txBody>
      </p:sp>
    </p:spTree>
    <p:extLst>
      <p:ext uri="{BB962C8B-B14F-4D97-AF65-F5344CB8AC3E}">
        <p14:creationId xmlns:p14="http://schemas.microsoft.com/office/powerpoint/2010/main" val="38266118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Autofit/>
          </a:bodyPr>
          <a:lstStyle/>
          <a:p>
            <a:pPr lvl="0"/>
            <a:r>
              <a:rPr lang="en-US" sz="2600" dirty="0"/>
              <a:t>Fio</a:t>
            </a:r>
            <a:r>
              <a:rPr lang="en-US" sz="2600" baseline="-25000" dirty="0"/>
              <a:t>2</a:t>
            </a:r>
            <a:endParaRPr lang="en-US" sz="2600" dirty="0"/>
          </a:p>
          <a:p>
            <a:pPr lvl="0"/>
            <a:r>
              <a:rPr lang="en-US" sz="2600" dirty="0"/>
              <a:t>EPAP (expiratory positive airway pressure)</a:t>
            </a:r>
          </a:p>
          <a:p>
            <a:pPr lvl="0"/>
            <a:r>
              <a:rPr lang="en-US" sz="2600" dirty="0"/>
              <a:t>IPAP (inspiratory positive airway pressure)</a:t>
            </a:r>
          </a:p>
          <a:p>
            <a:pPr lvl="0"/>
            <a:r>
              <a:rPr lang="en-US" sz="2600" dirty="0"/>
              <a:t>I-Time</a:t>
            </a:r>
          </a:p>
          <a:p>
            <a:pPr lvl="0"/>
            <a:r>
              <a:rPr lang="en-US" sz="2600" dirty="0"/>
              <a:t>RR</a:t>
            </a:r>
          </a:p>
          <a:p>
            <a:pPr lvl="0"/>
            <a:endParaRPr lang="en-US" sz="2600" dirty="0"/>
          </a:p>
          <a:p>
            <a:r>
              <a:rPr lang="en-US" sz="2600" dirty="0"/>
              <a:t>Pressure will be consistently delivered from breath to breath; Vt and flow are variable and will depend on the IPAP, EPAP levels, patient effort, and patient respiratory system mechanics.</a:t>
            </a:r>
            <a:r>
              <a:rPr lang="en-US" sz="2600" baseline="30000" dirty="0"/>
              <a:t>33</a:t>
            </a:r>
            <a:endParaRPr lang="en-US" sz="2600" dirty="0"/>
          </a:p>
        </p:txBody>
      </p:sp>
    </p:spTree>
    <p:extLst>
      <p:ext uri="{BB962C8B-B14F-4D97-AF65-F5344CB8AC3E}">
        <p14:creationId xmlns:p14="http://schemas.microsoft.com/office/powerpoint/2010/main" val="3034234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a:t>
            </a:r>
          </a:p>
        </p:txBody>
      </p:sp>
      <p:sp>
        <p:nvSpPr>
          <p:cNvPr id="3" name="Content Placeholder 2"/>
          <p:cNvSpPr>
            <a:spLocks noGrp="1"/>
          </p:cNvSpPr>
          <p:nvPr>
            <p:ph idx="1"/>
          </p:nvPr>
        </p:nvSpPr>
        <p:spPr>
          <a:xfrm>
            <a:off x="628650" y="2063750"/>
            <a:ext cx="7886700" cy="3736975"/>
          </a:xfrm>
        </p:spPr>
        <p:txBody>
          <a:bodyPr/>
          <a:lstStyle/>
          <a:p>
            <a:r>
              <a:rPr lang="en-US" dirty="0"/>
              <a:t>Ventilator will go into apnea backup ventilation if no breaths are detected in clinician-set interval.</a:t>
            </a:r>
            <a:r>
              <a:rPr lang="en-US" baseline="30000" dirty="0"/>
              <a:t>21</a:t>
            </a:r>
            <a:r>
              <a:rPr lang="en-US" dirty="0"/>
              <a:t> </a:t>
            </a:r>
          </a:p>
          <a:p>
            <a:endParaRPr lang="en-US" dirty="0"/>
          </a:p>
          <a:p>
            <a:r>
              <a:rPr lang="en-US" dirty="0"/>
              <a:t>Mode of apnea backup ventilation depends on mode that patient is in (Table 4-51).</a:t>
            </a:r>
          </a:p>
        </p:txBody>
      </p:sp>
    </p:spTree>
    <p:extLst>
      <p:ext uri="{BB962C8B-B14F-4D97-AF65-F5344CB8AC3E}">
        <p14:creationId xmlns:p14="http://schemas.microsoft.com/office/powerpoint/2010/main" val="20185039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1376"/>
            <a:ext cx="7886700" cy="1325563"/>
          </a:xfrm>
        </p:spPr>
        <p:txBody>
          <a:bodyPr>
            <a:noAutofit/>
          </a:bodyPr>
          <a:lstStyle/>
          <a:p>
            <a:r>
              <a:rPr lang="en-US" sz="4000" b="0" cap="none" dirty="0"/>
              <a:t>Pressure Control–synchronized, Intermittent Mandatory Ventilation (PC-SIMV)</a:t>
            </a:r>
          </a:p>
        </p:txBody>
      </p:sp>
      <p:sp>
        <p:nvSpPr>
          <p:cNvPr id="3" name="Content Placeholder 2"/>
          <p:cNvSpPr>
            <a:spLocks noGrp="1"/>
          </p:cNvSpPr>
          <p:nvPr>
            <p:ph idx="1"/>
          </p:nvPr>
        </p:nvSpPr>
        <p:spPr>
          <a:xfrm>
            <a:off x="628650" y="1888053"/>
            <a:ext cx="7886700" cy="4720442"/>
          </a:xfrm>
        </p:spPr>
        <p:txBody>
          <a:bodyPr>
            <a:normAutofit lnSpcReduction="10000"/>
          </a:bodyPr>
          <a:lstStyle/>
          <a:p>
            <a:r>
              <a:rPr lang="en-US" sz="2400" dirty="0"/>
              <a:t>Similar to SIMV except the target is now pressure instead of volume.</a:t>
            </a:r>
            <a:r>
              <a:rPr lang="en-US" sz="2400" baseline="30000" dirty="0"/>
              <a:t>33</a:t>
            </a:r>
            <a:endParaRPr lang="en-US" sz="2400" dirty="0"/>
          </a:p>
          <a:p>
            <a:r>
              <a:rPr lang="en-US" sz="2400" dirty="0"/>
              <a:t>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a “timing window.” </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p:txBody>
      </p:sp>
    </p:spTree>
    <p:extLst>
      <p:ext uri="{BB962C8B-B14F-4D97-AF65-F5344CB8AC3E}">
        <p14:creationId xmlns:p14="http://schemas.microsoft.com/office/powerpoint/2010/main" val="9830314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575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381125"/>
            <a:ext cx="7886700" cy="5181599"/>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pPr lvl="0"/>
            <a:r>
              <a:rPr lang="en-US" dirty="0"/>
              <a:t>Pressure support level</a:t>
            </a:r>
          </a:p>
          <a:p>
            <a:pPr lvl="0"/>
            <a:r>
              <a:rPr lang="en-US" dirty="0"/>
              <a:t>Cycle sensitivity</a:t>
            </a:r>
          </a:p>
          <a:p>
            <a:pPr marL="0" indent="0">
              <a:buNone/>
            </a:pPr>
            <a:r>
              <a:rPr lang="en-US" dirty="0"/>
              <a:t> </a:t>
            </a:r>
          </a:p>
          <a:p>
            <a:pPr>
              <a:lnSpc>
                <a:spcPct val="100000"/>
              </a:lnSpc>
              <a:spcBef>
                <a:spcPts val="600"/>
              </a:spcBef>
            </a:pPr>
            <a:r>
              <a:rPr lang="en-US" dirty="0"/>
              <a:t>During PAC breaths, resulting Vt created is variable and depends on inspiratory pressure level, patient effort, and patient respiratory system mechanics.</a:t>
            </a:r>
            <a:r>
              <a:rPr lang="en-US" baseline="30000" dirty="0"/>
              <a:t>33</a:t>
            </a:r>
          </a:p>
          <a:p>
            <a:pPr>
              <a:lnSpc>
                <a:spcPct val="100000"/>
              </a:lnSpc>
              <a:spcBef>
                <a:spcPts val="600"/>
              </a:spcBef>
            </a:pPr>
            <a:r>
              <a:rPr lang="en-US" dirty="0"/>
              <a:t>During PS breaths, volume will be variable and depend on the PS level, patient effort, and patient respiratory system mechanics.</a:t>
            </a:r>
            <a:r>
              <a:rPr lang="en-US" baseline="30000" dirty="0"/>
              <a:t>33</a:t>
            </a:r>
            <a:endParaRPr lang="en-US" dirty="0"/>
          </a:p>
          <a:p>
            <a:endParaRPr lang="en-US" dirty="0"/>
          </a:p>
        </p:txBody>
      </p:sp>
    </p:spTree>
    <p:extLst>
      <p:ext uri="{BB962C8B-B14F-4D97-AF65-F5344CB8AC3E}">
        <p14:creationId xmlns:p14="http://schemas.microsoft.com/office/powerpoint/2010/main" val="39909650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Continuous Positive Airway Pressure</a:t>
            </a:r>
            <a:br>
              <a:rPr lang="en-US" b="0" cap="none" dirty="0"/>
            </a:br>
            <a:r>
              <a:rPr lang="en-US" b="0" cap="none" dirty="0"/>
              <a:t> (CPAP)</a:t>
            </a:r>
          </a:p>
        </p:txBody>
      </p:sp>
      <p:sp>
        <p:nvSpPr>
          <p:cNvPr id="3" name="Content Placeholder 2"/>
          <p:cNvSpPr>
            <a:spLocks noGrp="1"/>
          </p:cNvSpPr>
          <p:nvPr>
            <p:ph idx="1"/>
          </p:nvPr>
        </p:nvSpPr>
        <p:spPr>
          <a:xfrm>
            <a:off x="628650" y="2428875"/>
            <a:ext cx="7886700" cy="3748088"/>
          </a:xfrm>
        </p:spPr>
        <p:txBody>
          <a:bodyPr/>
          <a:lstStyle/>
          <a:p>
            <a:r>
              <a:rPr lang="en-US" dirty="0"/>
              <a:t>Ventilator functions as a demand flow system, with the patient triggering all breaths and determining their timing, pressure, and size.</a:t>
            </a:r>
            <a:r>
              <a:rPr lang="en-US" baseline="30000" dirty="0"/>
              <a:t>33</a:t>
            </a:r>
            <a:endParaRPr lang="en-US" dirty="0"/>
          </a:p>
        </p:txBody>
      </p:sp>
    </p:spTree>
    <p:extLst>
      <p:ext uri="{BB962C8B-B14F-4D97-AF65-F5344CB8AC3E}">
        <p14:creationId xmlns:p14="http://schemas.microsoft.com/office/powerpoint/2010/main" val="6631673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038349"/>
            <a:ext cx="7886700" cy="4138613"/>
          </a:xfrm>
        </p:spPr>
        <p:txBody>
          <a:bodyPr/>
          <a:lstStyle/>
          <a:p>
            <a:pPr lvl="0"/>
            <a:r>
              <a:rPr lang="en-US" dirty="0"/>
              <a:t>Fio</a:t>
            </a:r>
            <a:r>
              <a:rPr lang="en-US" baseline="-25000" dirty="0"/>
              <a:t>2</a:t>
            </a:r>
            <a:endParaRPr lang="en-US" dirty="0"/>
          </a:p>
          <a:p>
            <a:pPr lvl="0"/>
            <a:r>
              <a:rPr lang="en-US" dirty="0"/>
              <a:t>CPAP level</a:t>
            </a:r>
          </a:p>
          <a:p>
            <a:pPr lvl="0"/>
            <a:endParaRPr lang="en-US" dirty="0"/>
          </a:p>
          <a:p>
            <a:r>
              <a:rPr lang="en-US" dirty="0"/>
              <a:t>Vt will be variable and depend on patient effort, and patient respiratory system mechanics.</a:t>
            </a:r>
            <a:r>
              <a:rPr lang="en-US" baseline="30000" dirty="0"/>
              <a:t>33</a:t>
            </a:r>
            <a:r>
              <a:rPr lang="en-US" dirty="0"/>
              <a:t> </a:t>
            </a:r>
          </a:p>
          <a:p>
            <a:endParaRPr lang="en-US" dirty="0"/>
          </a:p>
        </p:txBody>
      </p:sp>
    </p:spTree>
    <p:extLst>
      <p:ext uri="{BB962C8B-B14F-4D97-AF65-F5344CB8AC3E}">
        <p14:creationId xmlns:p14="http://schemas.microsoft.com/office/powerpoint/2010/main" val="36995018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Mode</a:t>
            </a:r>
          </a:p>
        </p:txBody>
      </p:sp>
      <p:sp>
        <p:nvSpPr>
          <p:cNvPr id="3" name="Content Placeholder 2"/>
          <p:cNvSpPr>
            <a:spLocks noGrp="1"/>
          </p:cNvSpPr>
          <p:nvPr>
            <p:ph idx="1"/>
          </p:nvPr>
        </p:nvSpPr>
        <p:spPr>
          <a:xfrm>
            <a:off x="628650" y="2314575"/>
            <a:ext cx="7886700" cy="3862388"/>
          </a:xfrm>
        </p:spPr>
        <p:txBody>
          <a:bodyPr/>
          <a:lstStyle/>
          <a:p>
            <a:r>
              <a:rPr lang="en-US" dirty="0"/>
              <a:t>Delivers pressure-targeted breaths that are patient-triggered and flow-cycled.</a:t>
            </a:r>
            <a:r>
              <a:rPr lang="en-US" baseline="30000" dirty="0"/>
              <a:t>33</a:t>
            </a:r>
            <a:endParaRPr lang="en-US" dirty="0"/>
          </a:p>
          <a:p>
            <a:endParaRPr lang="en-US" dirty="0"/>
          </a:p>
        </p:txBody>
      </p:sp>
    </p:spTree>
    <p:extLst>
      <p:ext uri="{BB962C8B-B14F-4D97-AF65-F5344CB8AC3E}">
        <p14:creationId xmlns:p14="http://schemas.microsoft.com/office/powerpoint/2010/main" val="11459431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IPAP </a:t>
            </a:r>
          </a:p>
          <a:p>
            <a:pPr lvl="0"/>
            <a:r>
              <a:rPr lang="en-US" dirty="0"/>
              <a:t>EPAP </a:t>
            </a:r>
          </a:p>
          <a:p>
            <a:pPr lvl="0"/>
            <a:r>
              <a:rPr lang="en-US" dirty="0"/>
              <a:t>Flow (expiratory) sensitivity</a:t>
            </a:r>
          </a:p>
          <a:p>
            <a:pPr marL="0" lvl="0" indent="0">
              <a:buNone/>
            </a:pPr>
            <a:endParaRPr lang="en-US" dirty="0"/>
          </a:p>
          <a:p>
            <a:r>
              <a:rPr lang="en-US" dirty="0"/>
              <a:t>Vt will be variable and depend on IPAP, EPAP, patient effort, and patient respiratory system mechanics.</a:t>
            </a:r>
            <a:r>
              <a:rPr lang="en-US" baseline="30000" dirty="0"/>
              <a:t>33</a:t>
            </a:r>
            <a:endParaRPr lang="en-US" dirty="0"/>
          </a:p>
          <a:p>
            <a:endParaRPr lang="en-US" dirty="0"/>
          </a:p>
        </p:txBody>
      </p:sp>
    </p:spTree>
    <p:extLst>
      <p:ext uri="{BB962C8B-B14F-4D97-AF65-F5344CB8AC3E}">
        <p14:creationId xmlns:p14="http://schemas.microsoft.com/office/powerpoint/2010/main" val="23984679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a:t>
            </a:r>
            <a:br>
              <a:rPr lang="en-US" sz="4000" b="0" cap="none" dirty="0"/>
            </a:br>
            <a:r>
              <a:rPr lang="en-US" sz="4000" b="0" cap="none" dirty="0"/>
              <a:t>(S/T)</a:t>
            </a:r>
          </a:p>
        </p:txBody>
      </p:sp>
      <p:sp>
        <p:nvSpPr>
          <p:cNvPr id="3" name="Content Placeholder 2"/>
          <p:cNvSpPr>
            <a:spLocks noGrp="1"/>
          </p:cNvSpPr>
          <p:nvPr>
            <p:ph idx="1"/>
          </p:nvPr>
        </p:nvSpPr>
        <p:spPr>
          <a:xfrm>
            <a:off x="628650" y="2324099"/>
            <a:ext cx="7886700" cy="3852863"/>
          </a:xfrm>
        </p:spPr>
        <p:txBody>
          <a:bodyPr/>
          <a:lstStyle/>
          <a:p>
            <a:r>
              <a:rPr lang="en-US" dirty="0"/>
              <a:t>Delivers pressure-controlled, time-cycled mandatory and pressure supported spontaneous breaths.</a:t>
            </a:r>
            <a:r>
              <a:rPr lang="en-US" baseline="30000" dirty="0"/>
              <a:t>33</a:t>
            </a:r>
            <a:r>
              <a:rPr lang="en-US" dirty="0"/>
              <a:t> </a:t>
            </a:r>
          </a:p>
          <a:p>
            <a:endParaRPr lang="en-US" dirty="0"/>
          </a:p>
          <a:p>
            <a:r>
              <a:rPr lang="en-US" dirty="0"/>
              <a:t>If patient fails to trigger a breath within the interval determined by the rate setting, ventilator triggers a mandatory breath with the set I-Time.</a:t>
            </a:r>
          </a:p>
        </p:txBody>
      </p:sp>
    </p:spTree>
    <p:extLst>
      <p:ext uri="{BB962C8B-B14F-4D97-AF65-F5344CB8AC3E}">
        <p14:creationId xmlns:p14="http://schemas.microsoft.com/office/powerpoint/2010/main" val="32346107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EPAP </a:t>
            </a:r>
          </a:p>
          <a:p>
            <a:pPr lvl="0"/>
            <a:r>
              <a:rPr lang="en-US" dirty="0"/>
              <a:t>IPAP </a:t>
            </a:r>
          </a:p>
          <a:p>
            <a:pPr lvl="0"/>
            <a:r>
              <a:rPr lang="en-US" dirty="0"/>
              <a:t>I-Time</a:t>
            </a:r>
          </a:p>
          <a:p>
            <a:pPr lvl="0"/>
            <a:r>
              <a:rPr lang="en-US" dirty="0"/>
              <a:t>RR</a:t>
            </a:r>
          </a:p>
          <a:p>
            <a:pPr lvl="0"/>
            <a:endParaRPr lang="en-US" dirty="0"/>
          </a:p>
          <a:p>
            <a:r>
              <a:rPr lang="en-US" dirty="0"/>
              <a:t>Vt will be variable and depend on IPAP, EPAP, patient effort, and patient respiratory system mechanics.</a:t>
            </a:r>
            <a:r>
              <a:rPr lang="en-US" baseline="30000" dirty="0"/>
              <a:t>33</a:t>
            </a:r>
            <a:endParaRPr lang="en-US" dirty="0"/>
          </a:p>
          <a:p>
            <a:endParaRPr lang="en-US" dirty="0"/>
          </a:p>
        </p:txBody>
      </p:sp>
    </p:spTree>
    <p:extLst>
      <p:ext uri="{BB962C8B-B14F-4D97-AF65-F5344CB8AC3E}">
        <p14:creationId xmlns:p14="http://schemas.microsoft.com/office/powerpoint/2010/main" val="24792528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Timed (T Mode)</a:t>
            </a:r>
          </a:p>
        </p:txBody>
      </p:sp>
      <p:sp>
        <p:nvSpPr>
          <p:cNvPr id="3" name="Content Placeholder 2"/>
          <p:cNvSpPr>
            <a:spLocks noGrp="1"/>
          </p:cNvSpPr>
          <p:nvPr>
            <p:ph idx="1"/>
          </p:nvPr>
        </p:nvSpPr>
        <p:spPr>
          <a:xfrm>
            <a:off x="628650" y="2428875"/>
            <a:ext cx="7886700" cy="3748088"/>
          </a:xfrm>
        </p:spPr>
        <p:txBody>
          <a:bodyPr/>
          <a:lstStyle/>
          <a:p>
            <a:r>
              <a:rPr lang="en-US" dirty="0"/>
              <a:t>Delivers pressure-controlled, time-cycled mandatory breaths only.</a:t>
            </a:r>
            <a:r>
              <a:rPr lang="en-US" baseline="30000" dirty="0"/>
              <a:t>33</a:t>
            </a:r>
            <a:r>
              <a:rPr lang="en-US" dirty="0"/>
              <a:t> </a:t>
            </a:r>
          </a:p>
          <a:p>
            <a:endParaRPr lang="en-US" dirty="0"/>
          </a:p>
          <a:p>
            <a:r>
              <a:rPr lang="en-US" dirty="0"/>
              <a:t>Patient-triggered and spontaneous breaths not allowed.</a:t>
            </a:r>
          </a:p>
        </p:txBody>
      </p:sp>
    </p:spTree>
    <p:extLst>
      <p:ext uri="{BB962C8B-B14F-4D97-AF65-F5344CB8AC3E}">
        <p14:creationId xmlns:p14="http://schemas.microsoft.com/office/powerpoint/2010/main" val="12035786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EPAP </a:t>
            </a:r>
          </a:p>
          <a:p>
            <a:pPr lvl="0"/>
            <a:r>
              <a:rPr lang="en-US" dirty="0"/>
              <a:t>IPAP </a:t>
            </a:r>
          </a:p>
          <a:p>
            <a:pPr lvl="0"/>
            <a:r>
              <a:rPr lang="en-US" dirty="0"/>
              <a:t>I-Time</a:t>
            </a:r>
          </a:p>
          <a:p>
            <a:pPr lvl="0"/>
            <a:r>
              <a:rPr lang="en-US" dirty="0"/>
              <a:t>RR</a:t>
            </a:r>
          </a:p>
          <a:p>
            <a:pPr lvl="0"/>
            <a:endParaRPr lang="en-US" dirty="0"/>
          </a:p>
          <a:p>
            <a:r>
              <a:rPr lang="en-US" dirty="0"/>
              <a:t>Vt will be variable and depend on IPAP, EPAP, patient effort, and patient respiratory system mechanics.</a:t>
            </a:r>
            <a:r>
              <a:rPr lang="en-US" baseline="30000" dirty="0"/>
              <a:t>33</a:t>
            </a:r>
            <a:endParaRPr lang="en-US" dirty="0"/>
          </a:p>
          <a:p>
            <a:endParaRPr lang="en-US" dirty="0"/>
          </a:p>
        </p:txBody>
      </p:sp>
    </p:spTree>
    <p:extLst>
      <p:ext uri="{BB962C8B-B14F-4D97-AF65-F5344CB8AC3E}">
        <p14:creationId xmlns:p14="http://schemas.microsoft.com/office/powerpoint/2010/main" val="31471798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1971675"/>
            <a:ext cx="7886700" cy="4205288"/>
          </a:xfrm>
        </p:spPr>
        <p:txBody>
          <a:bodyPr>
            <a:normAutofit lnSpcReduction="10000"/>
          </a:bodyPr>
          <a:lstStyle/>
          <a:p>
            <a:r>
              <a:rPr lang="en-US" dirty="0"/>
              <a:t>A pneumatic nebulization function powers a standard inline nebulizer for delivery of prescribed medications in ventilator circuit.</a:t>
            </a:r>
            <a:r>
              <a:rPr lang="en-US" baseline="30000" dirty="0"/>
              <a:t>21</a:t>
            </a:r>
            <a:r>
              <a:rPr lang="en-US" dirty="0"/>
              <a:t> </a:t>
            </a:r>
          </a:p>
          <a:p>
            <a:endParaRPr lang="en-US" dirty="0"/>
          </a:p>
          <a:p>
            <a:r>
              <a:rPr lang="en-US" dirty="0"/>
              <a:t>When nebulization is active, nebulizer flow is synchronized with the inspiratory phase of each breath for 30 minutes. </a:t>
            </a:r>
          </a:p>
          <a:p>
            <a:endParaRPr lang="en-US" dirty="0"/>
          </a:p>
          <a:p>
            <a:r>
              <a:rPr lang="en-US" dirty="0"/>
              <a:t>Nebulization can be activated in all modes of ventilation.</a:t>
            </a:r>
          </a:p>
          <a:p>
            <a:endParaRPr lang="en-US" dirty="0"/>
          </a:p>
        </p:txBody>
      </p:sp>
    </p:spTree>
    <p:extLst>
      <p:ext uri="{BB962C8B-B14F-4D97-AF65-F5344CB8AC3E}">
        <p14:creationId xmlns:p14="http://schemas.microsoft.com/office/powerpoint/2010/main" val="7703290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Auto-Trak Sensitivity</a:t>
            </a:r>
          </a:p>
        </p:txBody>
      </p:sp>
      <p:sp>
        <p:nvSpPr>
          <p:cNvPr id="3" name="Content Placeholder 2"/>
          <p:cNvSpPr>
            <a:spLocks noGrp="1"/>
          </p:cNvSpPr>
          <p:nvPr>
            <p:ph idx="1"/>
          </p:nvPr>
        </p:nvSpPr>
        <p:spPr>
          <a:xfrm>
            <a:off x="628650" y="2457449"/>
            <a:ext cx="7886700" cy="3719513"/>
          </a:xfrm>
        </p:spPr>
        <p:txBody>
          <a:bodyPr/>
          <a:lstStyle/>
          <a:p>
            <a:r>
              <a:rPr lang="en-US" dirty="0"/>
              <a:t>Trilogy automatically adjust its triggering and cycling algorithms to maintain optimum performance in presence of leaks.</a:t>
            </a:r>
            <a:r>
              <a:rPr lang="en-US" baseline="30000" dirty="0"/>
              <a:t>33</a:t>
            </a:r>
            <a:r>
              <a:rPr lang="en-US" dirty="0"/>
              <a:t> </a:t>
            </a:r>
          </a:p>
          <a:p>
            <a:endParaRPr lang="en-US" dirty="0"/>
          </a:p>
          <a:p>
            <a:r>
              <a:rPr lang="en-US" dirty="0"/>
              <a:t>Only available with “passive” circuit configuration.</a:t>
            </a:r>
          </a:p>
          <a:p>
            <a:endParaRPr lang="en-US" dirty="0"/>
          </a:p>
        </p:txBody>
      </p:sp>
    </p:spTree>
    <p:extLst>
      <p:ext uri="{BB962C8B-B14F-4D97-AF65-F5344CB8AC3E}">
        <p14:creationId xmlns:p14="http://schemas.microsoft.com/office/powerpoint/2010/main" val="21808500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4\Tab04_0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538" y="224602"/>
            <a:ext cx="2320925" cy="602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591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DeVilbiss IntelliPAP Bilevel S</a:t>
            </a:r>
          </a:p>
        </p:txBody>
      </p:sp>
      <p:sp>
        <p:nvSpPr>
          <p:cNvPr id="3" name="Content Placeholder 2"/>
          <p:cNvSpPr>
            <a:spLocks noGrp="1"/>
          </p:cNvSpPr>
          <p:nvPr>
            <p:ph idx="1"/>
          </p:nvPr>
        </p:nvSpPr>
        <p:spPr>
          <a:xfrm>
            <a:off x="628650" y="2114549"/>
            <a:ext cx="7886700" cy="4062413"/>
          </a:xfrm>
        </p:spPr>
        <p:txBody>
          <a:bodyPr/>
          <a:lstStyle/>
          <a:p>
            <a:r>
              <a:rPr lang="en-US" dirty="0"/>
              <a:t>Intended for use in treating OSA in spontaneously breathing patients 30 kg (66 lbs) and above by means of application of positive air pressure.</a:t>
            </a:r>
            <a:r>
              <a:rPr lang="en-US" baseline="30000" dirty="0"/>
              <a:t>34</a:t>
            </a:r>
            <a:r>
              <a:rPr lang="en-US" dirty="0"/>
              <a:t> </a:t>
            </a:r>
          </a:p>
          <a:p>
            <a:endParaRPr lang="en-US" dirty="0"/>
          </a:p>
          <a:p>
            <a:r>
              <a:rPr lang="en-US" dirty="0"/>
              <a:t>The device has automatic leak compensation and is intended to be used in home and clinical environments. (pictured in Figure 4-57)</a:t>
            </a:r>
          </a:p>
        </p:txBody>
      </p:sp>
    </p:spTree>
    <p:extLst>
      <p:ext uri="{BB962C8B-B14F-4D97-AF65-F5344CB8AC3E}">
        <p14:creationId xmlns:p14="http://schemas.microsoft.com/office/powerpoint/2010/main" val="24874847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0.1.1.17\productions\ART\ART PROCESS\PPT Process\JBL_PPT\Shelledy_171101_Ancillaries\Images\Chapter 04\Fig4.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509" y="155285"/>
            <a:ext cx="5142982" cy="56613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829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4.57</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0321708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4\Tab04_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1195388"/>
            <a:ext cx="8842376"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947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7051"/>
            <a:ext cx="7886700" cy="1325563"/>
          </a:xfrm>
        </p:spPr>
        <p:txBody>
          <a:bodyPr>
            <a:normAutofit fontScale="90000"/>
          </a:bodyPr>
          <a:lstStyle/>
          <a:p>
            <a:r>
              <a:rPr lang="en-US" b="0" cap="none" dirty="0"/>
              <a:t>Continuous Positive Airway Pressure</a:t>
            </a:r>
            <a:br>
              <a:rPr lang="en-US" b="0" cap="none" dirty="0"/>
            </a:br>
            <a:r>
              <a:rPr lang="en-US" b="0" cap="none" dirty="0"/>
              <a:t> (CPAP)</a:t>
            </a:r>
          </a:p>
        </p:txBody>
      </p:sp>
      <p:sp>
        <p:nvSpPr>
          <p:cNvPr id="3" name="Content Placeholder 2"/>
          <p:cNvSpPr>
            <a:spLocks noGrp="1"/>
          </p:cNvSpPr>
          <p:nvPr>
            <p:ph idx="1"/>
          </p:nvPr>
        </p:nvSpPr>
        <p:spPr>
          <a:xfrm>
            <a:off x="628650" y="2505075"/>
            <a:ext cx="7886700" cy="3671888"/>
          </a:xfrm>
        </p:spPr>
        <p:txBody>
          <a:bodyPr/>
          <a:lstStyle/>
          <a:p>
            <a:r>
              <a:rPr lang="en-US" dirty="0"/>
              <a:t>Pressure-targeted mode of ventilation allowing for spontaneous breathing from a fixed pressure baseline.</a:t>
            </a:r>
            <a:r>
              <a:rPr lang="en-US" baseline="30000" dirty="0"/>
              <a:t>34</a:t>
            </a:r>
            <a:r>
              <a:rPr lang="en-US" dirty="0"/>
              <a:t> </a:t>
            </a:r>
          </a:p>
          <a:p>
            <a:endParaRPr lang="en-US" dirty="0"/>
          </a:p>
          <a:p>
            <a:r>
              <a:rPr lang="en-US" dirty="0"/>
              <a:t>No additional support is provided during inspiration.</a:t>
            </a:r>
          </a:p>
        </p:txBody>
      </p:sp>
    </p:spTree>
    <p:extLst>
      <p:ext uri="{BB962C8B-B14F-4D97-AF65-F5344CB8AC3E}">
        <p14:creationId xmlns:p14="http://schemas.microsoft.com/office/powerpoint/2010/main" val="17641838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52649"/>
            <a:ext cx="7886700" cy="4024313"/>
          </a:xfrm>
        </p:spPr>
        <p:txBody>
          <a:bodyPr/>
          <a:lstStyle/>
          <a:p>
            <a:pPr lvl="0"/>
            <a:r>
              <a:rPr lang="en-US" dirty="0"/>
              <a:t>CPAP</a:t>
            </a:r>
          </a:p>
          <a:p>
            <a:pPr lvl="0"/>
            <a:endParaRPr lang="en-US" dirty="0"/>
          </a:p>
          <a:p>
            <a:r>
              <a:rPr lang="en-US" dirty="0"/>
              <a:t>Ventilator provides a baseline pressure and the patient breaths spontaneously from that baseline; Vt and flow are variable and will depend on patient effort, and patient respiratory system mechanics.</a:t>
            </a:r>
            <a:r>
              <a:rPr lang="en-US" baseline="30000" dirty="0"/>
              <a:t>34</a:t>
            </a:r>
            <a:r>
              <a:rPr lang="en-US" dirty="0"/>
              <a:t> </a:t>
            </a:r>
          </a:p>
          <a:p>
            <a:endParaRPr lang="en-US" dirty="0"/>
          </a:p>
        </p:txBody>
      </p:sp>
    </p:spTree>
    <p:extLst>
      <p:ext uri="{BB962C8B-B14F-4D97-AF65-F5344CB8AC3E}">
        <p14:creationId xmlns:p14="http://schemas.microsoft.com/office/powerpoint/2010/main" val="10024008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Bilevel</a:t>
            </a:r>
            <a:endParaRPr lang="en-US" b="0" dirty="0"/>
          </a:p>
        </p:txBody>
      </p:sp>
      <p:sp>
        <p:nvSpPr>
          <p:cNvPr id="3" name="Content Placeholder 2"/>
          <p:cNvSpPr>
            <a:spLocks noGrp="1"/>
          </p:cNvSpPr>
          <p:nvPr>
            <p:ph idx="1"/>
          </p:nvPr>
        </p:nvSpPr>
        <p:spPr>
          <a:xfrm>
            <a:off x="628650" y="2124075"/>
            <a:ext cx="7886700" cy="4052887"/>
          </a:xfrm>
        </p:spPr>
        <p:txBody>
          <a:bodyPr/>
          <a:lstStyle/>
          <a:p>
            <a:r>
              <a:rPr lang="en-US" dirty="0"/>
              <a:t>Pressure-targeted mode that delivers patient triggered pressure assist breaths.</a:t>
            </a:r>
            <a:r>
              <a:rPr lang="en-US" baseline="30000" dirty="0"/>
              <a:t>34</a:t>
            </a:r>
            <a:endParaRPr lang="en-US" dirty="0"/>
          </a:p>
          <a:p>
            <a:endParaRPr lang="en-US" dirty="0"/>
          </a:p>
        </p:txBody>
      </p:sp>
    </p:spTree>
    <p:extLst>
      <p:ext uri="{BB962C8B-B14F-4D97-AF65-F5344CB8AC3E}">
        <p14:creationId xmlns:p14="http://schemas.microsoft.com/office/powerpoint/2010/main" val="5234961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219325"/>
            <a:ext cx="7886700" cy="3957638"/>
          </a:xfrm>
        </p:spPr>
        <p:txBody>
          <a:bodyPr/>
          <a:lstStyle/>
          <a:p>
            <a:pPr lvl="0"/>
            <a:r>
              <a:rPr lang="en-US" dirty="0"/>
              <a:t>IPAP</a:t>
            </a:r>
          </a:p>
          <a:p>
            <a:pPr lvl="0"/>
            <a:r>
              <a:rPr lang="en-US" dirty="0"/>
              <a:t>EPAP</a:t>
            </a:r>
          </a:p>
          <a:p>
            <a:pPr lvl="0"/>
            <a:endParaRPr lang="en-US" dirty="0"/>
          </a:p>
          <a:p>
            <a:r>
              <a:rPr lang="en-US" dirty="0"/>
              <a:t>Vt created is variable and depends on inspiratory pressure level, patient effort, and patient respiratory system mechanics.</a:t>
            </a:r>
            <a:r>
              <a:rPr lang="en-US" baseline="30000" dirty="0"/>
              <a:t>34</a:t>
            </a:r>
            <a:r>
              <a:rPr lang="en-US" dirty="0"/>
              <a:t> </a:t>
            </a:r>
          </a:p>
          <a:p>
            <a:endParaRPr lang="en-US" dirty="0"/>
          </a:p>
        </p:txBody>
      </p:sp>
    </p:spTree>
    <p:extLst>
      <p:ext uri="{BB962C8B-B14F-4D97-AF65-F5344CB8AC3E}">
        <p14:creationId xmlns:p14="http://schemas.microsoft.com/office/powerpoint/2010/main" val="36997927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4\Tab04_0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53960"/>
            <a:ext cx="5127625" cy="594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6826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CO</a:t>
            </a:r>
            <a:r>
              <a:rPr lang="en-US" sz="4000" b="0" baseline="-25000" dirty="0"/>
              <a:t>2</a:t>
            </a:r>
            <a:r>
              <a:rPr lang="en-US" sz="4000" b="0" cap="none" dirty="0"/>
              <a:t> Monitoring</a:t>
            </a:r>
          </a:p>
        </p:txBody>
      </p:sp>
      <p:sp>
        <p:nvSpPr>
          <p:cNvPr id="3" name="Content Placeholder 2"/>
          <p:cNvSpPr>
            <a:spLocks noGrp="1"/>
          </p:cNvSpPr>
          <p:nvPr>
            <p:ph idx="1"/>
          </p:nvPr>
        </p:nvSpPr>
        <p:spPr>
          <a:xfrm>
            <a:off x="628650" y="2190749"/>
            <a:ext cx="7886700" cy="3986213"/>
          </a:xfrm>
        </p:spPr>
        <p:txBody>
          <a:bodyPr/>
          <a:lstStyle/>
          <a:p>
            <a:r>
              <a:rPr lang="en-US" dirty="0"/>
              <a:t>An optional CO</a:t>
            </a:r>
            <a:r>
              <a:rPr lang="en-US" baseline="-25000" dirty="0"/>
              <a:t>2</a:t>
            </a:r>
            <a:r>
              <a:rPr lang="en-US" dirty="0"/>
              <a:t> sensor is available to allow monitoring of end tidal and volumetric expired CO</a:t>
            </a:r>
            <a:r>
              <a:rPr lang="en-US" baseline="-25000" dirty="0"/>
              <a:t>2</a:t>
            </a:r>
            <a:r>
              <a:rPr lang="en-US" dirty="0"/>
              <a:t>.</a:t>
            </a:r>
            <a:r>
              <a:rPr lang="en-US" baseline="30000" dirty="0"/>
              <a:t>21</a:t>
            </a:r>
            <a:endParaRPr lang="en-US" dirty="0"/>
          </a:p>
          <a:p>
            <a:endParaRPr lang="en-US" dirty="0"/>
          </a:p>
        </p:txBody>
      </p:sp>
    </p:spTree>
    <p:extLst>
      <p:ext uri="{BB962C8B-B14F-4D97-AF65-F5344CB8AC3E}">
        <p14:creationId xmlns:p14="http://schemas.microsoft.com/office/powerpoint/2010/main" val="17346663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DeVilbiss IntelliPAP AutoBilevel</a:t>
            </a:r>
          </a:p>
        </p:txBody>
      </p:sp>
      <p:sp>
        <p:nvSpPr>
          <p:cNvPr id="3" name="Content Placeholder 2"/>
          <p:cNvSpPr>
            <a:spLocks noGrp="1"/>
          </p:cNvSpPr>
          <p:nvPr>
            <p:ph idx="1"/>
          </p:nvPr>
        </p:nvSpPr>
        <p:spPr>
          <a:xfrm>
            <a:off x="628650" y="1690689"/>
            <a:ext cx="7886700" cy="4662486"/>
          </a:xfrm>
        </p:spPr>
        <p:txBody>
          <a:bodyPr>
            <a:normAutofit/>
          </a:bodyPr>
          <a:lstStyle/>
          <a:p>
            <a:r>
              <a:rPr lang="en-US" sz="2400" dirty="0"/>
              <a:t>Intended for use in treating OSA in spontaneously breathing patients 30 kg (66 lbs) and above by means of application of positive air pressure.</a:t>
            </a:r>
            <a:r>
              <a:rPr lang="en-US" sz="2400" baseline="30000" dirty="0"/>
              <a:t>35</a:t>
            </a:r>
            <a:r>
              <a:rPr lang="en-US" sz="2400" dirty="0"/>
              <a:t> </a:t>
            </a:r>
          </a:p>
          <a:p>
            <a:r>
              <a:rPr lang="en-US" sz="2400" dirty="0"/>
              <a:t>Device has automatic leak compensation and is intended to be used in home and clinical environments. (pictured in Figure 4-58) </a:t>
            </a:r>
          </a:p>
          <a:p>
            <a:r>
              <a:rPr lang="en-US" sz="2400" dirty="0"/>
              <a:t>AutoBilevel is typically used for OSA patients with higher prescribed pressures. </a:t>
            </a:r>
          </a:p>
          <a:p>
            <a:r>
              <a:rPr lang="en-US" sz="2400" dirty="0"/>
              <a:t>During mode, ventilator automatically increases IPAP in response to clinical events such as hypopnea, apnea, and snoring. </a:t>
            </a:r>
          </a:p>
          <a:p>
            <a:r>
              <a:rPr lang="en-US" sz="2400" dirty="0"/>
              <a:t>EPAP level stays below the IPAP level by a constant amount.</a:t>
            </a:r>
          </a:p>
          <a:p>
            <a:endParaRPr lang="en-US" sz="2400" dirty="0"/>
          </a:p>
        </p:txBody>
      </p:sp>
    </p:spTree>
    <p:extLst>
      <p:ext uri="{BB962C8B-B14F-4D97-AF65-F5344CB8AC3E}">
        <p14:creationId xmlns:p14="http://schemas.microsoft.com/office/powerpoint/2010/main" val="8167398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10.1.1.17\productions\ART\ART PROCESS\PPT Process\JBL_PPT\Shelledy_171101_Ancillaries\Images\Chapter 04\Fig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606" y="258763"/>
            <a:ext cx="5538788" cy="539171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8321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4.58</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8831045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1.1.17\productions\ART\ART PROCESS\PPT Process\JBL_PPT\Shelledy_171101_Ancillaries\Images\Chapter 04\Tab04_0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4" y="985044"/>
            <a:ext cx="8837613" cy="488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856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Continuous Positive Airway Pressure</a:t>
            </a:r>
            <a:br>
              <a:rPr lang="en-US" b="0" cap="none" dirty="0"/>
            </a:br>
            <a:r>
              <a:rPr lang="en-US" b="0" cap="none" dirty="0"/>
              <a:t>(CPAP)</a:t>
            </a:r>
          </a:p>
        </p:txBody>
      </p:sp>
      <p:sp>
        <p:nvSpPr>
          <p:cNvPr id="3" name="Content Placeholder 2"/>
          <p:cNvSpPr>
            <a:spLocks noGrp="1"/>
          </p:cNvSpPr>
          <p:nvPr>
            <p:ph idx="1"/>
          </p:nvPr>
        </p:nvSpPr>
        <p:spPr>
          <a:xfrm>
            <a:off x="628650" y="2409825"/>
            <a:ext cx="7886700" cy="3767138"/>
          </a:xfrm>
        </p:spPr>
        <p:txBody>
          <a:bodyPr/>
          <a:lstStyle/>
          <a:p>
            <a:r>
              <a:rPr lang="en-US" dirty="0"/>
              <a:t>Pressure-targeted mode of ventilation allowing for spontaneous breathing from a fixed pressure baseline.</a:t>
            </a:r>
            <a:r>
              <a:rPr lang="en-US" baseline="30000" dirty="0"/>
              <a:t>35</a:t>
            </a:r>
            <a:r>
              <a:rPr lang="en-US" dirty="0"/>
              <a:t> </a:t>
            </a:r>
          </a:p>
          <a:p>
            <a:endParaRPr lang="en-US" dirty="0"/>
          </a:p>
          <a:p>
            <a:r>
              <a:rPr lang="en-US" dirty="0"/>
              <a:t>No additional support is provided during inspiration. </a:t>
            </a:r>
          </a:p>
          <a:p>
            <a:endParaRPr lang="en-US" dirty="0"/>
          </a:p>
        </p:txBody>
      </p:sp>
    </p:spTree>
    <p:extLst>
      <p:ext uri="{BB962C8B-B14F-4D97-AF65-F5344CB8AC3E}">
        <p14:creationId xmlns:p14="http://schemas.microsoft.com/office/powerpoint/2010/main" val="13782302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14549"/>
            <a:ext cx="7886700" cy="4062413"/>
          </a:xfrm>
        </p:spPr>
        <p:txBody>
          <a:bodyPr/>
          <a:lstStyle/>
          <a:p>
            <a:pPr lvl="0"/>
            <a:r>
              <a:rPr lang="en-US" dirty="0"/>
              <a:t>CPAP</a:t>
            </a:r>
          </a:p>
          <a:p>
            <a:pPr lvl="0"/>
            <a:endParaRPr lang="en-US" dirty="0"/>
          </a:p>
          <a:p>
            <a:r>
              <a:rPr lang="en-US" dirty="0"/>
              <a:t>Ventilator provides a baseline pressure and the patient breaths spontaneously from that baseline; Vt and flow are variable and will depend on patient effort, and patient respiratory system mechanics.</a:t>
            </a:r>
            <a:r>
              <a:rPr lang="en-US" baseline="30000" dirty="0"/>
              <a:t>35</a:t>
            </a:r>
            <a:endParaRPr lang="en-US" dirty="0"/>
          </a:p>
          <a:p>
            <a:endParaRPr lang="en-US" dirty="0"/>
          </a:p>
        </p:txBody>
      </p:sp>
    </p:spTree>
    <p:extLst>
      <p:ext uri="{BB962C8B-B14F-4D97-AF65-F5344CB8AC3E}">
        <p14:creationId xmlns:p14="http://schemas.microsoft.com/office/powerpoint/2010/main" val="21916553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Bilevel</a:t>
            </a:r>
            <a:endParaRPr lang="en-US" b="0" dirty="0"/>
          </a:p>
        </p:txBody>
      </p:sp>
      <p:sp>
        <p:nvSpPr>
          <p:cNvPr id="3" name="Content Placeholder 2"/>
          <p:cNvSpPr>
            <a:spLocks noGrp="1"/>
          </p:cNvSpPr>
          <p:nvPr>
            <p:ph idx="1"/>
          </p:nvPr>
        </p:nvSpPr>
        <p:spPr>
          <a:xfrm>
            <a:off x="628650" y="2438399"/>
            <a:ext cx="7886700" cy="3738563"/>
          </a:xfrm>
        </p:spPr>
        <p:txBody>
          <a:bodyPr/>
          <a:lstStyle/>
          <a:p>
            <a:r>
              <a:rPr lang="en-US" dirty="0"/>
              <a:t> Pressure-targeted mode that delivers patient triggered pressure assist breaths.</a:t>
            </a:r>
            <a:r>
              <a:rPr lang="en-US" baseline="30000" dirty="0"/>
              <a:t>35</a:t>
            </a:r>
            <a:r>
              <a:rPr lang="en-US" dirty="0"/>
              <a:t> </a:t>
            </a:r>
          </a:p>
          <a:p>
            <a:endParaRPr lang="en-US" dirty="0"/>
          </a:p>
        </p:txBody>
      </p:sp>
    </p:spTree>
    <p:extLst>
      <p:ext uri="{BB962C8B-B14F-4D97-AF65-F5344CB8AC3E}">
        <p14:creationId xmlns:p14="http://schemas.microsoft.com/office/powerpoint/2010/main" val="42817250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IPAP</a:t>
            </a:r>
          </a:p>
          <a:p>
            <a:pPr lvl="0"/>
            <a:r>
              <a:rPr lang="en-US" dirty="0"/>
              <a:t>EPAP</a:t>
            </a:r>
          </a:p>
          <a:p>
            <a:pPr lvl="0"/>
            <a:endParaRPr lang="en-US" dirty="0"/>
          </a:p>
          <a:p>
            <a:r>
              <a:rPr lang="en-US" dirty="0"/>
              <a:t>Vt created is variable and depends on inspiratory pressure level, patient effort, and patient respiratory system mechanics.</a:t>
            </a:r>
            <a:r>
              <a:rPr lang="en-US" baseline="30000" dirty="0"/>
              <a:t>35</a:t>
            </a:r>
            <a:r>
              <a:rPr lang="en-US" dirty="0"/>
              <a:t> </a:t>
            </a:r>
          </a:p>
          <a:p>
            <a:endParaRPr lang="en-US" dirty="0"/>
          </a:p>
        </p:txBody>
      </p:sp>
    </p:spTree>
    <p:extLst>
      <p:ext uri="{BB962C8B-B14F-4D97-AF65-F5344CB8AC3E}">
        <p14:creationId xmlns:p14="http://schemas.microsoft.com/office/powerpoint/2010/main" val="6613258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10.1.1.17\productions\ART\ART PROCESS\PPT Process\JBL_PPT\Shelledy_171101_Ancillaries\Images\Chapter 04\Tab04_0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80206"/>
            <a:ext cx="5184775"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437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ResMed Lumis Tx</a:t>
            </a:r>
          </a:p>
        </p:txBody>
      </p:sp>
      <p:sp>
        <p:nvSpPr>
          <p:cNvPr id="3" name="Content Placeholder 2"/>
          <p:cNvSpPr>
            <a:spLocks noGrp="1"/>
          </p:cNvSpPr>
          <p:nvPr>
            <p:ph idx="1"/>
          </p:nvPr>
        </p:nvSpPr>
        <p:spPr>
          <a:xfrm>
            <a:off x="628650" y="2219325"/>
            <a:ext cx="7886700" cy="3957638"/>
          </a:xfrm>
        </p:spPr>
        <p:txBody>
          <a:bodyPr/>
          <a:lstStyle/>
          <a:p>
            <a:r>
              <a:rPr lang="en-US" dirty="0"/>
              <a:t>A hospital ventilator designed for patients with sleep disordered breathing, central breathing disorders and respiratory insufficiency.</a:t>
            </a:r>
            <a:r>
              <a:rPr lang="en-US" baseline="30000" dirty="0"/>
              <a:t>36</a:t>
            </a:r>
            <a:r>
              <a:rPr lang="en-US" dirty="0"/>
              <a:t> </a:t>
            </a:r>
          </a:p>
          <a:p>
            <a:endParaRPr lang="en-US" dirty="0"/>
          </a:p>
          <a:p>
            <a:r>
              <a:rPr lang="en-US" dirty="0"/>
              <a:t>It is suitable for a variety of hospital environments. </a:t>
            </a:r>
          </a:p>
          <a:p>
            <a:endParaRPr lang="en-US" dirty="0"/>
          </a:p>
        </p:txBody>
      </p:sp>
    </p:spTree>
    <p:extLst>
      <p:ext uri="{BB962C8B-B14F-4D97-AF65-F5344CB8AC3E}">
        <p14:creationId xmlns:p14="http://schemas.microsoft.com/office/powerpoint/2010/main" val="5836331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1.1.17\productions\ART\ART PROCESS\PPT Process\JBL_PPT\Shelledy_171101_Ancillaries\Images\Chapter 04\Fig4.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403225"/>
            <a:ext cx="8394700" cy="519241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067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4.59</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4070980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3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632" y="200281"/>
            <a:ext cx="2090737" cy="60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33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1.1.17\productions\ART\ART PROCESS\PPT Process\JBL_PPT\Shelledy_171101_Ancillaries\Images\Chapter 04\Tab04_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844" y="367506"/>
            <a:ext cx="5802312"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0769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CPAP Mode</a:t>
            </a:r>
          </a:p>
        </p:txBody>
      </p:sp>
      <p:sp>
        <p:nvSpPr>
          <p:cNvPr id="3" name="Content Placeholder 2"/>
          <p:cNvSpPr>
            <a:spLocks noGrp="1"/>
          </p:cNvSpPr>
          <p:nvPr>
            <p:ph idx="1"/>
          </p:nvPr>
        </p:nvSpPr>
        <p:spPr>
          <a:xfrm>
            <a:off x="628650" y="2066925"/>
            <a:ext cx="7886700" cy="4110037"/>
          </a:xfrm>
        </p:spPr>
        <p:txBody>
          <a:bodyPr/>
          <a:lstStyle/>
          <a:p>
            <a:r>
              <a:rPr lang="en-US" dirty="0"/>
              <a:t>Lumis delivers a constant baseline level of pressure during inspiration and expiration.</a:t>
            </a:r>
            <a:r>
              <a:rPr lang="en-US" baseline="30000" dirty="0"/>
              <a:t>36</a:t>
            </a:r>
            <a:r>
              <a:rPr lang="en-US" dirty="0"/>
              <a:t> </a:t>
            </a:r>
          </a:p>
          <a:p>
            <a:endParaRPr lang="en-US" dirty="0"/>
          </a:p>
          <a:p>
            <a:r>
              <a:rPr lang="en-US" dirty="0"/>
              <a:t>Patient receives no additional inspiratory pressure during inspiration.</a:t>
            </a:r>
          </a:p>
        </p:txBody>
      </p:sp>
    </p:spTree>
    <p:extLst>
      <p:ext uri="{BB962C8B-B14F-4D97-AF65-F5344CB8AC3E}">
        <p14:creationId xmlns:p14="http://schemas.microsoft.com/office/powerpoint/2010/main" val="27671244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419349"/>
            <a:ext cx="7886700" cy="3757613"/>
          </a:xfrm>
        </p:spPr>
        <p:txBody>
          <a:bodyPr/>
          <a:lstStyle/>
          <a:p>
            <a:pPr lvl="0"/>
            <a:r>
              <a:rPr lang="en-US" dirty="0"/>
              <a:t>Set pressure (CPAP)</a:t>
            </a:r>
          </a:p>
          <a:p>
            <a:pPr lvl="0"/>
            <a:endParaRPr lang="en-US" dirty="0"/>
          </a:p>
          <a:p>
            <a:r>
              <a:rPr lang="en-US" dirty="0"/>
              <a:t>Vt will be variable and depend on patient effort, and patient respiratory system mechanics.</a:t>
            </a:r>
            <a:r>
              <a:rPr lang="en-US" baseline="30000" dirty="0"/>
              <a:t>36</a:t>
            </a:r>
            <a:endParaRPr lang="en-US" dirty="0"/>
          </a:p>
          <a:p>
            <a:endParaRPr lang="en-US" dirty="0"/>
          </a:p>
        </p:txBody>
      </p:sp>
    </p:spTree>
    <p:extLst>
      <p:ext uri="{BB962C8B-B14F-4D97-AF65-F5344CB8AC3E}">
        <p14:creationId xmlns:p14="http://schemas.microsoft.com/office/powerpoint/2010/main" val="12231214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ASV Mode</a:t>
            </a:r>
          </a:p>
        </p:txBody>
      </p:sp>
      <p:sp>
        <p:nvSpPr>
          <p:cNvPr id="3" name="Content Placeholder 2"/>
          <p:cNvSpPr>
            <a:spLocks noGrp="1"/>
          </p:cNvSpPr>
          <p:nvPr>
            <p:ph idx="1"/>
          </p:nvPr>
        </p:nvSpPr>
        <p:spPr>
          <a:xfrm>
            <a:off x="628650" y="2066924"/>
            <a:ext cx="7886700" cy="4005263"/>
          </a:xfrm>
        </p:spPr>
        <p:txBody>
          <a:bodyPr/>
          <a:lstStyle/>
          <a:p>
            <a:r>
              <a:rPr lang="en-US" dirty="0"/>
              <a:t>Pressure-targeted mode in which ventilator automatically adjusts pressure support level to meet a target minute ventilation.</a:t>
            </a:r>
            <a:r>
              <a:rPr lang="en-US" baseline="30000" dirty="0"/>
              <a:t>36</a:t>
            </a:r>
            <a:r>
              <a:rPr lang="en-US" dirty="0"/>
              <a:t> </a:t>
            </a:r>
          </a:p>
          <a:p>
            <a:endParaRPr lang="en-US" dirty="0"/>
          </a:p>
          <a:p>
            <a:r>
              <a:rPr lang="en-US" dirty="0"/>
              <a:t>Designed to consist of solely patient-initiated breaths, but a timed backup mandatory rate does exist that automatically calculates required breath rate to meet target minute ventilation.</a:t>
            </a:r>
          </a:p>
          <a:p>
            <a:endParaRPr lang="en-US" dirty="0"/>
          </a:p>
        </p:txBody>
      </p:sp>
    </p:spTree>
    <p:extLst>
      <p:ext uri="{BB962C8B-B14F-4D97-AF65-F5344CB8AC3E}">
        <p14:creationId xmlns:p14="http://schemas.microsoft.com/office/powerpoint/2010/main" val="10829543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52625"/>
            <a:ext cx="7886700" cy="4224338"/>
          </a:xfrm>
        </p:spPr>
        <p:txBody>
          <a:bodyPr/>
          <a:lstStyle/>
          <a:p>
            <a:pPr lvl="0"/>
            <a:r>
              <a:rPr lang="en-US" dirty="0"/>
              <a:t>EPAP</a:t>
            </a:r>
          </a:p>
          <a:p>
            <a:pPr lvl="0"/>
            <a:r>
              <a:rPr lang="en-US" dirty="0"/>
              <a:t>Max PS</a:t>
            </a:r>
          </a:p>
          <a:p>
            <a:pPr lvl="0"/>
            <a:r>
              <a:rPr lang="en-US" dirty="0"/>
              <a:t>Min PS</a:t>
            </a:r>
          </a:p>
          <a:p>
            <a:pPr lvl="0"/>
            <a:endParaRPr lang="en-US" dirty="0"/>
          </a:p>
          <a:p>
            <a:r>
              <a:rPr lang="en-US" dirty="0"/>
              <a:t>Vt and flow are variable and will depend on the delivered inspiratory pressure level, patient effort, and patient respiratory system mechanics.</a:t>
            </a:r>
            <a:r>
              <a:rPr lang="en-US" baseline="30000" dirty="0"/>
              <a:t>36</a:t>
            </a:r>
            <a:endParaRPr lang="en-US" dirty="0"/>
          </a:p>
          <a:p>
            <a:endParaRPr lang="en-US" dirty="0"/>
          </a:p>
        </p:txBody>
      </p:sp>
    </p:spTree>
    <p:extLst>
      <p:ext uri="{BB962C8B-B14F-4D97-AF65-F5344CB8AC3E}">
        <p14:creationId xmlns:p14="http://schemas.microsoft.com/office/powerpoint/2010/main" val="32552929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ASVAuto Mode</a:t>
            </a:r>
          </a:p>
        </p:txBody>
      </p:sp>
      <p:sp>
        <p:nvSpPr>
          <p:cNvPr id="3" name="Content Placeholder 2"/>
          <p:cNvSpPr>
            <a:spLocks noGrp="1"/>
          </p:cNvSpPr>
          <p:nvPr>
            <p:ph idx="1"/>
          </p:nvPr>
        </p:nvSpPr>
        <p:spPr>
          <a:xfrm>
            <a:off x="628650" y="2133599"/>
            <a:ext cx="7886700" cy="4043363"/>
          </a:xfrm>
        </p:spPr>
        <p:txBody>
          <a:bodyPr/>
          <a:lstStyle/>
          <a:p>
            <a:r>
              <a:rPr lang="en-US" dirty="0"/>
              <a:t>ASVAuto mode automatically adjusts expiratory pressure in order to provide only the amount of EPAP required to maintain upper airway patency.</a:t>
            </a:r>
            <a:r>
              <a:rPr lang="en-US" baseline="30000" dirty="0"/>
              <a:t>36</a:t>
            </a:r>
            <a:r>
              <a:rPr lang="en-US" dirty="0"/>
              <a:t> </a:t>
            </a:r>
          </a:p>
          <a:p>
            <a:endParaRPr lang="en-US" dirty="0"/>
          </a:p>
          <a:p>
            <a:r>
              <a:rPr lang="en-US" dirty="0"/>
              <a:t>Designed to consist of solely patient initiated breaths but there does exist a timed backup mandatory rate that automatically calculates required breath rate to meet target minute ventilation.</a:t>
            </a:r>
          </a:p>
          <a:p>
            <a:endParaRPr lang="en-US" dirty="0"/>
          </a:p>
        </p:txBody>
      </p:sp>
    </p:spTree>
    <p:extLst>
      <p:ext uri="{BB962C8B-B14F-4D97-AF65-F5344CB8AC3E}">
        <p14:creationId xmlns:p14="http://schemas.microsoft.com/office/powerpoint/2010/main" val="11636647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Max EPAP</a:t>
            </a:r>
          </a:p>
          <a:p>
            <a:pPr lvl="0"/>
            <a:r>
              <a:rPr lang="en-US" dirty="0"/>
              <a:t>Min EPAP</a:t>
            </a:r>
          </a:p>
          <a:p>
            <a:pPr lvl="0"/>
            <a:r>
              <a:rPr lang="en-US" dirty="0"/>
              <a:t>Max PS</a:t>
            </a:r>
          </a:p>
          <a:p>
            <a:pPr lvl="0"/>
            <a:r>
              <a:rPr lang="en-US" dirty="0"/>
              <a:t>Min PS</a:t>
            </a:r>
          </a:p>
          <a:p>
            <a:pPr lvl="0"/>
            <a:endParaRPr lang="en-US" dirty="0"/>
          </a:p>
          <a:p>
            <a:r>
              <a:rPr lang="en-US" dirty="0"/>
              <a:t>Vt and flow are variable and will depend on delivered inspiratory pressure level, patient effort, and patient respiratory system mechanics.</a:t>
            </a:r>
            <a:r>
              <a:rPr lang="en-US" baseline="30000" dirty="0"/>
              <a:t>36</a:t>
            </a:r>
          </a:p>
          <a:p>
            <a:endParaRPr lang="en-US" dirty="0"/>
          </a:p>
        </p:txBody>
      </p:sp>
    </p:spTree>
    <p:extLst>
      <p:ext uri="{BB962C8B-B14F-4D97-AF65-F5344CB8AC3E}">
        <p14:creationId xmlns:p14="http://schemas.microsoft.com/office/powerpoint/2010/main" val="5190280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A/C</a:t>
            </a:r>
            <a:br>
              <a:rPr lang="en-US" sz="4000" b="0" cap="none" dirty="0"/>
            </a:br>
            <a:r>
              <a:rPr lang="en-US" sz="4000" b="0" cap="none" dirty="0"/>
              <a:t> (PAC)</a:t>
            </a:r>
          </a:p>
        </p:txBody>
      </p:sp>
      <p:sp>
        <p:nvSpPr>
          <p:cNvPr id="3" name="Content Placeholder 2"/>
          <p:cNvSpPr>
            <a:spLocks noGrp="1"/>
          </p:cNvSpPr>
          <p:nvPr>
            <p:ph idx="1"/>
          </p:nvPr>
        </p:nvSpPr>
        <p:spPr>
          <a:xfrm>
            <a:off x="628650" y="2066925"/>
            <a:ext cx="7886700" cy="4110038"/>
          </a:xfrm>
        </p:spPr>
        <p:txBody>
          <a:bodyPr/>
          <a:lstStyle/>
          <a:p>
            <a:r>
              <a:rPr lang="en-US" dirty="0"/>
              <a:t>Pressure-targeted mode of ventilation mode that delivers pressure-controlled breaths.</a:t>
            </a:r>
            <a:r>
              <a:rPr lang="en-US" baseline="30000" dirty="0"/>
              <a:t>36</a:t>
            </a:r>
            <a:r>
              <a:rPr lang="en-US" dirty="0"/>
              <a:t> </a:t>
            </a:r>
          </a:p>
          <a:p>
            <a:endParaRPr lang="en-US" dirty="0"/>
          </a:p>
          <a:p>
            <a:r>
              <a:rPr lang="en-US" dirty="0"/>
              <a:t>Inspiration is initiated either by the ventilator at a set rate (time-triggered breath) or by the patient (spontaneous-triggered breath). </a:t>
            </a:r>
          </a:p>
          <a:p>
            <a:endParaRPr lang="en-US" dirty="0"/>
          </a:p>
          <a:p>
            <a:r>
              <a:rPr lang="en-US" dirty="0"/>
              <a:t>Ventilator cycles to expiration when the inspiratory time has been reached.</a:t>
            </a:r>
          </a:p>
        </p:txBody>
      </p:sp>
    </p:spTree>
    <p:extLst>
      <p:ext uri="{BB962C8B-B14F-4D97-AF65-F5344CB8AC3E}">
        <p14:creationId xmlns:p14="http://schemas.microsoft.com/office/powerpoint/2010/main" val="8902123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047875"/>
            <a:ext cx="7886700" cy="4129088"/>
          </a:xfrm>
        </p:spPr>
        <p:txBody>
          <a:bodyPr/>
          <a:lstStyle/>
          <a:p>
            <a:pPr lvl="0"/>
            <a:r>
              <a:rPr lang="en-US" dirty="0"/>
              <a:t>IPAP</a:t>
            </a:r>
          </a:p>
          <a:p>
            <a:pPr lvl="0"/>
            <a:r>
              <a:rPr lang="en-US" dirty="0"/>
              <a:t>EPAP</a:t>
            </a:r>
          </a:p>
          <a:p>
            <a:pPr lvl="0"/>
            <a:r>
              <a:rPr lang="en-US" dirty="0"/>
              <a:t>Inspiratory time</a:t>
            </a:r>
          </a:p>
          <a:p>
            <a:pPr lvl="0"/>
            <a:r>
              <a:rPr lang="en-US" dirty="0"/>
              <a:t>RR</a:t>
            </a:r>
          </a:p>
          <a:p>
            <a:pPr lvl="0"/>
            <a:endParaRPr lang="en-US" dirty="0"/>
          </a:p>
          <a:p>
            <a:pPr lvl="0"/>
            <a:r>
              <a:rPr lang="en-US" dirty="0"/>
              <a:t>Vt will be variable and depend on IPAP, patient effort, and patient respiratory system mechanics.</a:t>
            </a:r>
            <a:r>
              <a:rPr lang="en-US" baseline="30000" dirty="0"/>
              <a:t>36</a:t>
            </a:r>
            <a:endParaRPr lang="en-US" dirty="0"/>
          </a:p>
          <a:p>
            <a:endParaRPr lang="en-US" dirty="0"/>
          </a:p>
        </p:txBody>
      </p:sp>
    </p:spTree>
    <p:extLst>
      <p:ext uri="{BB962C8B-B14F-4D97-AF65-F5344CB8AC3E}">
        <p14:creationId xmlns:p14="http://schemas.microsoft.com/office/powerpoint/2010/main" val="7753345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Mode</a:t>
            </a:r>
          </a:p>
        </p:txBody>
      </p:sp>
      <p:sp>
        <p:nvSpPr>
          <p:cNvPr id="3" name="Content Placeholder 2"/>
          <p:cNvSpPr>
            <a:spLocks noGrp="1"/>
          </p:cNvSpPr>
          <p:nvPr>
            <p:ph idx="1"/>
          </p:nvPr>
        </p:nvSpPr>
        <p:spPr>
          <a:xfrm>
            <a:off x="628650" y="2057399"/>
            <a:ext cx="7886700" cy="4119563"/>
          </a:xfrm>
        </p:spPr>
        <p:txBody>
          <a:bodyPr/>
          <a:lstStyle/>
          <a:p>
            <a:r>
              <a:rPr lang="en-US" dirty="0"/>
              <a:t>Bilevel pressure ventilation mode delivering pressure-supported spontaneous breaths.</a:t>
            </a:r>
            <a:r>
              <a:rPr lang="en-US" baseline="30000" dirty="0"/>
              <a:t>36</a:t>
            </a:r>
            <a:endParaRPr lang="en-US" dirty="0"/>
          </a:p>
          <a:p>
            <a:endParaRPr lang="en-US" dirty="0"/>
          </a:p>
          <a:p>
            <a:r>
              <a:rPr lang="en-US" dirty="0"/>
              <a:t>Inspiration is initiated only by patient (spontaneous-triggered breath). </a:t>
            </a:r>
          </a:p>
          <a:p>
            <a:endParaRPr lang="en-US" dirty="0"/>
          </a:p>
          <a:p>
            <a:r>
              <a:rPr lang="en-US" dirty="0"/>
              <a:t>Breath cycles to expiration when inspiratory flow decreases below a preset percentage of the inspiratory peak flow.</a:t>
            </a:r>
          </a:p>
          <a:p>
            <a:endParaRPr lang="en-US" dirty="0"/>
          </a:p>
        </p:txBody>
      </p:sp>
    </p:spTree>
    <p:extLst>
      <p:ext uri="{BB962C8B-B14F-4D97-AF65-F5344CB8AC3E}">
        <p14:creationId xmlns:p14="http://schemas.microsoft.com/office/powerpoint/2010/main" val="39063715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Tab04_03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9030" y="302045"/>
            <a:ext cx="4345940" cy="590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0146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14549"/>
            <a:ext cx="7886700" cy="4062413"/>
          </a:xfrm>
        </p:spPr>
        <p:txBody>
          <a:bodyPr/>
          <a:lstStyle/>
          <a:p>
            <a:pPr lvl="0"/>
            <a:r>
              <a:rPr lang="en-US" dirty="0"/>
              <a:t>EPAP </a:t>
            </a:r>
          </a:p>
          <a:p>
            <a:pPr lvl="0"/>
            <a:r>
              <a:rPr lang="en-US" dirty="0"/>
              <a:t>IPAP </a:t>
            </a:r>
          </a:p>
          <a:p>
            <a:pPr lvl="0"/>
            <a:r>
              <a:rPr lang="en-US" dirty="0"/>
              <a:t>Cycle</a:t>
            </a:r>
          </a:p>
          <a:p>
            <a:pPr lvl="0"/>
            <a:endParaRPr lang="en-US" dirty="0"/>
          </a:p>
          <a:p>
            <a:r>
              <a:rPr lang="en-US" dirty="0"/>
              <a:t>Vt will be variable and depend on IPAP, EPAP, patient effort, and patient respiratory system mechanics.</a:t>
            </a:r>
            <a:r>
              <a:rPr lang="en-US" baseline="30000" dirty="0"/>
              <a:t>36</a:t>
            </a:r>
            <a:endParaRPr lang="en-US" dirty="0"/>
          </a:p>
          <a:p>
            <a:endParaRPr lang="en-US" dirty="0"/>
          </a:p>
        </p:txBody>
      </p:sp>
    </p:spTree>
    <p:extLst>
      <p:ext uri="{BB962C8B-B14F-4D97-AF65-F5344CB8AC3E}">
        <p14:creationId xmlns:p14="http://schemas.microsoft.com/office/powerpoint/2010/main" val="14551448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Mode </a:t>
            </a:r>
            <a:br>
              <a:rPr lang="en-US" sz="4000" b="0" cap="none" dirty="0"/>
            </a:br>
            <a:r>
              <a:rPr lang="en-US" sz="4000" b="0" cap="none" dirty="0"/>
              <a:t>(S/T)</a:t>
            </a:r>
          </a:p>
        </p:txBody>
      </p:sp>
      <p:sp>
        <p:nvSpPr>
          <p:cNvPr id="3" name="Content Placeholder 2"/>
          <p:cNvSpPr>
            <a:spLocks noGrp="1"/>
          </p:cNvSpPr>
          <p:nvPr>
            <p:ph idx="1"/>
          </p:nvPr>
        </p:nvSpPr>
        <p:spPr>
          <a:xfrm>
            <a:off x="628650" y="2133599"/>
            <a:ext cx="7886700" cy="4043363"/>
          </a:xfrm>
        </p:spPr>
        <p:txBody>
          <a:bodyPr>
            <a:normAutofit lnSpcReduction="10000"/>
          </a:bodyPr>
          <a:lstStyle/>
          <a:p>
            <a:r>
              <a:rPr lang="en-US" dirty="0"/>
              <a:t>A bilevel pressure ventilation mode delivering pressure-supported spontaneous breaths.</a:t>
            </a:r>
            <a:r>
              <a:rPr lang="en-US" baseline="30000" dirty="0"/>
              <a:t>36</a:t>
            </a:r>
            <a:r>
              <a:rPr lang="en-US" dirty="0"/>
              <a:t> </a:t>
            </a:r>
          </a:p>
          <a:p>
            <a:endParaRPr lang="en-US" dirty="0"/>
          </a:p>
          <a:p>
            <a:r>
              <a:rPr lang="en-US" dirty="0"/>
              <a:t>Inspiration is initiated either by the ventilator at a set rate (time-triggered breath) or by the patient (spontaneous-triggered breath). </a:t>
            </a:r>
          </a:p>
          <a:p>
            <a:endParaRPr lang="en-US" dirty="0"/>
          </a:p>
          <a:p>
            <a:r>
              <a:rPr lang="en-US" dirty="0"/>
              <a:t>Breath cycles to expiration when inspiratory flow decreases below a preset percentage of inspiratory peak flow.</a:t>
            </a:r>
          </a:p>
        </p:txBody>
      </p:sp>
    </p:spTree>
    <p:extLst>
      <p:ext uri="{BB962C8B-B14F-4D97-AF65-F5344CB8AC3E}">
        <p14:creationId xmlns:p14="http://schemas.microsoft.com/office/powerpoint/2010/main" val="16686209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78025"/>
            <a:ext cx="7886700" cy="4351338"/>
          </a:xfrm>
        </p:spPr>
        <p:txBody>
          <a:bodyPr/>
          <a:lstStyle/>
          <a:p>
            <a:pPr lvl="0"/>
            <a:r>
              <a:rPr lang="en-US" dirty="0"/>
              <a:t>EPAP </a:t>
            </a:r>
          </a:p>
          <a:p>
            <a:pPr lvl="0"/>
            <a:r>
              <a:rPr lang="en-US" dirty="0"/>
              <a:t>IPAP </a:t>
            </a:r>
          </a:p>
          <a:p>
            <a:pPr lvl="0"/>
            <a:r>
              <a:rPr lang="en-US" dirty="0"/>
              <a:t>RR</a:t>
            </a:r>
          </a:p>
          <a:p>
            <a:pPr lvl="0"/>
            <a:r>
              <a:rPr lang="en-US" dirty="0"/>
              <a:t>Cycle sensitivity</a:t>
            </a:r>
          </a:p>
          <a:p>
            <a:pPr lvl="0"/>
            <a:endParaRPr lang="en-US" dirty="0"/>
          </a:p>
          <a:p>
            <a:r>
              <a:rPr lang="en-US" dirty="0"/>
              <a:t>Vt will be variable and depend on IPAP, EPAP, patient effort, and patient respiratory system mechanics.</a:t>
            </a:r>
            <a:r>
              <a:rPr lang="en-US" baseline="30000" dirty="0"/>
              <a:t>36</a:t>
            </a:r>
            <a:endParaRPr lang="en-US" dirty="0"/>
          </a:p>
          <a:p>
            <a:endParaRPr lang="en-US" dirty="0"/>
          </a:p>
        </p:txBody>
      </p:sp>
    </p:spTree>
    <p:extLst>
      <p:ext uri="{BB962C8B-B14F-4D97-AF65-F5344CB8AC3E}">
        <p14:creationId xmlns:p14="http://schemas.microsoft.com/office/powerpoint/2010/main" val="3684777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Timed (T) Mode</a:t>
            </a:r>
          </a:p>
        </p:txBody>
      </p:sp>
      <p:sp>
        <p:nvSpPr>
          <p:cNvPr id="3" name="Content Placeholder 2"/>
          <p:cNvSpPr>
            <a:spLocks noGrp="1"/>
          </p:cNvSpPr>
          <p:nvPr>
            <p:ph idx="1"/>
          </p:nvPr>
        </p:nvSpPr>
        <p:spPr>
          <a:xfrm>
            <a:off x="628650" y="1933575"/>
            <a:ext cx="7886700" cy="4243388"/>
          </a:xfrm>
        </p:spPr>
        <p:txBody>
          <a:bodyPr>
            <a:normAutofit fontScale="92500" lnSpcReduction="10000"/>
          </a:bodyPr>
          <a:lstStyle/>
          <a:p>
            <a:r>
              <a:rPr lang="en-US" dirty="0"/>
              <a:t>Bilevel pressure ventilation mode delivering pressure-targeted breaths.</a:t>
            </a:r>
            <a:r>
              <a:rPr lang="en-US" baseline="30000" dirty="0"/>
              <a:t>36</a:t>
            </a:r>
            <a:r>
              <a:rPr lang="en-US" dirty="0"/>
              <a:t> </a:t>
            </a:r>
          </a:p>
          <a:p>
            <a:endParaRPr lang="en-US" dirty="0"/>
          </a:p>
          <a:p>
            <a:r>
              <a:rPr lang="en-US" dirty="0"/>
              <a:t>Inspiration is initiated only by ventilator at a set rate (time-triggered breath). </a:t>
            </a:r>
          </a:p>
          <a:p>
            <a:endParaRPr lang="en-US" dirty="0"/>
          </a:p>
          <a:p>
            <a:r>
              <a:rPr lang="en-US" dirty="0"/>
              <a:t>Spontaneous breathing not allowed. </a:t>
            </a:r>
          </a:p>
          <a:p>
            <a:endParaRPr lang="en-US" dirty="0"/>
          </a:p>
          <a:p>
            <a:r>
              <a:rPr lang="en-US" dirty="0"/>
              <a:t>Breath cycles to expiration when inspiratory time has been reached.</a:t>
            </a:r>
          </a:p>
          <a:p>
            <a:endParaRPr lang="en-US" dirty="0"/>
          </a:p>
        </p:txBody>
      </p:sp>
    </p:spTree>
    <p:extLst>
      <p:ext uri="{BB962C8B-B14F-4D97-AF65-F5344CB8AC3E}">
        <p14:creationId xmlns:p14="http://schemas.microsoft.com/office/powerpoint/2010/main" val="21874165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EPAP </a:t>
            </a:r>
          </a:p>
          <a:p>
            <a:pPr lvl="0"/>
            <a:r>
              <a:rPr lang="en-US" dirty="0"/>
              <a:t>IPAP </a:t>
            </a:r>
          </a:p>
          <a:p>
            <a:pPr lvl="0"/>
            <a:r>
              <a:rPr lang="en-US" dirty="0"/>
              <a:t>RR</a:t>
            </a:r>
          </a:p>
          <a:p>
            <a:pPr lvl="0"/>
            <a:r>
              <a:rPr lang="en-US" dirty="0"/>
              <a:t>Ti</a:t>
            </a:r>
          </a:p>
          <a:p>
            <a:pPr lvl="0"/>
            <a:endParaRPr lang="en-US" dirty="0"/>
          </a:p>
          <a:p>
            <a:r>
              <a:rPr lang="en-US" dirty="0"/>
              <a:t>Vt will be variable and depend on IPAP, EPAP, patient effort, and patient respiratory system mechanics.</a:t>
            </a:r>
            <a:r>
              <a:rPr lang="en-US" baseline="30000" dirty="0"/>
              <a:t>36</a:t>
            </a:r>
            <a:endParaRPr lang="en-US" dirty="0"/>
          </a:p>
        </p:txBody>
      </p:sp>
    </p:spTree>
    <p:extLst>
      <p:ext uri="{BB962C8B-B14F-4D97-AF65-F5344CB8AC3E}">
        <p14:creationId xmlns:p14="http://schemas.microsoft.com/office/powerpoint/2010/main" val="2910208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5287"/>
            <a:ext cx="7886700" cy="1325563"/>
          </a:xfrm>
        </p:spPr>
        <p:txBody>
          <a:bodyPr>
            <a:normAutofit/>
          </a:bodyPr>
          <a:lstStyle/>
          <a:p>
            <a:r>
              <a:rPr lang="en-US" sz="4000" b="0" cap="none" dirty="0"/>
              <a:t>Intelligent Volume Assured Pressure Support (iVAPS</a:t>
            </a:r>
            <a:r>
              <a:rPr lang="en-US" sz="4000" b="0" dirty="0"/>
              <a:t>)</a:t>
            </a:r>
          </a:p>
        </p:txBody>
      </p:sp>
      <p:sp>
        <p:nvSpPr>
          <p:cNvPr id="3" name="Content Placeholder 2"/>
          <p:cNvSpPr>
            <a:spLocks noGrp="1"/>
          </p:cNvSpPr>
          <p:nvPr>
            <p:ph idx="1"/>
          </p:nvPr>
        </p:nvSpPr>
        <p:spPr>
          <a:xfrm>
            <a:off x="628650" y="2266950"/>
            <a:ext cx="7886700" cy="3910012"/>
          </a:xfrm>
        </p:spPr>
        <p:txBody>
          <a:bodyPr/>
          <a:lstStyle/>
          <a:p>
            <a:r>
              <a:rPr lang="en-US" dirty="0"/>
              <a:t>Ventilator delivers a variable (from breath to breath) PS level in order to reach a clinician-set target alveolar ventilation. </a:t>
            </a:r>
          </a:p>
          <a:p>
            <a:endParaRPr lang="en-US" dirty="0"/>
          </a:p>
          <a:p>
            <a:r>
              <a:rPr lang="en-US" dirty="0"/>
              <a:t>Ventilator drops the level of support as patient effort increases and conversely increases the PS level when patient effort is too low. iVAPS also has a backup rate, if needed.</a:t>
            </a:r>
          </a:p>
        </p:txBody>
      </p:sp>
    </p:spTree>
    <p:extLst>
      <p:ext uri="{BB962C8B-B14F-4D97-AF65-F5344CB8AC3E}">
        <p14:creationId xmlns:p14="http://schemas.microsoft.com/office/powerpoint/2010/main" val="205075142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Target Va (L/min)</a:t>
            </a:r>
          </a:p>
          <a:p>
            <a:pPr lvl="0"/>
            <a:r>
              <a:rPr lang="en-US" dirty="0"/>
              <a:t>Target patient rate</a:t>
            </a:r>
          </a:p>
          <a:p>
            <a:pPr lvl="0"/>
            <a:r>
              <a:rPr lang="en-US" dirty="0"/>
              <a:t>Patient height</a:t>
            </a:r>
          </a:p>
          <a:p>
            <a:pPr lvl="0"/>
            <a:r>
              <a:rPr lang="en-US" dirty="0"/>
              <a:t>EPAP</a:t>
            </a:r>
          </a:p>
          <a:p>
            <a:pPr lvl="0"/>
            <a:r>
              <a:rPr lang="en-US" dirty="0"/>
              <a:t>Cycle sensitivity</a:t>
            </a:r>
          </a:p>
          <a:p>
            <a:pPr lvl="0"/>
            <a:endParaRPr lang="en-US" dirty="0"/>
          </a:p>
          <a:p>
            <a:pPr lvl="0"/>
            <a:r>
              <a:rPr lang="en-US" dirty="0"/>
              <a:t>Vt will be variable and depend on PS level, patient effort, and patient respiratory system mechanics. </a:t>
            </a:r>
          </a:p>
          <a:p>
            <a:endParaRPr lang="en-US" dirty="0"/>
          </a:p>
        </p:txBody>
      </p:sp>
    </p:spTree>
    <p:extLst>
      <p:ext uri="{BB962C8B-B14F-4D97-AF65-F5344CB8AC3E}">
        <p14:creationId xmlns:p14="http://schemas.microsoft.com/office/powerpoint/2010/main" val="6377702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1.1.17\productions\ART\ART PROCESS\PPT Process\JBL_PPT\Shelledy_171101_Ancillaries\Images\Chapter 04\Tab04_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0257" y="228600"/>
            <a:ext cx="2503487" cy="606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388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ResMed Astral 100/150</a:t>
            </a:r>
          </a:p>
        </p:txBody>
      </p:sp>
      <p:sp>
        <p:nvSpPr>
          <p:cNvPr id="3" name="Content Placeholder 2"/>
          <p:cNvSpPr>
            <a:spLocks noGrp="1"/>
          </p:cNvSpPr>
          <p:nvPr>
            <p:ph idx="1"/>
          </p:nvPr>
        </p:nvSpPr>
        <p:spPr>
          <a:xfrm>
            <a:off x="628650" y="1971675"/>
            <a:ext cx="7886700" cy="4205287"/>
          </a:xfrm>
        </p:spPr>
        <p:txBody>
          <a:bodyPr/>
          <a:lstStyle/>
          <a:p>
            <a:r>
              <a:rPr lang="en-US" dirty="0"/>
              <a:t>Provides continuous or intermittent ventilatory support for patients weighing more than 11 lbs (5 kg) who require mechanical ventilation.</a:t>
            </a:r>
            <a:r>
              <a:rPr lang="en-US" baseline="30000" dirty="0"/>
              <a:t>37</a:t>
            </a:r>
            <a:r>
              <a:rPr lang="en-US" dirty="0"/>
              <a:t> </a:t>
            </a:r>
          </a:p>
          <a:p>
            <a:endParaRPr lang="en-US" dirty="0"/>
          </a:p>
          <a:p>
            <a:r>
              <a:rPr lang="en-US" dirty="0"/>
              <a:t>The Astral is intended to be used in home, institution/hospital and portable applications for both invasive and noninvasive ventilation and is suitable for a variety of hospital environments. (Figure 4-60) </a:t>
            </a:r>
          </a:p>
          <a:p>
            <a:endParaRPr lang="en-US" dirty="0"/>
          </a:p>
        </p:txBody>
      </p:sp>
    </p:spTree>
    <p:extLst>
      <p:ext uri="{BB962C8B-B14F-4D97-AF65-F5344CB8AC3E}">
        <p14:creationId xmlns:p14="http://schemas.microsoft.com/office/powerpoint/2010/main" val="23105102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1.1.17\productions\ART\ART PROCESS\PPT Process\JBL_PPT\Shelledy_171101_Ancillaries\Images\Chapter 04\Fig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44" y="241300"/>
            <a:ext cx="7173913" cy="564139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70285"/>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4.60</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1948491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79401"/>
            <a:ext cx="7886700" cy="1325563"/>
          </a:xfrm>
        </p:spPr>
        <p:txBody>
          <a:bodyPr>
            <a:normAutofit/>
          </a:bodyPr>
          <a:lstStyle/>
          <a:p>
            <a:r>
              <a:rPr lang="en-US" sz="4000" b="0" dirty="0"/>
              <a:t>HAMILTON–MR1</a:t>
            </a:r>
          </a:p>
        </p:txBody>
      </p:sp>
      <p:sp>
        <p:nvSpPr>
          <p:cNvPr id="3" name="Content Placeholder 2"/>
          <p:cNvSpPr>
            <a:spLocks noGrp="1"/>
          </p:cNvSpPr>
          <p:nvPr>
            <p:ph idx="1"/>
          </p:nvPr>
        </p:nvSpPr>
        <p:spPr>
          <a:xfrm>
            <a:off x="490537" y="1528764"/>
            <a:ext cx="8162925" cy="5126035"/>
          </a:xfrm>
        </p:spPr>
        <p:txBody>
          <a:bodyPr>
            <a:normAutofit/>
          </a:bodyPr>
          <a:lstStyle/>
          <a:p>
            <a:r>
              <a:rPr lang="en-US" sz="2600" dirty="0"/>
              <a:t>HAMILTON-MR1 ventilator is intended to provide positive pressure ventilatory support to adults and pediatrics, and optionally infants and neonates.</a:t>
            </a:r>
            <a:r>
              <a:rPr lang="en-US" sz="2600" baseline="30000" dirty="0"/>
              <a:t>22</a:t>
            </a:r>
            <a:r>
              <a:rPr lang="en-US" sz="2600" dirty="0"/>
              <a:t> (pictured in Figure 4-40) </a:t>
            </a:r>
          </a:p>
          <a:p>
            <a:r>
              <a:rPr lang="en-US" sz="2600" dirty="0"/>
              <a:t>Intended for use in: the MRI department, the intensive care ward, intermediate care ward, emergency ward, long term acute care hospital or in the recovery room. MR1 can also be used as a transport ventilator. </a:t>
            </a:r>
          </a:p>
          <a:p>
            <a:r>
              <a:rPr lang="en-US" sz="2600" dirty="0"/>
              <a:t>Ventilator is classified as MR Conditional with the use of 1.5 Tesla and 3.0 Tesla static magnetic field scanners and is electronically controlled pneumatic ventilation system with an integrated air compressing system. </a:t>
            </a:r>
          </a:p>
          <a:p>
            <a:endParaRPr lang="en-US" sz="2600" dirty="0"/>
          </a:p>
        </p:txBody>
      </p:sp>
    </p:spTree>
    <p:extLst>
      <p:ext uri="{BB962C8B-B14F-4D97-AF65-F5344CB8AC3E}">
        <p14:creationId xmlns:p14="http://schemas.microsoft.com/office/powerpoint/2010/main" val="9195756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1.1.17\productions\ART\ART PROCESS\PPT Process\JBL_PPT\Shelledy_171101_Ancillaries\Images\Chapter 04\Tab04_0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863" y="255587"/>
            <a:ext cx="4740275" cy="592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1416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(Assisted) Volume-controlled Ventilation (A)CV</a:t>
            </a:r>
          </a:p>
        </p:txBody>
      </p:sp>
      <p:sp>
        <p:nvSpPr>
          <p:cNvPr id="3" name="Content Placeholder 2"/>
          <p:cNvSpPr>
            <a:spLocks noGrp="1"/>
          </p:cNvSpPr>
          <p:nvPr>
            <p:ph idx="1"/>
          </p:nvPr>
        </p:nvSpPr>
        <p:spPr>
          <a:xfrm>
            <a:off x="628650" y="2200275"/>
            <a:ext cx="7886700" cy="4080968"/>
          </a:xfrm>
        </p:spPr>
        <p:txBody>
          <a:bodyPr/>
          <a:lstStyle/>
          <a:p>
            <a:r>
              <a:rPr lang="en-US" dirty="0"/>
              <a:t>Volume-targeted mode of ventilation (VAC) allowing for mandatory, time-triggered breaths or patient-assisted breaths.</a:t>
            </a:r>
            <a:r>
              <a:rPr lang="en-US" baseline="30000" dirty="0"/>
              <a:t>37</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a:t>
            </a:r>
          </a:p>
        </p:txBody>
      </p:sp>
    </p:spTree>
    <p:extLst>
      <p:ext uri="{BB962C8B-B14F-4D97-AF65-F5344CB8AC3E}">
        <p14:creationId xmlns:p14="http://schemas.microsoft.com/office/powerpoint/2010/main" val="1214540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750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PEEP</a:t>
            </a:r>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Resulting pressure created is variable and depends on Vt, flow, and patient respiratory system mechanics.</a:t>
            </a:r>
            <a:r>
              <a:rPr lang="en-US" baseline="30000" dirty="0"/>
              <a:t>37</a:t>
            </a:r>
            <a:endParaRPr lang="en-US" dirty="0"/>
          </a:p>
          <a:p>
            <a:endParaRPr lang="en-US" dirty="0"/>
          </a:p>
        </p:txBody>
      </p:sp>
    </p:spTree>
    <p:extLst>
      <p:ext uri="{BB962C8B-B14F-4D97-AF65-F5344CB8AC3E}">
        <p14:creationId xmlns:p14="http://schemas.microsoft.com/office/powerpoint/2010/main" val="33200547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Volume-synchronized, Intermittent Mandatory Ventilation (V-SIMV)</a:t>
            </a:r>
          </a:p>
        </p:txBody>
      </p:sp>
      <p:sp>
        <p:nvSpPr>
          <p:cNvPr id="3" name="Content Placeholder 2"/>
          <p:cNvSpPr>
            <a:spLocks noGrp="1"/>
          </p:cNvSpPr>
          <p:nvPr>
            <p:ph idx="1"/>
          </p:nvPr>
        </p:nvSpPr>
        <p:spPr>
          <a:xfrm>
            <a:off x="628650" y="2027505"/>
            <a:ext cx="7886700" cy="4351338"/>
          </a:xfrm>
        </p:spPr>
        <p:txBody>
          <a:bodyPr>
            <a:normAutofit/>
          </a:bodyPr>
          <a:lstStyle/>
          <a:p>
            <a:r>
              <a:rPr lang="en-US" sz="2400" dirty="0"/>
              <a:t>Combines two breath types, VAC and either PS or spontaneous breathing, while on CPAP.</a:t>
            </a:r>
            <a:r>
              <a:rPr lang="en-US" sz="2400" baseline="30000" dirty="0"/>
              <a:t>37</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use of a “timing window.” </a:t>
            </a:r>
          </a:p>
          <a:p>
            <a:r>
              <a:rPr lang="en-US" sz="2400" dirty="0"/>
              <a:t>If patient attempts to trigger a breath in timing window, then ventilator will deliver a VAC breath. </a:t>
            </a:r>
          </a:p>
          <a:p>
            <a:r>
              <a:rPr lang="en-US" sz="2400" dirty="0"/>
              <a:t>If patient attempts to trigger a breath outside window, then a spontaneous breath will occur.</a:t>
            </a:r>
          </a:p>
        </p:txBody>
      </p:sp>
    </p:spTree>
    <p:extLst>
      <p:ext uri="{BB962C8B-B14F-4D97-AF65-F5344CB8AC3E}">
        <p14:creationId xmlns:p14="http://schemas.microsoft.com/office/powerpoint/2010/main" val="14450065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416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09725"/>
            <a:ext cx="7886700" cy="4652963"/>
          </a:xfrm>
        </p:spPr>
        <p:txBody>
          <a:bodyPr>
            <a:normAutofit fontScale="85000" lnSpcReduction="20000"/>
          </a:bodyPr>
          <a:lstStyle/>
          <a:p>
            <a:pPr lvl="0"/>
            <a:r>
              <a:rPr lang="en-US" dirty="0"/>
              <a:t>PEEP</a:t>
            </a:r>
          </a:p>
          <a:p>
            <a:pPr lvl="0"/>
            <a:r>
              <a:rPr lang="en-US" dirty="0"/>
              <a:t>Vt</a:t>
            </a:r>
          </a:p>
          <a:p>
            <a:pPr lvl="0"/>
            <a:r>
              <a:rPr lang="en-US" dirty="0"/>
              <a:t>Flow</a:t>
            </a:r>
          </a:p>
          <a:p>
            <a:pPr lvl="0"/>
            <a:r>
              <a:rPr lang="en-US" dirty="0"/>
              <a:t>SIMV rate</a:t>
            </a:r>
          </a:p>
          <a:p>
            <a:pPr lvl="0"/>
            <a:r>
              <a:rPr lang="en-US" dirty="0"/>
              <a:t>Inspiratory time</a:t>
            </a:r>
          </a:p>
          <a:p>
            <a:pPr lvl="0"/>
            <a:r>
              <a:rPr lang="en-US" dirty="0"/>
              <a:t>Pressure support level</a:t>
            </a:r>
          </a:p>
          <a:p>
            <a:pPr lvl="0"/>
            <a:r>
              <a:rPr lang="en-US" dirty="0"/>
              <a:t>Cycle sensitivity</a:t>
            </a:r>
          </a:p>
          <a:p>
            <a:pPr lvl="0"/>
            <a:endParaRPr lang="en-US" dirty="0"/>
          </a:p>
          <a:p>
            <a:r>
              <a:rPr lang="en-US" dirty="0"/>
              <a:t>During VAC breaths, resulting pressure created is variable and depends on Vt, flow, and patient mechanics.</a:t>
            </a:r>
            <a:r>
              <a:rPr lang="en-US" baseline="30000" dirty="0"/>
              <a:t>37</a:t>
            </a:r>
            <a:endParaRPr lang="en-US" dirty="0"/>
          </a:p>
          <a:p>
            <a:r>
              <a:rPr lang="en-US" dirty="0"/>
              <a:t>During PS breaths, volume will be variable and depend on the PS level, patient effort, and patient respiratory system mechanics.</a:t>
            </a:r>
            <a:r>
              <a:rPr lang="en-US" baseline="30000" dirty="0"/>
              <a:t>37</a:t>
            </a:r>
            <a:endParaRPr lang="en-US" dirty="0"/>
          </a:p>
          <a:p>
            <a:endParaRPr lang="en-US" dirty="0"/>
          </a:p>
        </p:txBody>
      </p:sp>
    </p:spTree>
    <p:extLst>
      <p:ext uri="{BB962C8B-B14F-4D97-AF65-F5344CB8AC3E}">
        <p14:creationId xmlns:p14="http://schemas.microsoft.com/office/powerpoint/2010/main" val="30691611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Assisted Pressure-controlled Ventilation P(A)CV</a:t>
            </a:r>
          </a:p>
        </p:txBody>
      </p:sp>
      <p:sp>
        <p:nvSpPr>
          <p:cNvPr id="3" name="Content Placeholder 2"/>
          <p:cNvSpPr>
            <a:spLocks noGrp="1"/>
          </p:cNvSpPr>
          <p:nvPr>
            <p:ph idx="1"/>
          </p:nvPr>
        </p:nvSpPr>
        <p:spPr>
          <a:xfrm>
            <a:off x="628650" y="2333624"/>
            <a:ext cx="7886700" cy="4009593"/>
          </a:xfrm>
        </p:spPr>
        <p:txBody>
          <a:bodyPr/>
          <a:lstStyle/>
          <a:p>
            <a:r>
              <a:rPr lang="en-US" dirty="0"/>
              <a:t>Pressure-targeted mode of ventilation allowing for mandatory, time-triggered breaths or patient-assisted breaths.</a:t>
            </a:r>
            <a:r>
              <a:rPr lang="en-US" baseline="30000" dirty="0"/>
              <a:t>37</a:t>
            </a:r>
            <a:r>
              <a:rPr lang="en-US" dirty="0"/>
              <a:t> </a:t>
            </a:r>
          </a:p>
          <a:p>
            <a:endParaRPr lang="en-US" dirty="0"/>
          </a:p>
          <a:p>
            <a:r>
              <a:rPr lang="en-US" dirty="0"/>
              <a:t>Spontaneous breaths not allowed. </a:t>
            </a:r>
          </a:p>
          <a:p>
            <a:endParaRPr lang="en-US" dirty="0"/>
          </a:p>
          <a:p>
            <a:r>
              <a:rPr lang="en-US" dirty="0"/>
              <a:t>Breath cycles to exhalation once the inspiratory time has been reached.</a:t>
            </a:r>
          </a:p>
        </p:txBody>
      </p:sp>
    </p:spTree>
    <p:extLst>
      <p:ext uri="{BB962C8B-B14F-4D97-AF65-F5344CB8AC3E}">
        <p14:creationId xmlns:p14="http://schemas.microsoft.com/office/powerpoint/2010/main" val="9236453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92300"/>
            <a:ext cx="7886700" cy="4351338"/>
          </a:xfrm>
        </p:spPr>
        <p:txBody>
          <a:bodyPr/>
          <a:lstStyle/>
          <a:p>
            <a:pPr lvl="0"/>
            <a:r>
              <a:rPr lang="en-US" dirty="0"/>
              <a:t>PEEP</a:t>
            </a:r>
          </a:p>
          <a:p>
            <a:pPr lvl="0"/>
            <a:r>
              <a:rPr lang="en-US" dirty="0"/>
              <a:t>Inspiratory pressure level</a:t>
            </a:r>
          </a:p>
          <a:p>
            <a:pPr lvl="0"/>
            <a:r>
              <a:rPr lang="en-US" dirty="0"/>
              <a:t>Inspiratory time</a:t>
            </a:r>
          </a:p>
          <a:p>
            <a:pPr lvl="0"/>
            <a:r>
              <a:rPr lang="en-US" dirty="0"/>
              <a:t>RR</a:t>
            </a:r>
          </a:p>
          <a:p>
            <a:pPr lvl="0"/>
            <a:endParaRPr lang="en-US" dirty="0"/>
          </a:p>
          <a:p>
            <a:r>
              <a:rPr lang="en-US" dirty="0"/>
              <a:t>Pressure will be consistently delivered from breath to breath; Vt and flow are variable and will depend on inspiratory pressure level, patient effort, and patient respiratory system mechanics.</a:t>
            </a:r>
            <a:r>
              <a:rPr lang="en-US" baseline="30000" dirty="0"/>
              <a:t>37</a:t>
            </a:r>
            <a:endParaRPr lang="en-US" dirty="0"/>
          </a:p>
          <a:p>
            <a:endParaRPr lang="en-US" dirty="0"/>
          </a:p>
        </p:txBody>
      </p:sp>
    </p:spTree>
    <p:extLst>
      <p:ext uri="{BB962C8B-B14F-4D97-AF65-F5344CB8AC3E}">
        <p14:creationId xmlns:p14="http://schemas.microsoft.com/office/powerpoint/2010/main" val="13412383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6996"/>
            <a:ext cx="7886700" cy="1325563"/>
          </a:xfrm>
        </p:spPr>
        <p:txBody>
          <a:bodyPr>
            <a:noAutofit/>
          </a:bodyPr>
          <a:lstStyle/>
          <a:p>
            <a:r>
              <a:rPr lang="en-US" sz="4000" b="0" cap="none" dirty="0"/>
              <a:t>Pressure-synchronized, Intermittent Mandatory Ventilation </a:t>
            </a:r>
          </a:p>
        </p:txBody>
      </p:sp>
      <p:sp>
        <p:nvSpPr>
          <p:cNvPr id="3" name="Content Placeholder 2"/>
          <p:cNvSpPr>
            <a:spLocks noGrp="1"/>
          </p:cNvSpPr>
          <p:nvPr>
            <p:ph idx="1"/>
          </p:nvPr>
        </p:nvSpPr>
        <p:spPr>
          <a:xfrm>
            <a:off x="628650" y="1710047"/>
            <a:ext cx="7886700" cy="4870677"/>
          </a:xfrm>
        </p:spPr>
        <p:txBody>
          <a:bodyPr>
            <a:normAutofit lnSpcReduction="10000"/>
          </a:bodyPr>
          <a:lstStyle/>
          <a:p>
            <a:pPr>
              <a:spcBef>
                <a:spcPts val="1200"/>
              </a:spcBef>
            </a:pPr>
            <a:r>
              <a:rPr lang="en-US" sz="2400" dirty="0"/>
              <a:t>Similar to V-SIMV except the target is now pressure instead of volume.</a:t>
            </a:r>
            <a:r>
              <a:rPr lang="en-US" sz="2400" baseline="30000" dirty="0"/>
              <a:t>37</a:t>
            </a:r>
            <a:r>
              <a:rPr lang="en-US" sz="2400" dirty="0"/>
              <a:t> </a:t>
            </a:r>
          </a:p>
          <a:p>
            <a:pPr>
              <a:spcBef>
                <a:spcPts val="1200"/>
              </a:spcBef>
            </a:pPr>
            <a:r>
              <a:rPr lang="en-US" sz="2400" dirty="0"/>
              <a:t>Combines two breath types, PAC and either PS or spontaneous breathing, while on CPAP. </a:t>
            </a:r>
          </a:p>
          <a:p>
            <a:pPr>
              <a:spcBef>
                <a:spcPts val="1200"/>
              </a:spcBef>
            </a:pPr>
            <a:r>
              <a:rPr lang="en-US" sz="2400" dirty="0"/>
              <a:t>Combination of mandatory, time-triggered breaths, patient-assisted breaths, and spontaneous breaths.</a:t>
            </a:r>
          </a:p>
          <a:p>
            <a:pPr>
              <a:spcBef>
                <a:spcPts val="1200"/>
              </a:spcBef>
            </a:pPr>
            <a:r>
              <a:rPr lang="en-US" sz="2400" dirty="0"/>
              <a:t>Ventilator prevents “breath stacking” (a PAC breath compounded by a PS breath) through the use of a “timing window.” </a:t>
            </a:r>
          </a:p>
          <a:p>
            <a:pPr>
              <a:spcBef>
                <a:spcPts val="1200"/>
              </a:spcBef>
            </a:pPr>
            <a:r>
              <a:rPr lang="en-US" sz="2400" dirty="0"/>
              <a:t>If patient attempts to trigger a breath in timing window, then ventilator will deliver a PAC breath. </a:t>
            </a:r>
          </a:p>
          <a:p>
            <a:pPr>
              <a:spcBef>
                <a:spcPts val="1200"/>
              </a:spcBef>
            </a:pPr>
            <a:r>
              <a:rPr lang="en-US" sz="2400" dirty="0"/>
              <a:t>If patient attempts to trigger a breath outside window, then a spontaneous breath will occur.</a:t>
            </a:r>
          </a:p>
          <a:p>
            <a:pPr>
              <a:spcBef>
                <a:spcPts val="1200"/>
              </a:spcBef>
            </a:pPr>
            <a:endParaRPr lang="en-US" sz="2400" dirty="0"/>
          </a:p>
        </p:txBody>
      </p:sp>
    </p:spTree>
    <p:extLst>
      <p:ext uri="{BB962C8B-B14F-4D97-AF65-F5344CB8AC3E}">
        <p14:creationId xmlns:p14="http://schemas.microsoft.com/office/powerpoint/2010/main" val="20579415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68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19250"/>
            <a:ext cx="7886700" cy="4676775"/>
          </a:xfrm>
        </p:spPr>
        <p:txBody>
          <a:bodyPr>
            <a:normAutofit lnSpcReduction="10000"/>
          </a:bodyPr>
          <a:lstStyle/>
          <a:p>
            <a:pPr lvl="0"/>
            <a:r>
              <a:rPr lang="en-US" sz="2400" dirty="0"/>
              <a:t>PEEP</a:t>
            </a:r>
          </a:p>
          <a:p>
            <a:pPr lvl="0"/>
            <a:r>
              <a:rPr lang="en-US" sz="2400" dirty="0"/>
              <a:t>Inspiratory pressure level</a:t>
            </a:r>
          </a:p>
          <a:p>
            <a:pPr lvl="0"/>
            <a:r>
              <a:rPr lang="en-US" sz="2400" dirty="0"/>
              <a:t>Inspiratory time</a:t>
            </a:r>
          </a:p>
          <a:p>
            <a:pPr lvl="0"/>
            <a:r>
              <a:rPr lang="en-US" sz="2400" dirty="0"/>
              <a:t>SIMV rate</a:t>
            </a:r>
          </a:p>
          <a:p>
            <a:pPr lvl="0"/>
            <a:r>
              <a:rPr lang="en-US" sz="2400" dirty="0"/>
              <a:t>Pressure support level</a:t>
            </a:r>
          </a:p>
          <a:p>
            <a:pPr lvl="0"/>
            <a:r>
              <a:rPr lang="en-US" sz="2400" dirty="0"/>
              <a:t>Cycle sensitivity</a:t>
            </a:r>
          </a:p>
          <a:p>
            <a:pPr lvl="0"/>
            <a:endParaRPr lang="en-US" sz="2400" dirty="0"/>
          </a:p>
          <a:p>
            <a:pPr>
              <a:lnSpc>
                <a:spcPct val="95000"/>
              </a:lnSpc>
            </a:pPr>
            <a:r>
              <a:rPr lang="en-US" sz="2400" dirty="0"/>
              <a:t>During PAC breaths, resulting Vt created is variable and depends on inspiratory pressure level, patient effort, and patient respiratory system mechanics.</a:t>
            </a:r>
            <a:r>
              <a:rPr lang="en-US" sz="2400" baseline="30000" dirty="0"/>
              <a:t>37</a:t>
            </a:r>
            <a:r>
              <a:rPr lang="en-US" sz="2400" dirty="0"/>
              <a:t> During PS breaths, the volume will be variable and depend on the PS level, patient effort, and patient respiratory system mechanics.</a:t>
            </a:r>
            <a:r>
              <a:rPr lang="en-US" sz="2400" baseline="30000" dirty="0"/>
              <a:t>37</a:t>
            </a:r>
            <a:endParaRPr lang="en-US" sz="2400" dirty="0"/>
          </a:p>
        </p:txBody>
      </p:sp>
    </p:spTree>
    <p:extLst>
      <p:ext uri="{BB962C8B-B14F-4D97-AF65-F5344CB8AC3E}">
        <p14:creationId xmlns:p14="http://schemas.microsoft.com/office/powerpoint/2010/main" val="2656327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Support </a:t>
            </a:r>
            <a:br>
              <a:rPr lang="en-US" sz="4000" b="0" cap="none" dirty="0"/>
            </a:br>
            <a:r>
              <a:rPr lang="en-US" sz="4000" b="0" cap="none" dirty="0"/>
              <a:t>(PS)</a:t>
            </a:r>
          </a:p>
        </p:txBody>
      </p:sp>
      <p:sp>
        <p:nvSpPr>
          <p:cNvPr id="3" name="Content Placeholder 2"/>
          <p:cNvSpPr>
            <a:spLocks noGrp="1"/>
          </p:cNvSpPr>
          <p:nvPr>
            <p:ph idx="1"/>
          </p:nvPr>
        </p:nvSpPr>
        <p:spPr>
          <a:xfrm>
            <a:off x="628650" y="2295524"/>
            <a:ext cx="7886700" cy="4024313"/>
          </a:xfrm>
        </p:spPr>
        <p:txBody>
          <a:bodyPr/>
          <a:lstStyle/>
          <a:p>
            <a:r>
              <a:rPr lang="en-US" dirty="0"/>
              <a:t>Pressure-targeted mode of ventilation allowing for mandatory, time-triggered breaths or patient-assisted breaths.</a:t>
            </a:r>
            <a:r>
              <a:rPr lang="en-US" baseline="30000" dirty="0"/>
              <a:t>37</a:t>
            </a:r>
            <a:r>
              <a:rPr lang="en-US" dirty="0"/>
              <a:t> </a:t>
            </a:r>
          </a:p>
          <a:p>
            <a:endParaRPr lang="en-US" dirty="0"/>
          </a:p>
          <a:p>
            <a:r>
              <a:rPr lang="en-US" dirty="0"/>
              <a:t>Breath cycles to expiration when inspiratory flow decreases below a preset percentage of the inspiratory peak flow.</a:t>
            </a:r>
          </a:p>
          <a:p>
            <a:endParaRPr lang="en-US" dirty="0"/>
          </a:p>
        </p:txBody>
      </p:sp>
    </p:spTree>
    <p:extLst>
      <p:ext uri="{BB962C8B-B14F-4D97-AF65-F5344CB8AC3E}">
        <p14:creationId xmlns:p14="http://schemas.microsoft.com/office/powerpoint/2010/main" val="36350141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4812"/>
            <a:ext cx="7886700" cy="1325563"/>
          </a:xfrm>
        </p:spPr>
        <p:txBody>
          <a:bodyPr>
            <a:normAutofit/>
          </a:bodyPr>
          <a:lstStyle/>
          <a:p>
            <a:r>
              <a:rPr lang="en-US" sz="4000" b="0" cap="none" dirty="0"/>
              <a:t>Portable Ventilators</a:t>
            </a:r>
            <a:br>
              <a:rPr lang="en-US" sz="4000" b="0" cap="none" dirty="0"/>
            </a:br>
            <a:r>
              <a:rPr lang="en-US" sz="4000" b="0" cap="none" dirty="0"/>
              <a:t>HAMILTON-T1 </a:t>
            </a:r>
          </a:p>
        </p:txBody>
      </p:sp>
      <p:sp>
        <p:nvSpPr>
          <p:cNvPr id="3" name="Content Placeholder 2"/>
          <p:cNvSpPr>
            <a:spLocks noGrp="1"/>
          </p:cNvSpPr>
          <p:nvPr>
            <p:ph idx="1"/>
          </p:nvPr>
        </p:nvSpPr>
        <p:spPr>
          <a:xfrm>
            <a:off x="628650" y="2149475"/>
            <a:ext cx="7886700" cy="3946525"/>
          </a:xfrm>
        </p:spPr>
        <p:txBody>
          <a:bodyPr>
            <a:noAutofit/>
          </a:bodyPr>
          <a:lstStyle/>
          <a:p>
            <a:r>
              <a:rPr lang="en-US" sz="2400" dirty="0"/>
              <a:t>Intended to provide positive pressure ventilatory support to adults and pediatrics, and optionally infants and neonates.</a:t>
            </a:r>
            <a:r>
              <a:rPr lang="en-US" sz="2400" baseline="30000" dirty="0"/>
              <a:t>21</a:t>
            </a:r>
            <a:r>
              <a:rPr lang="en-US" sz="2400" dirty="0"/>
              <a:t> It is pictured in (Figure 4-38). It is meant to be used in the ICU, intermediate care, emergency room, long-term acute care hospital or during transport. </a:t>
            </a:r>
          </a:p>
          <a:p>
            <a:r>
              <a:rPr lang="en-US" sz="2400" dirty="0"/>
              <a:t>An electronically controlled pneumatic ventilator with an integrated air compressing system. </a:t>
            </a:r>
          </a:p>
          <a:p>
            <a:r>
              <a:rPr lang="en-US" sz="2400" dirty="0"/>
              <a:t>It runs on AC or direct current (DC) power with battery backup. </a:t>
            </a:r>
          </a:p>
          <a:p>
            <a:endParaRPr lang="en-US" sz="2400" dirty="0"/>
          </a:p>
        </p:txBody>
      </p:sp>
    </p:spTree>
    <p:extLst>
      <p:ext uri="{BB962C8B-B14F-4D97-AF65-F5344CB8AC3E}">
        <p14:creationId xmlns:p14="http://schemas.microsoft.com/office/powerpoint/2010/main" val="41509335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068CCF-3736-4391-A9BC-F71EDEC20FC3}"/>
              </a:ext>
            </a:extLst>
          </p:cNvPr>
          <p:cNvSpPr>
            <a:spLocks noGrp="1"/>
          </p:cNvSpPr>
          <p:nvPr>
            <p:ph type="title"/>
          </p:nvPr>
        </p:nvSpPr>
        <p:spPr/>
        <p:txBody>
          <a:bodyPr>
            <a:normAutofit/>
          </a:bodyPr>
          <a:lstStyle/>
          <a:p>
            <a:r>
              <a:rPr lang="en-US" sz="4000" b="0" dirty="0"/>
              <a:t>HAMILTON–MR1 </a:t>
            </a:r>
            <a:r>
              <a:rPr lang="en-US" sz="4000" b="0" cap="none" dirty="0"/>
              <a:t>(cont’d)</a:t>
            </a:r>
            <a:endParaRPr lang="en-US" sz="4000" dirty="0"/>
          </a:p>
        </p:txBody>
      </p:sp>
      <p:sp>
        <p:nvSpPr>
          <p:cNvPr id="3" name="Content Placeholder 2">
            <a:extLst>
              <a:ext uri="{FF2B5EF4-FFF2-40B4-BE49-F238E27FC236}">
                <a16:creationId xmlns="" xmlns:a16="http://schemas.microsoft.com/office/drawing/2014/main" id="{0EE15143-B86C-48B5-B4B0-8B22F039C1B2}"/>
              </a:ext>
            </a:extLst>
          </p:cNvPr>
          <p:cNvSpPr>
            <a:spLocks noGrp="1"/>
          </p:cNvSpPr>
          <p:nvPr>
            <p:ph idx="1"/>
          </p:nvPr>
        </p:nvSpPr>
        <p:spPr>
          <a:xfrm>
            <a:off x="628650" y="2006600"/>
            <a:ext cx="7886700" cy="4260850"/>
          </a:xfrm>
        </p:spPr>
        <p:txBody>
          <a:bodyPr>
            <a:normAutofit/>
          </a:bodyPr>
          <a:lstStyle/>
          <a:p>
            <a:r>
              <a:rPr lang="en-US" sz="2600" dirty="0"/>
              <a:t>It uses an external power supply connected to AC mains with battery backup. The ventilator’s pneumatics deliver gas, and its electrical systems control pneumatics, monitor alarms, and distribute power. </a:t>
            </a:r>
          </a:p>
          <a:p>
            <a:r>
              <a:rPr lang="en-US" sz="2600" dirty="0"/>
              <a:t>The user provides inputs to the microprocessor system through a touch screen, keys, and a press-and-turn knob then ventilator receives inputs from the proximal flow sensor and other sensors within the ventilator. (operator interface of the MR1 is pictured in Figure 4-41)</a:t>
            </a:r>
          </a:p>
          <a:p>
            <a:endParaRPr lang="en-US" sz="2600" dirty="0"/>
          </a:p>
        </p:txBody>
      </p:sp>
    </p:spTree>
    <p:extLst>
      <p:ext uri="{BB962C8B-B14F-4D97-AF65-F5344CB8AC3E}">
        <p14:creationId xmlns:p14="http://schemas.microsoft.com/office/powerpoint/2010/main" val="24231138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97075"/>
            <a:ext cx="7886700" cy="4351338"/>
          </a:xfrm>
        </p:spPr>
        <p:txBody>
          <a:bodyPr/>
          <a:lstStyle/>
          <a:p>
            <a:pPr lvl="0"/>
            <a:r>
              <a:rPr lang="en-US" dirty="0"/>
              <a:t>PEEP</a:t>
            </a:r>
          </a:p>
          <a:p>
            <a:pPr lvl="0"/>
            <a:r>
              <a:rPr lang="en-US" dirty="0"/>
              <a:t>RR</a:t>
            </a:r>
          </a:p>
          <a:p>
            <a:pPr lvl="0"/>
            <a:r>
              <a:rPr lang="en-US" dirty="0"/>
              <a:t>Pressure support level</a:t>
            </a:r>
          </a:p>
          <a:p>
            <a:pPr lvl="0"/>
            <a:r>
              <a:rPr lang="en-US" dirty="0"/>
              <a:t>Cycle sensitivity</a:t>
            </a:r>
          </a:p>
          <a:p>
            <a:endParaRPr lang="en-US" dirty="0"/>
          </a:p>
          <a:p>
            <a:r>
              <a:rPr lang="en-US" dirty="0"/>
              <a:t>Vt will be variable and depend on PS level, patient effort, and patient respiratory system mechanics.</a:t>
            </a:r>
            <a:r>
              <a:rPr lang="en-US" baseline="30000" dirty="0"/>
              <a:t>37</a:t>
            </a:r>
            <a:r>
              <a:rPr lang="en-US" dirty="0"/>
              <a:t> </a:t>
            </a:r>
          </a:p>
          <a:p>
            <a:endParaRPr lang="en-US" dirty="0"/>
          </a:p>
        </p:txBody>
      </p:sp>
    </p:spTree>
    <p:extLst>
      <p:ext uri="{BB962C8B-B14F-4D97-AF65-F5344CB8AC3E}">
        <p14:creationId xmlns:p14="http://schemas.microsoft.com/office/powerpoint/2010/main" val="28551864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Continuous Positive Airway Pressure (CPAP)</a:t>
            </a:r>
          </a:p>
        </p:txBody>
      </p:sp>
      <p:sp>
        <p:nvSpPr>
          <p:cNvPr id="3" name="Content Placeholder 2"/>
          <p:cNvSpPr>
            <a:spLocks noGrp="1"/>
          </p:cNvSpPr>
          <p:nvPr>
            <p:ph idx="1"/>
          </p:nvPr>
        </p:nvSpPr>
        <p:spPr>
          <a:xfrm>
            <a:off x="628650" y="2343149"/>
            <a:ext cx="7886700" cy="3833813"/>
          </a:xfrm>
        </p:spPr>
        <p:txBody>
          <a:bodyPr/>
          <a:lstStyle/>
          <a:p>
            <a:r>
              <a:rPr lang="en-US" dirty="0"/>
              <a:t>A baseline pressure is maintained by the ventilator and then receives no additional support during the spontaneous breaths.</a:t>
            </a:r>
            <a:r>
              <a:rPr lang="en-US" baseline="30000" dirty="0"/>
              <a:t>37</a:t>
            </a:r>
            <a:r>
              <a:rPr lang="en-US" dirty="0"/>
              <a:t> </a:t>
            </a:r>
          </a:p>
          <a:p>
            <a:endParaRPr lang="en-US" dirty="0"/>
          </a:p>
          <a:p>
            <a:r>
              <a:rPr lang="en-US" dirty="0"/>
              <a:t>Other than baseline pressure, patient controls all other aspects of the breath.</a:t>
            </a:r>
          </a:p>
        </p:txBody>
      </p:sp>
    </p:spTree>
    <p:extLst>
      <p:ext uri="{BB962C8B-B14F-4D97-AF65-F5344CB8AC3E}">
        <p14:creationId xmlns:p14="http://schemas.microsoft.com/office/powerpoint/2010/main" val="14663933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190749"/>
            <a:ext cx="7886700" cy="3986213"/>
          </a:xfrm>
        </p:spPr>
        <p:txBody>
          <a:bodyPr/>
          <a:lstStyle/>
          <a:p>
            <a:pPr lvl="0"/>
            <a:r>
              <a:rPr lang="en-US" dirty="0"/>
              <a:t>CPAP</a:t>
            </a:r>
          </a:p>
          <a:p>
            <a:pPr lvl="0"/>
            <a:endParaRPr lang="en-US" dirty="0"/>
          </a:p>
          <a:p>
            <a:r>
              <a:rPr lang="en-US" dirty="0"/>
              <a:t>The Vt will be variable and depend on patient effort and patient respiratory system mechanics.</a:t>
            </a:r>
            <a:r>
              <a:rPr lang="en-US" baseline="30000" dirty="0"/>
              <a:t>37</a:t>
            </a:r>
            <a:endParaRPr lang="en-US" dirty="0"/>
          </a:p>
        </p:txBody>
      </p:sp>
    </p:spTree>
    <p:extLst>
      <p:ext uri="{BB962C8B-B14F-4D97-AF65-F5344CB8AC3E}">
        <p14:creationId xmlns:p14="http://schemas.microsoft.com/office/powerpoint/2010/main" val="11219528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Timed (S/T) Mode</a:t>
            </a:r>
            <a:br>
              <a:rPr lang="en-US" sz="4000" b="0" cap="none" dirty="0"/>
            </a:br>
            <a:r>
              <a:rPr lang="en-US" sz="4000" b="0" cap="none" dirty="0"/>
              <a:t>(S)T</a:t>
            </a:r>
          </a:p>
        </p:txBody>
      </p:sp>
      <p:sp>
        <p:nvSpPr>
          <p:cNvPr id="3" name="Content Placeholder 2"/>
          <p:cNvSpPr>
            <a:spLocks noGrp="1"/>
          </p:cNvSpPr>
          <p:nvPr>
            <p:ph idx="1"/>
          </p:nvPr>
        </p:nvSpPr>
        <p:spPr>
          <a:xfrm>
            <a:off x="628650" y="1990725"/>
            <a:ext cx="7886700" cy="4186238"/>
          </a:xfrm>
        </p:spPr>
        <p:txBody>
          <a:bodyPr>
            <a:normAutofit lnSpcReduction="10000"/>
          </a:bodyPr>
          <a:lstStyle/>
          <a:p>
            <a:r>
              <a:rPr lang="en-US" dirty="0"/>
              <a:t>A bilevel pressure ventilation mode delivering pressure-supported spontaneous breaths.</a:t>
            </a:r>
            <a:r>
              <a:rPr lang="en-US" baseline="30000" dirty="0"/>
              <a:t>37</a:t>
            </a:r>
            <a:r>
              <a:rPr lang="en-US" dirty="0"/>
              <a:t> </a:t>
            </a:r>
          </a:p>
          <a:p>
            <a:endParaRPr lang="en-US" dirty="0"/>
          </a:p>
          <a:p>
            <a:r>
              <a:rPr lang="en-US" dirty="0"/>
              <a:t>Inspiration is initiated either by ventilator at a set rate (time-triggered breath) or by the patient (spontaneous-triggered breath). </a:t>
            </a:r>
          </a:p>
          <a:p>
            <a:endParaRPr lang="en-US" dirty="0"/>
          </a:p>
          <a:p>
            <a:r>
              <a:rPr lang="en-US" dirty="0"/>
              <a:t>Breath cycles to expiration when inspiratory flow decreases below a preset percentage of the inspiratory peak flow.</a:t>
            </a:r>
          </a:p>
        </p:txBody>
      </p:sp>
    </p:spTree>
    <p:extLst>
      <p:ext uri="{BB962C8B-B14F-4D97-AF65-F5344CB8AC3E}">
        <p14:creationId xmlns:p14="http://schemas.microsoft.com/office/powerpoint/2010/main" val="4608129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90725"/>
            <a:ext cx="7886700" cy="4186238"/>
          </a:xfrm>
        </p:spPr>
        <p:txBody>
          <a:bodyPr/>
          <a:lstStyle/>
          <a:p>
            <a:pPr lvl="0"/>
            <a:r>
              <a:rPr lang="en-US" dirty="0"/>
              <a:t>EPAP </a:t>
            </a:r>
          </a:p>
          <a:p>
            <a:pPr lvl="0"/>
            <a:r>
              <a:rPr lang="en-US" dirty="0"/>
              <a:t>IPAP </a:t>
            </a:r>
          </a:p>
          <a:p>
            <a:pPr lvl="0"/>
            <a:r>
              <a:rPr lang="en-US" dirty="0"/>
              <a:t>RR</a:t>
            </a:r>
          </a:p>
          <a:p>
            <a:pPr lvl="0"/>
            <a:r>
              <a:rPr lang="en-US" dirty="0"/>
              <a:t>Cycle sensitivity</a:t>
            </a:r>
          </a:p>
          <a:p>
            <a:pPr lvl="0"/>
            <a:endParaRPr lang="en-US" dirty="0"/>
          </a:p>
          <a:p>
            <a:r>
              <a:rPr lang="en-US" dirty="0"/>
              <a:t>Vt will be variable and depend on IPAP, EPAP, patient effort, and patient respiratory system mechanics.</a:t>
            </a:r>
            <a:r>
              <a:rPr lang="en-US" baseline="30000" dirty="0"/>
              <a:t>37</a:t>
            </a:r>
            <a:endParaRPr lang="en-US" dirty="0"/>
          </a:p>
        </p:txBody>
      </p:sp>
    </p:spTree>
    <p:extLst>
      <p:ext uri="{BB962C8B-B14F-4D97-AF65-F5344CB8AC3E}">
        <p14:creationId xmlns:p14="http://schemas.microsoft.com/office/powerpoint/2010/main" val="15939698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(Assist) Control </a:t>
            </a:r>
            <a:br>
              <a:rPr lang="en-US" sz="4000" b="0" cap="none" dirty="0"/>
            </a:br>
            <a:r>
              <a:rPr lang="en-US" sz="4000" b="0" cap="none" dirty="0"/>
              <a:t>P(A)C</a:t>
            </a:r>
          </a:p>
        </p:txBody>
      </p:sp>
      <p:sp>
        <p:nvSpPr>
          <p:cNvPr id="3" name="Content Placeholder 2"/>
          <p:cNvSpPr>
            <a:spLocks noGrp="1"/>
          </p:cNvSpPr>
          <p:nvPr>
            <p:ph idx="1"/>
          </p:nvPr>
        </p:nvSpPr>
        <p:spPr>
          <a:xfrm>
            <a:off x="628650" y="2219325"/>
            <a:ext cx="7886700" cy="3957638"/>
          </a:xfrm>
        </p:spPr>
        <p:txBody>
          <a:bodyPr/>
          <a:lstStyle/>
          <a:p>
            <a:r>
              <a:rPr lang="en-US" dirty="0"/>
              <a:t>A bilevel pressure ventilation mode delivering pressure-targeted breaths.</a:t>
            </a:r>
            <a:r>
              <a:rPr lang="en-US" baseline="30000" dirty="0"/>
              <a:t>37</a:t>
            </a:r>
            <a:r>
              <a:rPr lang="en-US" dirty="0"/>
              <a:t> </a:t>
            </a:r>
          </a:p>
          <a:p>
            <a:endParaRPr lang="en-US" dirty="0"/>
          </a:p>
          <a:p>
            <a:r>
              <a:rPr lang="en-US" dirty="0"/>
              <a:t>Inspiration is initiated either by ventilator at a set rate (time-triggered breath) or the patient. </a:t>
            </a:r>
          </a:p>
          <a:p>
            <a:endParaRPr lang="en-US" dirty="0"/>
          </a:p>
          <a:p>
            <a:r>
              <a:rPr lang="en-US" dirty="0"/>
              <a:t>Breath cycles to expiration when the inspiratory time has been reached.</a:t>
            </a:r>
          </a:p>
        </p:txBody>
      </p:sp>
    </p:spTree>
    <p:extLst>
      <p:ext uri="{BB962C8B-B14F-4D97-AF65-F5344CB8AC3E}">
        <p14:creationId xmlns:p14="http://schemas.microsoft.com/office/powerpoint/2010/main" val="37424937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90725"/>
            <a:ext cx="7886700" cy="4186238"/>
          </a:xfrm>
        </p:spPr>
        <p:txBody>
          <a:bodyPr/>
          <a:lstStyle/>
          <a:p>
            <a:pPr lvl="0"/>
            <a:r>
              <a:rPr lang="en-US" dirty="0"/>
              <a:t>EPAP </a:t>
            </a:r>
          </a:p>
          <a:p>
            <a:pPr lvl="0"/>
            <a:r>
              <a:rPr lang="en-US" dirty="0"/>
              <a:t>IPAP </a:t>
            </a:r>
          </a:p>
          <a:p>
            <a:pPr lvl="0"/>
            <a:r>
              <a:rPr lang="en-US" dirty="0"/>
              <a:t>RR</a:t>
            </a:r>
          </a:p>
          <a:p>
            <a:pPr lvl="0"/>
            <a:r>
              <a:rPr lang="en-US" dirty="0"/>
              <a:t>Ti</a:t>
            </a:r>
          </a:p>
          <a:p>
            <a:endParaRPr lang="en-US" dirty="0"/>
          </a:p>
          <a:p>
            <a:r>
              <a:rPr lang="en-US" dirty="0"/>
              <a:t>Vt will be variable and depend on IPAP, EPAP, patient effort, and patient respiratory system mechanics.</a:t>
            </a:r>
            <a:r>
              <a:rPr lang="en-US" baseline="30000" dirty="0"/>
              <a:t>37</a:t>
            </a:r>
            <a:endParaRPr lang="en-US" dirty="0"/>
          </a:p>
          <a:p>
            <a:endParaRPr lang="en-US" dirty="0"/>
          </a:p>
        </p:txBody>
      </p:sp>
    </p:spTree>
    <p:extLst>
      <p:ext uri="{BB962C8B-B14F-4D97-AF65-F5344CB8AC3E}">
        <p14:creationId xmlns:p14="http://schemas.microsoft.com/office/powerpoint/2010/main" val="907207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9157"/>
            <a:ext cx="7886700" cy="1325563"/>
          </a:xfrm>
        </p:spPr>
        <p:txBody>
          <a:bodyPr>
            <a:normAutofit/>
          </a:bodyPr>
          <a:lstStyle/>
          <a:p>
            <a:r>
              <a:rPr lang="en-US" sz="4000" b="0" cap="none" dirty="0"/>
              <a:t>Intelligent Volume-assured Pressure Support (iVAPS)</a:t>
            </a:r>
          </a:p>
        </p:txBody>
      </p:sp>
      <p:sp>
        <p:nvSpPr>
          <p:cNvPr id="3" name="Content Placeholder 2"/>
          <p:cNvSpPr>
            <a:spLocks noGrp="1"/>
          </p:cNvSpPr>
          <p:nvPr>
            <p:ph idx="1"/>
          </p:nvPr>
        </p:nvSpPr>
        <p:spPr>
          <a:xfrm>
            <a:off x="628650" y="2409824"/>
            <a:ext cx="7886700" cy="3969019"/>
          </a:xfrm>
        </p:spPr>
        <p:txBody>
          <a:bodyPr/>
          <a:lstStyle/>
          <a:p>
            <a:r>
              <a:rPr lang="en-US" dirty="0"/>
              <a:t>Ventilator delivers a variable (from breath to breath) PS level in order to reach a clinician-set target alveolar ventilation.</a:t>
            </a:r>
            <a:r>
              <a:rPr lang="en-US" baseline="30000" dirty="0"/>
              <a:t>37</a:t>
            </a:r>
            <a:r>
              <a:rPr lang="en-US" dirty="0"/>
              <a:t> </a:t>
            </a:r>
          </a:p>
          <a:p>
            <a:endParaRPr lang="en-US" dirty="0"/>
          </a:p>
          <a:p>
            <a:r>
              <a:rPr lang="en-US" dirty="0"/>
              <a:t>Ventilator drops the level of support as patient effort increases and conversely increases the PS level when patient effort is too low. iVAPS also has a backup rate, if needed.</a:t>
            </a:r>
          </a:p>
          <a:p>
            <a:endParaRPr lang="en-US" dirty="0"/>
          </a:p>
        </p:txBody>
      </p:sp>
    </p:spTree>
    <p:extLst>
      <p:ext uri="{BB962C8B-B14F-4D97-AF65-F5344CB8AC3E}">
        <p14:creationId xmlns:p14="http://schemas.microsoft.com/office/powerpoint/2010/main" val="21907286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Target Va (L/min)</a:t>
            </a:r>
          </a:p>
          <a:p>
            <a:pPr lvl="0"/>
            <a:r>
              <a:rPr lang="en-US" dirty="0"/>
              <a:t>Target patient rate</a:t>
            </a:r>
          </a:p>
          <a:p>
            <a:pPr lvl="0"/>
            <a:r>
              <a:rPr lang="en-US" dirty="0"/>
              <a:t>Patient height</a:t>
            </a:r>
          </a:p>
          <a:p>
            <a:pPr lvl="0"/>
            <a:r>
              <a:rPr lang="en-US" dirty="0"/>
              <a:t>EPAP</a:t>
            </a:r>
          </a:p>
          <a:p>
            <a:pPr lvl="0"/>
            <a:r>
              <a:rPr lang="en-US" dirty="0"/>
              <a:t>Cycle sensitivity</a:t>
            </a:r>
          </a:p>
          <a:p>
            <a:pPr lvl="0"/>
            <a:endParaRPr lang="en-US" dirty="0"/>
          </a:p>
          <a:p>
            <a:r>
              <a:rPr lang="en-US" dirty="0"/>
              <a:t>The Vt will be variable and depend on PS level, patient effort, and patient respiratory system mechanics.</a:t>
            </a:r>
            <a:r>
              <a:rPr lang="en-US" baseline="30000" dirty="0"/>
              <a:t>37</a:t>
            </a:r>
            <a:r>
              <a:rPr lang="en-US" dirty="0"/>
              <a:t> </a:t>
            </a:r>
          </a:p>
          <a:p>
            <a:endParaRPr lang="en-US" dirty="0"/>
          </a:p>
        </p:txBody>
      </p:sp>
    </p:spTree>
    <p:extLst>
      <p:ext uri="{BB962C8B-B14F-4D97-AF65-F5344CB8AC3E}">
        <p14:creationId xmlns:p14="http://schemas.microsoft.com/office/powerpoint/2010/main" val="41682763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0.1.1.17\productions\ART\ART PROCESS\PPT Process\JBL_PPT\Shelledy_171101_Ancillaries\Images\Chapter 04\Tab04_06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744" y="228599"/>
            <a:ext cx="2068512" cy="605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844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Fig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675" y="157480"/>
            <a:ext cx="215265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597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4.40</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6350655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0.1.1.17\productions\ART\ART PROCESS\PPT Process\JBL_PPT\Shelledy_171101_Ancillaries\Images\Chapter 04\Tab04_06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975" y="190499"/>
            <a:ext cx="3956050" cy="595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51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4\Fig4.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9584"/>
            <a:ext cx="8839200" cy="50657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77389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4.41</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1369213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10.1.1.17\productions\ART\ART PROCESS\PPT Process\JBL_PPT\Shelledy_171101_Ancillaries\Images\Chapter 04\Tab04_0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480" y="221005"/>
            <a:ext cx="3241040" cy="598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000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4280"/>
            <a:ext cx="7886700" cy="1325563"/>
          </a:xfrm>
        </p:spPr>
        <p:txBody>
          <a:bodyPr>
            <a:normAutofit fontScale="90000"/>
          </a:bodyPr>
          <a:lstStyle/>
          <a:p>
            <a:r>
              <a:rPr lang="en-US" b="0" cap="none" dirty="0"/>
              <a:t>Synchronized Controlled Mandatory Ventilation Plus ((S)CMV+)</a:t>
            </a:r>
          </a:p>
        </p:txBody>
      </p:sp>
      <p:sp>
        <p:nvSpPr>
          <p:cNvPr id="3" name="Content Placeholder 2"/>
          <p:cNvSpPr>
            <a:spLocks noGrp="1"/>
          </p:cNvSpPr>
          <p:nvPr>
            <p:ph idx="1"/>
          </p:nvPr>
        </p:nvSpPr>
        <p:spPr>
          <a:xfrm>
            <a:off x="628650" y="1999032"/>
            <a:ext cx="7886700" cy="4351338"/>
          </a:xfrm>
        </p:spPr>
        <p:txBody>
          <a:bodyPr>
            <a:normAutofit fontScale="85000" lnSpcReduction="20000"/>
          </a:bodyPr>
          <a:lstStyle/>
          <a:p>
            <a:r>
              <a:rPr lang="en-US" dirty="0"/>
              <a:t>Vt targeted, pressure-regulated mode.</a:t>
            </a:r>
            <a:r>
              <a:rPr lang="en-US" baseline="30000" dirty="0"/>
              <a:t>22</a:t>
            </a:r>
            <a:r>
              <a:rPr lang="en-US" dirty="0"/>
              <a:t> </a:t>
            </a:r>
          </a:p>
          <a:p>
            <a:endParaRPr lang="en-US" dirty="0"/>
          </a:p>
          <a:p>
            <a:r>
              <a:rPr lang="en-US" dirty="0"/>
              <a:t>Clinician sets the Vt that want and ventilator uses varying levels of PAC to achieve the target. </a:t>
            </a:r>
          </a:p>
          <a:p>
            <a:endParaRPr lang="en-US" dirty="0"/>
          </a:p>
          <a:p>
            <a:r>
              <a:rPr lang="en-US" dirty="0"/>
              <a:t>Ventilator relies on calculations from previous breaths to deliver what it calculates the inspiratory pressure level needs to be to achieve the Vt. </a:t>
            </a:r>
          </a:p>
          <a:p>
            <a:endParaRPr lang="en-US" dirty="0"/>
          </a:p>
          <a:p>
            <a:r>
              <a:rPr lang="en-US" dirty="0"/>
              <a:t>In this mode, ventilator has the potential to drop inspiratory pressure level as patient effort increases and conversely may increase inspiratory pressure level when patient effort is too low.</a:t>
            </a:r>
          </a:p>
          <a:p>
            <a:endParaRPr lang="en-US" dirty="0"/>
          </a:p>
        </p:txBody>
      </p:sp>
    </p:spTree>
    <p:extLst>
      <p:ext uri="{BB962C8B-B14F-4D97-AF65-F5344CB8AC3E}">
        <p14:creationId xmlns:p14="http://schemas.microsoft.com/office/powerpoint/2010/main" val="328962096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85000" lnSpcReduction="10000"/>
          </a:bodyPr>
          <a:lstStyle/>
          <a:p>
            <a:pPr lvl="0"/>
            <a:r>
              <a:rPr lang="en-US" dirty="0"/>
              <a:t>Fio</a:t>
            </a:r>
            <a:r>
              <a:rPr lang="en-US" baseline="-25000" dirty="0"/>
              <a:t>2</a:t>
            </a:r>
            <a:endParaRPr lang="en-US" dirty="0"/>
          </a:p>
          <a:p>
            <a:pPr lvl="0"/>
            <a:r>
              <a:rPr lang="en-US" dirty="0"/>
              <a:t>PEEP</a:t>
            </a:r>
          </a:p>
          <a:p>
            <a:pPr lvl="0"/>
            <a:r>
              <a:rPr lang="en-US" dirty="0"/>
              <a:t>Vt target</a:t>
            </a:r>
          </a:p>
          <a:p>
            <a:pPr lvl="0"/>
            <a:r>
              <a:rPr lang="en-US" dirty="0"/>
              <a:t>I:E</a:t>
            </a:r>
          </a:p>
          <a:p>
            <a:pPr lvl="0"/>
            <a:r>
              <a:rPr lang="en-US" dirty="0"/>
              <a:t>RR</a:t>
            </a:r>
          </a:p>
          <a:p>
            <a:pPr lvl="0"/>
            <a:endParaRPr lang="en-US" dirty="0"/>
          </a:p>
          <a:p>
            <a:pPr>
              <a:lnSpc>
                <a:spcPct val="100000"/>
              </a:lnSpc>
            </a:pPr>
            <a:r>
              <a:rPr lang="en-US" dirty="0"/>
              <a:t>Vt may not match the operator setting due to the ventilator is using inspiratory pressure to target the Vt as to VAC and relies on the previous breaths to make the calculation.</a:t>
            </a:r>
            <a:r>
              <a:rPr lang="en-US" baseline="30000" dirty="0"/>
              <a:t>22</a:t>
            </a:r>
            <a:r>
              <a:rPr lang="en-US" dirty="0"/>
              <a:t> Any change in patient effort from previous breath may result in a deviation from the Vt setting.</a:t>
            </a:r>
          </a:p>
          <a:p>
            <a:endParaRPr lang="en-US" dirty="0"/>
          </a:p>
        </p:txBody>
      </p:sp>
    </p:spTree>
    <p:extLst>
      <p:ext uri="{BB962C8B-B14F-4D97-AF65-F5344CB8AC3E}">
        <p14:creationId xmlns:p14="http://schemas.microsoft.com/office/powerpoint/2010/main" val="30877580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3731"/>
            <a:ext cx="7886700" cy="1325563"/>
          </a:xfrm>
        </p:spPr>
        <p:txBody>
          <a:bodyPr>
            <a:normAutofit fontScale="90000"/>
          </a:bodyPr>
          <a:lstStyle/>
          <a:p>
            <a:r>
              <a:rPr lang="en-US" b="0" cap="none" dirty="0"/>
              <a:t>Synchronized, Intermittent Mandatory Ventilation Plus </a:t>
            </a:r>
            <a:br>
              <a:rPr lang="en-US" b="0" cap="none" dirty="0"/>
            </a:br>
            <a:r>
              <a:rPr lang="en-US" b="0" cap="none" dirty="0"/>
              <a:t>(SIMV+)</a:t>
            </a:r>
          </a:p>
        </p:txBody>
      </p:sp>
      <p:sp>
        <p:nvSpPr>
          <p:cNvPr id="3" name="Content Placeholder 2"/>
          <p:cNvSpPr>
            <a:spLocks noGrp="1"/>
          </p:cNvSpPr>
          <p:nvPr>
            <p:ph idx="1"/>
          </p:nvPr>
        </p:nvSpPr>
        <p:spPr>
          <a:xfrm>
            <a:off x="628650" y="2506662"/>
            <a:ext cx="7886700" cy="3446463"/>
          </a:xfrm>
        </p:spPr>
        <p:txBody>
          <a:bodyPr/>
          <a:lstStyle/>
          <a:p>
            <a:r>
              <a:rPr lang="en-US" dirty="0"/>
              <a:t>SIMV+ combines a Vt targeted PAC breath with spontaneous PS breaths in between.</a:t>
            </a:r>
            <a:r>
              <a:rPr lang="en-US" baseline="30000" dirty="0"/>
              <a:t>22</a:t>
            </a:r>
            <a:r>
              <a:rPr lang="en-US" dirty="0"/>
              <a:t> </a:t>
            </a:r>
          </a:p>
          <a:p>
            <a:endParaRPr lang="en-US" dirty="0"/>
          </a:p>
          <a:p>
            <a:r>
              <a:rPr lang="en-US" dirty="0"/>
              <a:t>The type of breaths delivered are the same as P-SIMV; difference is the inspiratory pressure level is controlled by ventilator (variable) in SIMV+.</a:t>
            </a:r>
          </a:p>
          <a:p>
            <a:endParaRPr lang="en-US" dirty="0"/>
          </a:p>
        </p:txBody>
      </p:sp>
    </p:spTree>
    <p:extLst>
      <p:ext uri="{BB962C8B-B14F-4D97-AF65-F5344CB8AC3E}">
        <p14:creationId xmlns:p14="http://schemas.microsoft.com/office/powerpoint/2010/main" val="2434512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128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352550"/>
            <a:ext cx="7886700" cy="4848225"/>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Vt target</a:t>
            </a:r>
          </a:p>
          <a:p>
            <a:pPr lvl="0">
              <a:lnSpc>
                <a:spcPct val="80000"/>
              </a:lnSpc>
              <a:spcBef>
                <a:spcPts val="600"/>
              </a:spcBef>
            </a:pPr>
            <a:r>
              <a:rPr lang="en-US" sz="2400" dirty="0"/>
              <a:t>Inspiratory time</a:t>
            </a:r>
          </a:p>
          <a:p>
            <a:pPr lvl="0">
              <a:lnSpc>
                <a:spcPct val="80000"/>
              </a:lnSpc>
              <a:spcBef>
                <a:spcPts val="600"/>
              </a:spcBef>
            </a:pPr>
            <a:r>
              <a:rPr lang="en-US" sz="2400" dirty="0"/>
              <a:t>RR</a:t>
            </a:r>
          </a:p>
          <a:p>
            <a:pPr lvl="0">
              <a:lnSpc>
                <a:spcPct val="80000"/>
              </a:lnSpc>
              <a:spcBef>
                <a:spcPts val="600"/>
              </a:spcBef>
            </a:pPr>
            <a:r>
              <a:rPr lang="en-US" sz="2400" dirty="0"/>
              <a:t>PS level</a:t>
            </a:r>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Vt may not match operator setting for PAC breaths due to the ventilator is using inspiratory pressure to target the Vt as to VAC and relies on the previous breaths to make the calculation.</a:t>
            </a:r>
            <a:r>
              <a:rPr lang="en-US" sz="2400" baseline="30000" dirty="0"/>
              <a:t>22</a:t>
            </a:r>
            <a:r>
              <a:rPr lang="en-US" sz="2400" dirty="0"/>
              <a:t> Any change in patient effort from the previous breath may result in a deviation from Vt setting. During PS breaths, Vt will be variable and depend on PS level, patient effort, and patient respiratory system mechanics.</a:t>
            </a:r>
          </a:p>
          <a:p>
            <a:pPr>
              <a:lnSpc>
                <a:spcPct val="80000"/>
              </a:lnSpc>
              <a:spcBef>
                <a:spcPts val="600"/>
              </a:spcBef>
            </a:pPr>
            <a:endParaRPr lang="en-US" sz="2400" dirty="0"/>
          </a:p>
        </p:txBody>
      </p:sp>
    </p:spTree>
    <p:extLst>
      <p:ext uri="{BB962C8B-B14F-4D97-AF65-F5344CB8AC3E}">
        <p14:creationId xmlns:p14="http://schemas.microsoft.com/office/powerpoint/2010/main" val="11195267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Controlled Ventilation+</a:t>
            </a:r>
            <a:br>
              <a:rPr lang="en-US" sz="4000" b="0" cap="none" dirty="0"/>
            </a:br>
            <a:r>
              <a:rPr lang="en-US" sz="4000" b="0" cap="none" dirty="0"/>
              <a:t>PCV+</a:t>
            </a:r>
          </a:p>
        </p:txBody>
      </p:sp>
      <p:sp>
        <p:nvSpPr>
          <p:cNvPr id="3" name="Content Placeholder 2"/>
          <p:cNvSpPr>
            <a:spLocks noGrp="1"/>
          </p:cNvSpPr>
          <p:nvPr>
            <p:ph idx="1"/>
          </p:nvPr>
        </p:nvSpPr>
        <p:spPr>
          <a:xfrm>
            <a:off x="628650" y="1987550"/>
            <a:ext cx="7886700" cy="4051300"/>
          </a:xfrm>
        </p:spPr>
        <p:txBody>
          <a:bodyPr/>
          <a:lstStyle/>
          <a:p>
            <a:r>
              <a:rPr lang="en-US" dirty="0"/>
              <a:t>Pressure-targeted mode of ventilation allowing for mandatory, time-triggered breaths or patient-assisted breaths.</a:t>
            </a:r>
            <a:r>
              <a:rPr lang="en-US" baseline="30000" dirty="0"/>
              <a:t>22</a:t>
            </a:r>
            <a:r>
              <a:rPr lang="en-US" dirty="0"/>
              <a:t> </a:t>
            </a:r>
          </a:p>
          <a:p>
            <a:endParaRPr lang="en-US" dirty="0"/>
          </a:p>
          <a:p>
            <a:r>
              <a:rPr lang="en-US" dirty="0"/>
              <a:t>Spontaneous breaths not allowed. </a:t>
            </a:r>
          </a:p>
          <a:p>
            <a:endParaRPr lang="en-US" dirty="0"/>
          </a:p>
          <a:p>
            <a:r>
              <a:rPr lang="en-US" dirty="0"/>
              <a:t>Breath cycles to exhalation once the inspiratory time has been reached.</a:t>
            </a:r>
          </a:p>
          <a:p>
            <a:endParaRPr lang="en-US" dirty="0"/>
          </a:p>
        </p:txBody>
      </p:sp>
    </p:spTree>
    <p:extLst>
      <p:ext uri="{BB962C8B-B14F-4D97-AF65-F5344CB8AC3E}">
        <p14:creationId xmlns:p14="http://schemas.microsoft.com/office/powerpoint/2010/main" val="27264085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22</a:t>
            </a:r>
            <a:endParaRPr lang="en-US" dirty="0"/>
          </a:p>
        </p:txBody>
      </p:sp>
    </p:spTree>
    <p:extLst>
      <p:ext uri="{BB962C8B-B14F-4D97-AF65-F5344CB8AC3E}">
        <p14:creationId xmlns:p14="http://schemas.microsoft.com/office/powerpoint/2010/main" val="3703844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9F5B53-15AF-45C3-8A7F-1CB6CD3A303D}"/>
              </a:ext>
            </a:extLst>
          </p:cNvPr>
          <p:cNvSpPr>
            <a:spLocks noGrp="1"/>
          </p:cNvSpPr>
          <p:nvPr>
            <p:ph type="title"/>
          </p:nvPr>
        </p:nvSpPr>
        <p:spPr/>
        <p:txBody>
          <a:bodyPr>
            <a:normAutofit/>
          </a:bodyPr>
          <a:lstStyle/>
          <a:p>
            <a:r>
              <a:rPr lang="en-US" sz="4000" b="0" cap="none" dirty="0"/>
              <a:t>Portable Ventilators</a:t>
            </a:r>
            <a:br>
              <a:rPr lang="en-US" sz="4000" b="0" cap="none" dirty="0"/>
            </a:br>
            <a:r>
              <a:rPr lang="en-US" sz="4000" b="0" cap="none" dirty="0"/>
              <a:t>HAMILTON-T1 (cont’d)</a:t>
            </a:r>
            <a:endParaRPr lang="en-US" sz="4000" dirty="0"/>
          </a:p>
        </p:txBody>
      </p:sp>
      <p:sp>
        <p:nvSpPr>
          <p:cNvPr id="3" name="Content Placeholder 2">
            <a:extLst>
              <a:ext uri="{FF2B5EF4-FFF2-40B4-BE49-F238E27FC236}">
                <a16:creationId xmlns="" xmlns:a16="http://schemas.microsoft.com/office/drawing/2014/main" id="{FB0D039C-75FA-4C5B-BD29-36D52C14FFEF}"/>
              </a:ext>
            </a:extLst>
          </p:cNvPr>
          <p:cNvSpPr>
            <a:spLocks noGrp="1"/>
          </p:cNvSpPr>
          <p:nvPr>
            <p:ph idx="1"/>
          </p:nvPr>
        </p:nvSpPr>
        <p:spPr>
          <a:xfrm>
            <a:off x="628650" y="1882775"/>
            <a:ext cx="7886700" cy="4351338"/>
          </a:xfrm>
        </p:spPr>
        <p:txBody>
          <a:bodyPr>
            <a:normAutofit/>
          </a:bodyPr>
          <a:lstStyle/>
          <a:p>
            <a:r>
              <a:rPr lang="en-US" sz="2600" dirty="0"/>
              <a:t>Pneumatics deliver gas, and its electrical systems control pneumatics, monitor alarms, and distribute power. It employs a proximal flow sensor to monitor and deliver gas. </a:t>
            </a:r>
          </a:p>
          <a:p>
            <a:r>
              <a:rPr lang="en-US" sz="2600" dirty="0"/>
              <a:t>T1 operator interface utilizes a combination of numerics and real time waveforms and is depicted in (Figure 4-39). </a:t>
            </a:r>
          </a:p>
          <a:p>
            <a:r>
              <a:rPr lang="en-US" sz="2600" dirty="0"/>
              <a:t>It consists of a touch screen, some keys and a turn-and-press knob. Turning the knob changes the values of the parameter chosen and pressing the knob confirms the selection.</a:t>
            </a:r>
          </a:p>
          <a:p>
            <a:endParaRPr lang="en-US" sz="2600" dirty="0"/>
          </a:p>
        </p:txBody>
      </p:sp>
    </p:spTree>
    <p:extLst>
      <p:ext uri="{BB962C8B-B14F-4D97-AF65-F5344CB8AC3E}">
        <p14:creationId xmlns:p14="http://schemas.microsoft.com/office/powerpoint/2010/main" val="367134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Autofit/>
          </a:bodyPr>
          <a:lstStyle/>
          <a:p>
            <a:r>
              <a:rPr lang="en-US" sz="4000" b="0" cap="none" dirty="0"/>
              <a:t>Pressure Synchronized, Intermittent Mandatory Ventilation+ (PSIMV+)</a:t>
            </a:r>
          </a:p>
        </p:txBody>
      </p:sp>
      <p:sp>
        <p:nvSpPr>
          <p:cNvPr id="3" name="Content Placeholder 2"/>
          <p:cNvSpPr>
            <a:spLocks noGrp="1"/>
          </p:cNvSpPr>
          <p:nvPr>
            <p:ph idx="1"/>
          </p:nvPr>
        </p:nvSpPr>
        <p:spPr>
          <a:xfrm>
            <a:off x="628650" y="1860880"/>
            <a:ext cx="7886700" cy="4533611"/>
          </a:xfrm>
        </p:spPr>
        <p:txBody>
          <a:bodyPr>
            <a:normAutofit lnSpcReduction="10000"/>
          </a:bodyPr>
          <a:lstStyle/>
          <a:p>
            <a:r>
              <a:rPr lang="en-US" sz="2400" dirty="0"/>
              <a:t>Similar to SIMV except the target is now pressure instead of volume.</a:t>
            </a:r>
            <a:r>
              <a:rPr lang="en-US" sz="2400" baseline="30000" dirty="0"/>
              <a:t>22</a:t>
            </a:r>
            <a:endParaRPr lang="en-US" sz="2400" dirty="0"/>
          </a:p>
          <a:p>
            <a:r>
              <a:rPr lang="en-US" sz="2400" dirty="0"/>
              <a:t>P-SIMV also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a:t>
            </a:r>
          </a:p>
          <a:p>
            <a:r>
              <a:rPr lang="en-US" sz="2400" dirty="0"/>
              <a:t> If patient attempts to trigger a breath in timing window, then ventilator will deliver a PAC breath. </a:t>
            </a:r>
          </a:p>
          <a:p>
            <a:r>
              <a:rPr lang="en-US" sz="2400" dirty="0"/>
              <a:t>If patient attempts to trigger a breath outside window, then a spontaneous breath will occur.</a:t>
            </a:r>
          </a:p>
        </p:txBody>
      </p:sp>
    </p:spTree>
    <p:extLst>
      <p:ext uri="{BB962C8B-B14F-4D97-AF65-F5344CB8AC3E}">
        <p14:creationId xmlns:p14="http://schemas.microsoft.com/office/powerpoint/2010/main" val="39078662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1450"/>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20813"/>
            <a:ext cx="7886700" cy="5076825"/>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pPr lvl="0"/>
            <a:r>
              <a:rPr lang="en-US" dirty="0"/>
              <a:t>Pressure support level</a:t>
            </a:r>
          </a:p>
          <a:p>
            <a:pPr lvl="0"/>
            <a:r>
              <a:rPr lang="en-US" dirty="0"/>
              <a:t>Cycle sensitivity</a:t>
            </a:r>
          </a:p>
          <a:p>
            <a:pPr lvl="0"/>
            <a:endParaRPr lang="en-US" dirty="0"/>
          </a:p>
          <a:p>
            <a:pPr>
              <a:lnSpc>
                <a:spcPct val="100000"/>
              </a:lnSpc>
            </a:pPr>
            <a:r>
              <a:rPr lang="en-US" dirty="0"/>
              <a:t>During PAC breaths, resulting Vt created is variable and depends on inspiratory pressure level, patient effort, and patient respiratory system mechanics.</a:t>
            </a:r>
            <a:r>
              <a:rPr lang="en-US" baseline="30000" dirty="0"/>
              <a:t>22</a:t>
            </a:r>
            <a:endParaRPr lang="en-US" dirty="0"/>
          </a:p>
          <a:p>
            <a:pPr>
              <a:lnSpc>
                <a:spcPct val="100000"/>
              </a:lnSpc>
            </a:pPr>
            <a:r>
              <a:rPr lang="en-US" dirty="0"/>
              <a:t>During PS breaths, volume will be variable and depend on PS level, patient effort, and patient respiratory system mechanics.</a:t>
            </a:r>
            <a:r>
              <a:rPr lang="en-US" baseline="30000" dirty="0"/>
              <a:t>22</a:t>
            </a:r>
            <a:endParaRPr lang="en-US" dirty="0"/>
          </a:p>
          <a:p>
            <a:endParaRPr lang="en-US" dirty="0"/>
          </a:p>
        </p:txBody>
      </p:sp>
    </p:spTree>
    <p:extLst>
      <p:ext uri="{BB962C8B-B14F-4D97-AF65-F5344CB8AC3E}">
        <p14:creationId xmlns:p14="http://schemas.microsoft.com/office/powerpoint/2010/main" val="1690318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Mode</a:t>
            </a:r>
          </a:p>
        </p:txBody>
      </p:sp>
      <p:sp>
        <p:nvSpPr>
          <p:cNvPr id="3" name="Content Placeholder 2"/>
          <p:cNvSpPr>
            <a:spLocks noGrp="1"/>
          </p:cNvSpPr>
          <p:nvPr>
            <p:ph idx="1"/>
          </p:nvPr>
        </p:nvSpPr>
        <p:spPr/>
        <p:txBody>
          <a:bodyPr>
            <a:normAutofit lnSpcReduction="10000"/>
          </a:bodyPr>
          <a:lstStyle/>
          <a:p>
            <a:r>
              <a:rPr lang="en-US" sz="2400" dirty="0"/>
              <a:t>Patient triggers all breaths and will receive either PS or CPAP (if the PS is set at 0).</a:t>
            </a:r>
            <a:r>
              <a:rPr lang="en-US" sz="2400" baseline="30000" dirty="0"/>
              <a:t>22</a:t>
            </a:r>
            <a:r>
              <a:rPr lang="en-US" sz="2400" dirty="0"/>
              <a:t> </a:t>
            </a:r>
          </a:p>
          <a:p>
            <a:r>
              <a:rPr lang="en-US" sz="2400" dirty="0"/>
              <a:t>If PS is set at 0 then patient must contribute all of the work of breathing. </a:t>
            </a:r>
          </a:p>
          <a:p>
            <a:r>
              <a:rPr lang="en-US" sz="2400" dirty="0"/>
              <a:t>Sometimes used for a spontaneous breathing trial to assess the potential for liberation from ventilator. </a:t>
            </a:r>
          </a:p>
          <a:p>
            <a:r>
              <a:rPr lang="en-US" sz="2400" dirty="0"/>
              <a:t>During Pressure Support, patient regulates the respiratory rate and Vt with support from ventilator. </a:t>
            </a:r>
          </a:p>
          <a:p>
            <a:r>
              <a:rPr lang="en-US" sz="2400" dirty="0"/>
              <a:t>Patient triggers all breaths and will receive clinician-set PS level. </a:t>
            </a:r>
          </a:p>
          <a:p>
            <a:r>
              <a:rPr lang="en-US" sz="2400" dirty="0"/>
              <a:t>Breath cycles to expiration when inspiratory flow decreases below a preset percentage of the inspiratory peak flow.</a:t>
            </a:r>
          </a:p>
          <a:p>
            <a:endParaRPr lang="en-US" sz="2400" dirty="0"/>
          </a:p>
        </p:txBody>
      </p:sp>
    </p:spTree>
    <p:extLst>
      <p:ext uri="{BB962C8B-B14F-4D97-AF65-F5344CB8AC3E}">
        <p14:creationId xmlns:p14="http://schemas.microsoft.com/office/powerpoint/2010/main" val="5607647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Duo Positive Airway Pressure</a:t>
            </a:r>
            <a:br>
              <a:rPr lang="en-US" sz="4000" b="0" cap="none" dirty="0"/>
            </a:br>
            <a:r>
              <a:rPr lang="en-US" sz="4000" b="0" cap="none" dirty="0"/>
              <a:t>(DuoPAP)</a:t>
            </a:r>
          </a:p>
        </p:txBody>
      </p:sp>
      <p:sp>
        <p:nvSpPr>
          <p:cNvPr id="3" name="Content Placeholder 2"/>
          <p:cNvSpPr>
            <a:spLocks noGrp="1"/>
          </p:cNvSpPr>
          <p:nvPr>
            <p:ph idx="1"/>
          </p:nvPr>
        </p:nvSpPr>
        <p:spPr>
          <a:xfrm>
            <a:off x="628650" y="1757364"/>
            <a:ext cx="7886700" cy="4662485"/>
          </a:xfrm>
        </p:spPr>
        <p:txBody>
          <a:bodyPr>
            <a:normAutofit/>
          </a:bodyPr>
          <a:lstStyle/>
          <a:p>
            <a:r>
              <a:rPr lang="en-US" sz="2400" dirty="0"/>
              <a:t>Pressure-targeted mode of ventilation allowing for spontaneous breathing at two different pressure levels.</a:t>
            </a:r>
            <a:r>
              <a:rPr lang="en-US" sz="2400" baseline="30000" dirty="0"/>
              <a:t>22</a:t>
            </a:r>
            <a:endParaRPr lang="en-US" sz="2400" dirty="0"/>
          </a:p>
          <a:p>
            <a:r>
              <a:rPr lang="en-US" sz="2400" dirty="0"/>
              <a:t>The ventilator switches between two different clinician-set pressure levels (the lower of which can be CPAP). </a:t>
            </a:r>
          </a:p>
          <a:p>
            <a:r>
              <a:rPr lang="en-US" sz="2400" dirty="0"/>
              <a:t>These pressure levels are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T</a:t>
            </a:r>
            <a:r>
              <a:rPr lang="en-US" sz="2400" baseline="-25000" dirty="0"/>
              <a:t>low</a:t>
            </a:r>
            <a:r>
              <a:rPr lang="en-US" sz="2400" dirty="0"/>
              <a:t>. </a:t>
            </a:r>
          </a:p>
          <a:p>
            <a:r>
              <a:rPr lang="en-US" sz="2400" dirty="0"/>
              <a:t>Important difference from pressure-targeted modes is the P</a:t>
            </a:r>
            <a:r>
              <a:rPr lang="en-US" sz="2400" baseline="-25000" dirty="0"/>
              <a:t>high</a:t>
            </a:r>
            <a:r>
              <a:rPr lang="en-US" sz="2400" dirty="0"/>
              <a:t> level is now referenced to atmosphere as to PEEP level. </a:t>
            </a:r>
          </a:p>
          <a:p>
            <a:r>
              <a:rPr lang="en-US" sz="2400" dirty="0"/>
              <a:t>Important: increases in P</a:t>
            </a:r>
            <a:r>
              <a:rPr lang="en-US" sz="2400" baseline="-25000" dirty="0"/>
              <a:t>low</a:t>
            </a:r>
            <a:r>
              <a:rPr lang="en-US" sz="2400" dirty="0"/>
              <a:t> will decrease the distending pressure. Additional ventilator support can also be added in the form of PS at both pressure levels to augment the patient effort.</a:t>
            </a:r>
          </a:p>
          <a:p>
            <a:endParaRPr lang="en-US" sz="2400" dirty="0"/>
          </a:p>
        </p:txBody>
      </p:sp>
    </p:spTree>
    <p:extLst>
      <p:ext uri="{BB962C8B-B14F-4D97-AF65-F5344CB8AC3E}">
        <p14:creationId xmlns:p14="http://schemas.microsoft.com/office/powerpoint/2010/main" val="15125467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6997"/>
            <a:ext cx="7886700" cy="1325563"/>
          </a:xfrm>
        </p:spPr>
        <p:txBody>
          <a:bodyPr>
            <a:noAutofit/>
          </a:bodyPr>
          <a:lstStyle/>
          <a:p>
            <a:r>
              <a:rPr lang="en-US" sz="4000" b="0" cap="none" dirty="0"/>
              <a:t>Airway Pressure Release Ventilation</a:t>
            </a:r>
            <a:br>
              <a:rPr lang="en-US" sz="4000" b="0" cap="none" dirty="0"/>
            </a:br>
            <a:r>
              <a:rPr lang="en-US" sz="4000" b="0" cap="none" dirty="0"/>
              <a:t>(APRV)</a:t>
            </a:r>
          </a:p>
        </p:txBody>
      </p:sp>
      <p:sp>
        <p:nvSpPr>
          <p:cNvPr id="3" name="Content Placeholder 2"/>
          <p:cNvSpPr>
            <a:spLocks noGrp="1"/>
          </p:cNvSpPr>
          <p:nvPr>
            <p:ph idx="1"/>
          </p:nvPr>
        </p:nvSpPr>
        <p:spPr>
          <a:xfrm>
            <a:off x="533400" y="1512560"/>
            <a:ext cx="8324850" cy="5181600"/>
          </a:xfrm>
        </p:spPr>
        <p:txBody>
          <a:bodyPr>
            <a:normAutofit/>
          </a:bodyPr>
          <a:lstStyle/>
          <a:p>
            <a:pPr>
              <a:lnSpc>
                <a:spcPct val="80000"/>
              </a:lnSpc>
              <a:spcBef>
                <a:spcPts val="600"/>
              </a:spcBef>
            </a:pPr>
            <a:r>
              <a:rPr lang="en-US" sz="2400" dirty="0"/>
              <a:t>Mode of ventilation similar to DuoPAP in allowing for spontaneous breathing at two different pressure levels.</a:t>
            </a:r>
            <a:r>
              <a:rPr lang="en-US" sz="2400" baseline="30000" dirty="0"/>
              <a:t>22</a:t>
            </a:r>
            <a:endParaRPr lang="en-US" sz="2400" dirty="0"/>
          </a:p>
          <a:p>
            <a:pPr>
              <a:lnSpc>
                <a:spcPct val="80000"/>
              </a:lnSpc>
              <a:spcBef>
                <a:spcPts val="600"/>
              </a:spcBef>
            </a:pPr>
            <a:r>
              <a:rPr lang="en-US" sz="2400" dirty="0"/>
              <a:t>Ventilator switches between two different clinician-set pressure levels (the lower of which can be CPAP). </a:t>
            </a:r>
          </a:p>
          <a:p>
            <a:pPr>
              <a:lnSpc>
                <a:spcPct val="80000"/>
              </a:lnSpc>
              <a:spcBef>
                <a:spcPts val="600"/>
              </a:spcBef>
            </a:pPr>
            <a:r>
              <a:rPr lang="en-US" sz="2400" dirty="0"/>
              <a:t>Pressure levels are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T</a:t>
            </a:r>
            <a:r>
              <a:rPr lang="en-US" sz="2400" baseline="-25000" dirty="0"/>
              <a:t>low</a:t>
            </a:r>
            <a:r>
              <a:rPr lang="en-US" sz="2400" dirty="0"/>
              <a:t> Different from DuoPAP - APRV generally is used in an inverse ratio fashion.</a:t>
            </a:r>
          </a:p>
          <a:p>
            <a:pPr>
              <a:lnSpc>
                <a:spcPct val="80000"/>
              </a:lnSpc>
              <a:spcBef>
                <a:spcPts val="600"/>
              </a:spcBef>
            </a:pPr>
            <a:r>
              <a:rPr lang="en-US" sz="2400" dirty="0"/>
              <a:t> Most of time is spent at P</a:t>
            </a:r>
            <a:r>
              <a:rPr lang="en-US" sz="2400" baseline="-25000" dirty="0"/>
              <a:t>high</a:t>
            </a:r>
            <a:r>
              <a:rPr lang="en-US" sz="2400" dirty="0"/>
              <a:t> with brief, periodic releases to P</a:t>
            </a:r>
            <a:r>
              <a:rPr lang="en-US" sz="2400" baseline="-25000" dirty="0"/>
              <a:t>low</a:t>
            </a:r>
            <a:r>
              <a:rPr lang="en-US" sz="2400" dirty="0"/>
              <a:t>. </a:t>
            </a:r>
          </a:p>
          <a:p>
            <a:pPr>
              <a:lnSpc>
                <a:spcPct val="80000"/>
              </a:lnSpc>
              <a:spcBef>
                <a:spcPts val="600"/>
              </a:spcBef>
            </a:pPr>
            <a:r>
              <a:rPr lang="en-US" sz="2400" dirty="0"/>
              <a:t>Important difference from pressure-targeted modes is that P</a:t>
            </a:r>
            <a:r>
              <a:rPr lang="en-US" sz="2400" baseline="-25000" dirty="0"/>
              <a:t>high</a:t>
            </a:r>
            <a:r>
              <a:rPr lang="en-US" sz="2400" dirty="0"/>
              <a:t> level is now referenced to atmosphere as to the PEEP level. </a:t>
            </a:r>
          </a:p>
          <a:p>
            <a:pPr>
              <a:lnSpc>
                <a:spcPct val="80000"/>
              </a:lnSpc>
              <a:spcBef>
                <a:spcPts val="600"/>
              </a:spcBef>
            </a:pPr>
            <a:r>
              <a:rPr lang="en-US" sz="2400" dirty="0"/>
              <a:t>Important: increases in P</a:t>
            </a:r>
            <a:r>
              <a:rPr lang="en-US" sz="2400" baseline="-25000" dirty="0"/>
              <a:t>low</a:t>
            </a:r>
            <a:r>
              <a:rPr lang="en-US" sz="2400" dirty="0"/>
              <a:t> will decrease the distending pressure. Additional ventilator support can also be added in the form of PS at both pressure levels to augment the patient effort.</a:t>
            </a:r>
          </a:p>
          <a:p>
            <a:pPr>
              <a:lnSpc>
                <a:spcPct val="80000"/>
              </a:lnSpc>
              <a:spcBef>
                <a:spcPts val="600"/>
              </a:spcBef>
            </a:pPr>
            <a:endParaRPr lang="en-US" sz="2400" dirty="0"/>
          </a:p>
        </p:txBody>
      </p:sp>
    </p:spTree>
    <p:extLst>
      <p:ext uri="{BB962C8B-B14F-4D97-AF65-F5344CB8AC3E}">
        <p14:creationId xmlns:p14="http://schemas.microsoft.com/office/powerpoint/2010/main" val="402479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Adaptive Support Ventilation</a:t>
            </a:r>
            <a:br>
              <a:rPr lang="en-US" sz="4000" b="0" cap="none" dirty="0"/>
            </a:br>
            <a:r>
              <a:rPr lang="en-US" sz="4000" b="0" cap="none" dirty="0"/>
              <a:t>(ASV)</a:t>
            </a:r>
          </a:p>
        </p:txBody>
      </p:sp>
      <p:sp>
        <p:nvSpPr>
          <p:cNvPr id="3" name="Content Placeholder 2"/>
          <p:cNvSpPr>
            <a:spLocks noGrp="1"/>
          </p:cNvSpPr>
          <p:nvPr>
            <p:ph idx="1"/>
          </p:nvPr>
        </p:nvSpPr>
        <p:spPr>
          <a:xfrm>
            <a:off x="628650" y="2018228"/>
            <a:ext cx="7886700" cy="4351338"/>
          </a:xfrm>
        </p:spPr>
        <p:txBody>
          <a:bodyPr>
            <a:normAutofit lnSpcReduction="10000"/>
          </a:bodyPr>
          <a:lstStyle/>
          <a:p>
            <a:r>
              <a:rPr lang="en-US" sz="2400" dirty="0"/>
              <a:t>“Feedback” mode that adjusts the inspiratory pressure and RR to meet a minimum minute volume set by the clinician.</a:t>
            </a:r>
            <a:r>
              <a:rPr lang="en-US" sz="2400" baseline="30000" dirty="0"/>
              <a:t>22</a:t>
            </a:r>
            <a:r>
              <a:rPr lang="en-US" sz="2400" dirty="0"/>
              <a:t> </a:t>
            </a:r>
          </a:p>
          <a:p>
            <a:endParaRPr lang="en-US" sz="2400" dirty="0"/>
          </a:p>
          <a:p>
            <a:r>
              <a:rPr lang="en-US" sz="2400" dirty="0"/>
              <a:t>This results in variable form of P-SIMV. The machine-timed breaths are PAC while the spontaneously generated breaths are PS. </a:t>
            </a:r>
          </a:p>
          <a:p>
            <a:endParaRPr lang="en-US" sz="2400" dirty="0"/>
          </a:p>
          <a:p>
            <a:r>
              <a:rPr lang="en-US" sz="2400" dirty="0"/>
              <a:t>Amount of breathing that patient does determines how many machine-generated breaths will be delivered.</a:t>
            </a:r>
          </a:p>
          <a:p>
            <a:pPr marL="0" indent="0">
              <a:buNone/>
            </a:pPr>
            <a:r>
              <a:rPr lang="en-US" sz="2400" dirty="0"/>
              <a:t> </a:t>
            </a:r>
          </a:p>
          <a:p>
            <a:r>
              <a:rPr lang="en-US" sz="2400" dirty="0"/>
              <a:t>Algorithm for ASV is centered around lung protection.</a:t>
            </a:r>
          </a:p>
        </p:txBody>
      </p:sp>
    </p:spTree>
    <p:extLst>
      <p:ext uri="{BB962C8B-B14F-4D97-AF65-F5344CB8AC3E}">
        <p14:creationId xmlns:p14="http://schemas.microsoft.com/office/powerpoint/2010/main" val="30757218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2486025"/>
            <a:ext cx="7886700" cy="3690938"/>
          </a:xfrm>
        </p:spPr>
        <p:txBody>
          <a:bodyPr/>
          <a:lstStyle/>
          <a:p>
            <a:r>
              <a:rPr lang="en-US" dirty="0"/>
              <a:t>In NIV mode, patient triggers all breaths and will receive either PS.</a:t>
            </a:r>
            <a:r>
              <a:rPr lang="en-US" baseline="30000" dirty="0"/>
              <a:t>22</a:t>
            </a:r>
            <a:r>
              <a:rPr lang="en-US" dirty="0"/>
              <a:t> </a:t>
            </a:r>
          </a:p>
          <a:p>
            <a:endParaRPr lang="en-US" dirty="0"/>
          </a:p>
          <a:p>
            <a:r>
              <a:rPr lang="en-US" dirty="0"/>
              <a:t>NIV is designed for use with a mask or other noninvasive patient interface.</a:t>
            </a:r>
          </a:p>
          <a:p>
            <a:endParaRPr lang="en-US" dirty="0"/>
          </a:p>
        </p:txBody>
      </p:sp>
    </p:spTree>
    <p:extLst>
      <p:ext uri="{BB962C8B-B14F-4D97-AF65-F5344CB8AC3E}">
        <p14:creationId xmlns:p14="http://schemas.microsoft.com/office/powerpoint/2010/main" val="21540186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Noninvasive Ventilation (NIV-ST)</a:t>
            </a:r>
          </a:p>
        </p:txBody>
      </p:sp>
      <p:sp>
        <p:nvSpPr>
          <p:cNvPr id="3" name="Content Placeholder 2"/>
          <p:cNvSpPr>
            <a:spLocks noGrp="1"/>
          </p:cNvSpPr>
          <p:nvPr>
            <p:ph idx="1"/>
          </p:nvPr>
        </p:nvSpPr>
        <p:spPr>
          <a:xfrm>
            <a:off x="628650" y="2046678"/>
            <a:ext cx="7886700" cy="4446195"/>
          </a:xfrm>
        </p:spPr>
        <p:txBody>
          <a:bodyPr>
            <a:normAutofit/>
          </a:bodyPr>
          <a:lstStyle/>
          <a:p>
            <a:pPr>
              <a:spcBef>
                <a:spcPts val="1800"/>
              </a:spcBef>
            </a:pPr>
            <a:r>
              <a:rPr lang="en-US" sz="2400" dirty="0"/>
              <a:t>Designed for use with a mask or other noninvasive patient interface.</a:t>
            </a:r>
            <a:r>
              <a:rPr lang="en-US" sz="2400" baseline="30000" dirty="0"/>
              <a:t>22</a:t>
            </a:r>
            <a:r>
              <a:rPr lang="en-US" sz="2400" dirty="0"/>
              <a:t> It is essentially P-SIMV without an endotracheal tube which combines two breath types, PAC and either PS or spontaneous breathing, while on CPAP. </a:t>
            </a:r>
          </a:p>
          <a:p>
            <a:pPr>
              <a:spcBef>
                <a:spcPts val="1800"/>
              </a:spcBef>
            </a:pPr>
            <a:r>
              <a:rPr lang="en-US" sz="2400" dirty="0"/>
              <a:t>Combination of mandatory, time-triggered breaths, patient-assisted breaths, and spontaneous breaths.</a:t>
            </a:r>
          </a:p>
          <a:p>
            <a:pPr>
              <a:spcBef>
                <a:spcPts val="1800"/>
              </a:spcBef>
            </a:pPr>
            <a:r>
              <a:rPr lang="en-US" sz="2400" dirty="0"/>
              <a:t> If patient triggers regularly, all breaths are patient-triggered spontaneous breaths, i.e., no time-triggered mandatory breath, only when patient trigger is not detected during the defined breath cycle time (or total breath time), ventilator delivers time-triggered mandatory breaths. </a:t>
            </a:r>
          </a:p>
          <a:p>
            <a:pPr>
              <a:spcBef>
                <a:spcPts val="1800"/>
              </a:spcBef>
            </a:pPr>
            <a:endParaRPr lang="en-US" sz="2400" dirty="0"/>
          </a:p>
        </p:txBody>
      </p:sp>
    </p:spTree>
    <p:extLst>
      <p:ext uri="{BB962C8B-B14F-4D97-AF65-F5344CB8AC3E}">
        <p14:creationId xmlns:p14="http://schemas.microsoft.com/office/powerpoint/2010/main" val="35138317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1E1B5E-93C2-4D34-8111-1C45F8F371AD}"/>
              </a:ext>
            </a:extLst>
          </p:cNvPr>
          <p:cNvSpPr>
            <a:spLocks noGrp="1"/>
          </p:cNvSpPr>
          <p:nvPr>
            <p:ph type="title"/>
          </p:nvPr>
        </p:nvSpPr>
        <p:spPr/>
        <p:txBody>
          <a:bodyPr>
            <a:normAutofit/>
          </a:bodyPr>
          <a:lstStyle/>
          <a:p>
            <a:r>
              <a:rPr lang="en-US" sz="4000" b="0" cap="none" dirty="0"/>
              <a:t>Spontaneous/Timed Noninvasive Ventilation (NIV-ST) (cont’d)</a:t>
            </a:r>
            <a:endParaRPr lang="en-US" sz="4000" dirty="0"/>
          </a:p>
        </p:txBody>
      </p:sp>
      <p:sp>
        <p:nvSpPr>
          <p:cNvPr id="3" name="Content Placeholder 2">
            <a:extLst>
              <a:ext uri="{FF2B5EF4-FFF2-40B4-BE49-F238E27FC236}">
                <a16:creationId xmlns="" xmlns:a16="http://schemas.microsoft.com/office/drawing/2014/main" id="{5A721FA0-1CAD-4E7E-BB92-32F5E92985D2}"/>
              </a:ext>
            </a:extLst>
          </p:cNvPr>
          <p:cNvSpPr>
            <a:spLocks noGrp="1"/>
          </p:cNvSpPr>
          <p:nvPr>
            <p:ph idx="1"/>
          </p:nvPr>
        </p:nvSpPr>
        <p:spPr>
          <a:xfrm>
            <a:off x="628650" y="2282825"/>
            <a:ext cx="7886700" cy="3908425"/>
          </a:xfrm>
        </p:spPr>
        <p:txBody>
          <a:bodyPr>
            <a:normAutofit/>
          </a:bodyPr>
          <a:lstStyle/>
          <a:p>
            <a:pPr>
              <a:spcBef>
                <a:spcPts val="1800"/>
              </a:spcBef>
            </a:pPr>
            <a:r>
              <a:rPr lang="en-US" sz="2400" dirty="0"/>
              <a:t>Ventilator prevents “breath stacking” (a PAC breath compounded by a PS breath) through the use of a “timing window.” </a:t>
            </a:r>
          </a:p>
          <a:p>
            <a:pPr>
              <a:spcBef>
                <a:spcPts val="1800"/>
              </a:spcBef>
            </a:pPr>
            <a:r>
              <a:rPr lang="en-US" sz="2400" dirty="0"/>
              <a:t>If patient attempts to trigger a breath in this timing window, then ventilator will deliver a PAC breath. </a:t>
            </a:r>
          </a:p>
          <a:p>
            <a:pPr>
              <a:spcBef>
                <a:spcPts val="1800"/>
              </a:spcBef>
            </a:pPr>
            <a:r>
              <a:rPr lang="en-US" sz="2400" dirty="0"/>
              <a:t>If patient attempts to trigger a breath outside window, then a spontaneous breath will occur. </a:t>
            </a:r>
          </a:p>
          <a:p>
            <a:pPr>
              <a:spcBef>
                <a:spcPts val="1800"/>
              </a:spcBef>
            </a:pPr>
            <a:endParaRPr lang="en-US" sz="2400" dirty="0"/>
          </a:p>
        </p:txBody>
      </p:sp>
    </p:spTree>
    <p:extLst>
      <p:ext uri="{BB962C8B-B14F-4D97-AF65-F5344CB8AC3E}">
        <p14:creationId xmlns:p14="http://schemas.microsoft.com/office/powerpoint/2010/main" val="2957345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78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30350"/>
            <a:ext cx="7886700" cy="4899025"/>
          </a:xfrm>
        </p:spPr>
        <p:txBody>
          <a:bodyPr>
            <a:noAutofit/>
          </a:bodyPr>
          <a:lstStyle/>
          <a:p>
            <a:pPr lvl="0">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a:t>
            </a:r>
          </a:p>
          <a:p>
            <a:pPr lvl="0">
              <a:lnSpc>
                <a:spcPct val="80000"/>
              </a:lnSpc>
              <a:spcBef>
                <a:spcPts val="600"/>
              </a:spcBef>
            </a:pPr>
            <a:r>
              <a:rPr lang="en-US" sz="2400" dirty="0"/>
              <a:t>RR</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During PAC breaths, resulting Vt created is variable and depends on inspiratory pressure level, patient effort, and patient respiratory system mechanics.</a:t>
            </a:r>
            <a:r>
              <a:rPr lang="en-US" sz="2400" baseline="30000" dirty="0"/>
              <a:t>22</a:t>
            </a:r>
            <a:endParaRPr lang="en-US" sz="2400" dirty="0"/>
          </a:p>
          <a:p>
            <a:pPr>
              <a:lnSpc>
                <a:spcPct val="80000"/>
              </a:lnSpc>
              <a:spcBef>
                <a:spcPts val="600"/>
              </a:spcBef>
            </a:pPr>
            <a:r>
              <a:rPr lang="en-US" sz="2400" dirty="0"/>
              <a:t>During PS breaths, volume will be variable and depend on the PS level, patient effort, and patient respiratory system mechanics.</a:t>
            </a:r>
            <a:r>
              <a:rPr lang="en-US" sz="2400" baseline="30000" dirty="0"/>
              <a:t>22</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7912926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1.17\productions\ART\ART PROCESS\PPT Process\JBL_PPT\Shelledy_171101_Ancillaries\Images\Chapter 04\Fig4.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674" y="173800"/>
            <a:ext cx="5220652" cy="56163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597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4.38</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2746806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5151"/>
            <a:ext cx="7886700" cy="1325563"/>
          </a:xfrm>
        </p:spPr>
        <p:txBody>
          <a:bodyPr>
            <a:normAutofit fontScale="90000"/>
          </a:bodyPr>
          <a:lstStyle/>
          <a:p>
            <a:r>
              <a:rPr lang="en-US" b="0" cap="none" dirty="0"/>
              <a:t>Nasal Continuous Positive Airway Pressure </a:t>
            </a:r>
            <a:br>
              <a:rPr lang="en-US" b="0" cap="none" dirty="0"/>
            </a:br>
            <a:r>
              <a:rPr lang="en-US" b="0" cap="none" dirty="0"/>
              <a:t>(nCPAP)</a:t>
            </a:r>
          </a:p>
        </p:txBody>
      </p:sp>
      <p:sp>
        <p:nvSpPr>
          <p:cNvPr id="3" name="Content Placeholder 2"/>
          <p:cNvSpPr>
            <a:spLocks noGrp="1"/>
          </p:cNvSpPr>
          <p:nvPr>
            <p:ph idx="1"/>
          </p:nvPr>
        </p:nvSpPr>
        <p:spPr>
          <a:xfrm>
            <a:off x="628650" y="2520950"/>
            <a:ext cx="7886700" cy="3546475"/>
          </a:xfrm>
        </p:spPr>
        <p:txBody>
          <a:bodyPr/>
          <a:lstStyle/>
          <a:p>
            <a:r>
              <a:rPr lang="en-US" dirty="0"/>
              <a:t>Available only in neonatal mode and is designed for use with a noninvasive interface.</a:t>
            </a:r>
            <a:r>
              <a:rPr lang="en-US" baseline="30000" dirty="0"/>
              <a:t>22</a:t>
            </a:r>
            <a:r>
              <a:rPr lang="en-US" dirty="0"/>
              <a:t> </a:t>
            </a:r>
          </a:p>
          <a:p>
            <a:endParaRPr lang="en-US" dirty="0"/>
          </a:p>
          <a:p>
            <a:r>
              <a:rPr lang="en-US" dirty="0"/>
              <a:t>Purely spontaneous mode with CPAP as the baseline pressure with no additional pressure added on inspiration.</a:t>
            </a:r>
          </a:p>
        </p:txBody>
      </p:sp>
    </p:spTree>
    <p:extLst>
      <p:ext uri="{BB962C8B-B14F-4D97-AF65-F5344CB8AC3E}">
        <p14:creationId xmlns:p14="http://schemas.microsoft.com/office/powerpoint/2010/main" val="18529293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30400"/>
            <a:ext cx="7886700" cy="3994150"/>
          </a:xfrm>
        </p:spPr>
        <p:txBody>
          <a:bodyPr/>
          <a:lstStyle/>
          <a:p>
            <a:pPr lvl="0"/>
            <a:r>
              <a:rPr lang="en-US" dirty="0"/>
              <a:t>Fio</a:t>
            </a:r>
            <a:r>
              <a:rPr lang="en-US" baseline="-25000" dirty="0"/>
              <a:t>2</a:t>
            </a:r>
            <a:endParaRPr lang="en-US" dirty="0"/>
          </a:p>
          <a:p>
            <a:pPr lvl="0"/>
            <a:r>
              <a:rPr lang="en-US" dirty="0"/>
              <a:t>CPAP</a:t>
            </a:r>
          </a:p>
          <a:p>
            <a:pPr lvl="0"/>
            <a:r>
              <a:rPr lang="en-US" dirty="0"/>
              <a:t>RR</a:t>
            </a:r>
          </a:p>
          <a:p>
            <a:pPr lvl="0"/>
            <a:endParaRPr lang="en-US" dirty="0"/>
          </a:p>
          <a:p>
            <a:pPr lvl="0"/>
            <a:r>
              <a:rPr lang="en-US" dirty="0"/>
              <a:t>Vt created will be variable and depend on: patient effort, and patient respiratory system mechanics.</a:t>
            </a:r>
            <a:r>
              <a:rPr lang="en-US" baseline="30000" dirty="0"/>
              <a:t>22</a:t>
            </a:r>
            <a:endParaRPr lang="en-US" dirty="0"/>
          </a:p>
          <a:p>
            <a:endParaRPr lang="en-US" dirty="0"/>
          </a:p>
        </p:txBody>
      </p:sp>
    </p:spTree>
    <p:extLst>
      <p:ext uri="{BB962C8B-B14F-4D97-AF65-F5344CB8AC3E}">
        <p14:creationId xmlns:p14="http://schemas.microsoft.com/office/powerpoint/2010/main" val="20839062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033"/>
            <a:ext cx="8229600" cy="1325563"/>
          </a:xfrm>
        </p:spPr>
        <p:txBody>
          <a:bodyPr>
            <a:normAutofit fontScale="90000"/>
          </a:bodyPr>
          <a:lstStyle/>
          <a:p>
            <a:r>
              <a:rPr lang="en-US" b="0" cap="none" dirty="0"/>
              <a:t>Nasal Continuous Positive Airway Pressure-pressure Control (nCPAP-PC)</a:t>
            </a:r>
          </a:p>
        </p:txBody>
      </p:sp>
      <p:sp>
        <p:nvSpPr>
          <p:cNvPr id="3" name="Content Placeholder 2"/>
          <p:cNvSpPr>
            <a:spLocks noGrp="1"/>
          </p:cNvSpPr>
          <p:nvPr>
            <p:ph idx="1"/>
          </p:nvPr>
        </p:nvSpPr>
        <p:spPr>
          <a:xfrm>
            <a:off x="628650" y="2589294"/>
            <a:ext cx="7886700" cy="3085935"/>
          </a:xfrm>
        </p:spPr>
        <p:txBody>
          <a:bodyPr/>
          <a:lstStyle/>
          <a:p>
            <a:r>
              <a:rPr lang="en-US" dirty="0"/>
              <a:t>Noninvasive pressure-targeted mode of ventilation allowing for mandatory, time-triggered breaths or patient-assisted breaths.</a:t>
            </a:r>
            <a:r>
              <a:rPr lang="en-US" baseline="30000" dirty="0"/>
              <a:t>22</a:t>
            </a:r>
            <a:r>
              <a:rPr lang="en-US" dirty="0"/>
              <a:t> </a:t>
            </a:r>
          </a:p>
          <a:p>
            <a:endParaRPr lang="en-US" dirty="0"/>
          </a:p>
          <a:p>
            <a:r>
              <a:rPr lang="en-US" dirty="0"/>
              <a:t>Breath cycles to exhalation once the inspiratory time has been reached</a:t>
            </a:r>
          </a:p>
        </p:txBody>
      </p:sp>
    </p:spTree>
    <p:extLst>
      <p:ext uri="{BB962C8B-B14F-4D97-AF65-F5344CB8AC3E}">
        <p14:creationId xmlns:p14="http://schemas.microsoft.com/office/powerpoint/2010/main" val="24922448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pPr lvl="0"/>
            <a:endParaRPr lang="en-US" dirty="0"/>
          </a:p>
          <a:p>
            <a:pPr lvl="0"/>
            <a:r>
              <a:rPr lang="en-US" dirty="0"/>
              <a:t>Pressure will be consistently delivered from breath to breath; Vt and flow are variable and will depend on the inspiratory pressure level, patient effort, and patient respiratory system mechanics.</a:t>
            </a:r>
            <a:r>
              <a:rPr lang="en-US" baseline="30000" dirty="0"/>
              <a:t>22</a:t>
            </a:r>
            <a:endParaRPr lang="en-US" dirty="0"/>
          </a:p>
          <a:p>
            <a:endParaRPr lang="en-US" dirty="0"/>
          </a:p>
        </p:txBody>
      </p:sp>
    </p:spTree>
    <p:extLst>
      <p:ext uri="{BB962C8B-B14F-4D97-AF65-F5344CB8AC3E}">
        <p14:creationId xmlns:p14="http://schemas.microsoft.com/office/powerpoint/2010/main" val="350697855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2593"/>
            <a:ext cx="7886700" cy="1325563"/>
          </a:xfrm>
        </p:spPr>
        <p:txBody>
          <a:bodyPr>
            <a:normAutofit/>
          </a:bodyPr>
          <a:lstStyle/>
          <a:p>
            <a:r>
              <a:rPr lang="en-US" sz="4000" b="0" cap="none" dirty="0"/>
              <a:t>Apnea Backup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2206625"/>
            <a:ext cx="7886700" cy="3556000"/>
          </a:xfrm>
        </p:spPr>
        <p:txBody>
          <a:bodyPr/>
          <a:lstStyle/>
          <a:p>
            <a:r>
              <a:rPr lang="en-US" dirty="0"/>
              <a:t>Ventilator will go into apnea backup ventilation if no breaths are detected in the clinician-set interval.</a:t>
            </a:r>
            <a:r>
              <a:rPr lang="en-US" baseline="30000" dirty="0"/>
              <a:t>22</a:t>
            </a:r>
            <a:r>
              <a:rPr lang="en-US" dirty="0"/>
              <a:t> </a:t>
            </a:r>
          </a:p>
          <a:p>
            <a:endParaRPr lang="en-US" dirty="0"/>
          </a:p>
          <a:p>
            <a:r>
              <a:rPr lang="en-US" dirty="0"/>
              <a:t>Mode of apnea backup ventilation depends on the mode that patient is in (table 4-37)</a:t>
            </a:r>
          </a:p>
        </p:txBody>
      </p:sp>
    </p:spTree>
    <p:extLst>
      <p:ext uri="{BB962C8B-B14F-4D97-AF65-F5344CB8AC3E}">
        <p14:creationId xmlns:p14="http://schemas.microsoft.com/office/powerpoint/2010/main" val="16844861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t>Nebulizer</a:t>
            </a:r>
            <a:endParaRPr lang="en-US" b="0" dirty="0"/>
          </a:p>
        </p:txBody>
      </p:sp>
      <p:sp>
        <p:nvSpPr>
          <p:cNvPr id="3" name="Content Placeholder 2"/>
          <p:cNvSpPr>
            <a:spLocks noGrp="1"/>
          </p:cNvSpPr>
          <p:nvPr>
            <p:ph idx="1"/>
          </p:nvPr>
        </p:nvSpPr>
        <p:spPr/>
        <p:txBody>
          <a:bodyPr>
            <a:normAutofit/>
          </a:bodyPr>
          <a:lstStyle/>
          <a:p>
            <a:r>
              <a:rPr lang="en-US" sz="2400" dirty="0"/>
              <a:t>Pneumatic nebulization function powers a standard inline nebulizer for delivery of prescribed medications in ventilator circuit.</a:t>
            </a:r>
            <a:r>
              <a:rPr lang="en-US" sz="2400" baseline="30000" dirty="0"/>
              <a:t>22</a:t>
            </a:r>
            <a:r>
              <a:rPr lang="en-US" sz="2400" dirty="0"/>
              <a:t> </a:t>
            </a:r>
          </a:p>
          <a:p>
            <a:endParaRPr lang="en-US" sz="2400" dirty="0"/>
          </a:p>
          <a:p>
            <a:r>
              <a:rPr lang="en-US" sz="2400" dirty="0"/>
              <a:t>When nebulization is active, nebulizer flow is synchronized with the inspiratory phase of each breath for 30 minutes. </a:t>
            </a:r>
          </a:p>
          <a:p>
            <a:endParaRPr lang="en-US" sz="2400" dirty="0"/>
          </a:p>
          <a:p>
            <a:r>
              <a:rPr lang="en-US" sz="2400" dirty="0"/>
              <a:t>Nebulization can be activated in all modes of ventilation.</a:t>
            </a:r>
          </a:p>
          <a:p>
            <a:endParaRPr lang="en-US" sz="2400" dirty="0"/>
          </a:p>
        </p:txBody>
      </p:sp>
    </p:spTree>
    <p:extLst>
      <p:ext uri="{BB962C8B-B14F-4D97-AF65-F5344CB8AC3E}">
        <p14:creationId xmlns:p14="http://schemas.microsoft.com/office/powerpoint/2010/main" val="34833648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Dynamic Lung Panel</a:t>
            </a:r>
          </a:p>
        </p:txBody>
      </p:sp>
      <p:sp>
        <p:nvSpPr>
          <p:cNvPr id="3" name="Content Placeholder 2"/>
          <p:cNvSpPr>
            <a:spLocks noGrp="1"/>
          </p:cNvSpPr>
          <p:nvPr>
            <p:ph idx="1"/>
          </p:nvPr>
        </p:nvSpPr>
        <p:spPr>
          <a:xfrm>
            <a:off x="628650" y="1939925"/>
            <a:ext cx="7886700" cy="4079875"/>
          </a:xfrm>
        </p:spPr>
        <p:txBody>
          <a:bodyPr>
            <a:normAutofit fontScale="85000" lnSpcReduction="20000"/>
          </a:bodyPr>
          <a:lstStyle/>
          <a:p>
            <a:r>
              <a:rPr lang="en-US" dirty="0"/>
              <a:t>Dynamic lung panel visualizes tidal volume, lung compliance, patient triggering, and resistance in real time.</a:t>
            </a:r>
            <a:r>
              <a:rPr lang="en-US" baseline="30000" dirty="0"/>
              <a:t>22</a:t>
            </a:r>
            <a:r>
              <a:rPr lang="en-US" dirty="0"/>
              <a:t> </a:t>
            </a:r>
          </a:p>
          <a:p>
            <a:endParaRPr lang="en-US" dirty="0"/>
          </a:p>
          <a:p>
            <a:r>
              <a:rPr lang="en-US" dirty="0"/>
              <a:t>Lungs expand and contract in synchrony with actual breaths. Numeric values for resistance (R</a:t>
            </a:r>
            <a:r>
              <a:rPr lang="en-US" baseline="-25000" dirty="0"/>
              <a:t>insp</a:t>
            </a:r>
            <a:r>
              <a:rPr lang="en-US" dirty="0"/>
              <a:t>) and compliance (C</a:t>
            </a:r>
            <a:r>
              <a:rPr lang="en-US" baseline="-25000" dirty="0"/>
              <a:t>stat</a:t>
            </a:r>
            <a:r>
              <a:rPr lang="en-US" dirty="0"/>
              <a:t>) are displayed. </a:t>
            </a:r>
          </a:p>
          <a:p>
            <a:endParaRPr lang="en-US" dirty="0"/>
          </a:p>
          <a:p>
            <a:r>
              <a:rPr lang="en-US" dirty="0"/>
              <a:t>Shape of lungs and the bronchial tree are also related to compliance and resistance values. </a:t>
            </a:r>
          </a:p>
          <a:p>
            <a:endParaRPr lang="en-US" dirty="0"/>
          </a:p>
          <a:p>
            <a:r>
              <a:rPr lang="en-US" dirty="0"/>
              <a:t>If all values are in a normal range, the panel is framed in green.</a:t>
            </a:r>
          </a:p>
          <a:p>
            <a:endParaRPr lang="en-US" dirty="0"/>
          </a:p>
        </p:txBody>
      </p:sp>
    </p:spTree>
    <p:extLst>
      <p:ext uri="{BB962C8B-B14F-4D97-AF65-F5344CB8AC3E}">
        <p14:creationId xmlns:p14="http://schemas.microsoft.com/office/powerpoint/2010/main" val="30299092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Tab04_03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164" y="185322"/>
            <a:ext cx="4745672" cy="595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7490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4\Tab04_03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4887" y="194878"/>
            <a:ext cx="2074227" cy="602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4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Accessories</a:t>
            </a:r>
          </a:p>
        </p:txBody>
      </p:sp>
      <p:sp>
        <p:nvSpPr>
          <p:cNvPr id="3" name="Content Placeholder 2"/>
          <p:cNvSpPr>
            <a:spLocks noGrp="1"/>
          </p:cNvSpPr>
          <p:nvPr>
            <p:ph idx="1"/>
          </p:nvPr>
        </p:nvSpPr>
        <p:spPr>
          <a:xfrm>
            <a:off x="628650" y="2282825"/>
            <a:ext cx="7886700" cy="3089275"/>
          </a:xfrm>
        </p:spPr>
        <p:txBody>
          <a:bodyPr/>
          <a:lstStyle/>
          <a:p>
            <a:r>
              <a:rPr lang="en-US" dirty="0"/>
              <a:t>HAMILTON-MR1 has an integrated vibrating mesh Aerogen® nebulizer for aerosolized medication delivery.</a:t>
            </a:r>
            <a:r>
              <a:rPr lang="en-US" baseline="30000" dirty="0"/>
              <a:t>22</a:t>
            </a:r>
            <a:endParaRPr lang="en-US" dirty="0"/>
          </a:p>
        </p:txBody>
      </p:sp>
    </p:spTree>
    <p:extLst>
      <p:ext uri="{BB962C8B-B14F-4D97-AF65-F5344CB8AC3E}">
        <p14:creationId xmlns:p14="http://schemas.microsoft.com/office/powerpoint/2010/main" val="13370300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Fig4.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477" y="264160"/>
            <a:ext cx="5583047" cy="5641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597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4.39</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8923389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Airon pNeuton </a:t>
            </a:r>
          </a:p>
        </p:txBody>
      </p:sp>
      <p:sp>
        <p:nvSpPr>
          <p:cNvPr id="3" name="Content Placeholder 2"/>
          <p:cNvSpPr>
            <a:spLocks noGrp="1"/>
          </p:cNvSpPr>
          <p:nvPr>
            <p:ph idx="1"/>
          </p:nvPr>
        </p:nvSpPr>
        <p:spPr>
          <a:xfrm>
            <a:off x="628650" y="1885950"/>
            <a:ext cx="7886700" cy="4743450"/>
          </a:xfrm>
        </p:spPr>
        <p:txBody>
          <a:bodyPr>
            <a:normAutofit/>
          </a:bodyPr>
          <a:lstStyle/>
          <a:p>
            <a:r>
              <a:rPr lang="en-US" sz="2400" dirty="0"/>
              <a:t>Ventilators are small (&lt; 15 pounds), pneumatically powered, pneumatically controlled and MRI compatible. The operator interfaces consist of a series of control knobs and a pressure gauge. </a:t>
            </a:r>
          </a:p>
          <a:p>
            <a:r>
              <a:rPr lang="en-US" sz="2400" dirty="0"/>
              <a:t>Being pneumatically driven they can provide ventilation while on transport or in the MRI suite. </a:t>
            </a:r>
          </a:p>
          <a:p>
            <a:r>
              <a:rPr lang="en-US" sz="2400" dirty="0"/>
              <a:t>pNeuton Mini is designed to ventilate neonatal, infant and pediatric patients. </a:t>
            </a:r>
          </a:p>
          <a:p>
            <a:r>
              <a:rPr lang="en-US" sz="2400" dirty="0"/>
              <a:t>pNeuton A and S models are designed to ventilate pediatric and adult patients. (The family of pNeuton ventilators are depicted in Figure 4-42)</a:t>
            </a:r>
          </a:p>
          <a:p>
            <a:endParaRPr lang="en-US" sz="2400" dirty="0"/>
          </a:p>
        </p:txBody>
      </p:sp>
    </p:spTree>
    <p:extLst>
      <p:ext uri="{BB962C8B-B14F-4D97-AF65-F5344CB8AC3E}">
        <p14:creationId xmlns:p14="http://schemas.microsoft.com/office/powerpoint/2010/main" val="220761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110" y="3040311"/>
            <a:ext cx="3526590" cy="300082"/>
          </a:xfrm>
          <a:prstGeom prst="rect">
            <a:avLst/>
          </a:prstGeom>
          <a:noFill/>
        </p:spPr>
        <p:txBody>
          <a:bodyPr wrap="square" rtlCol="0">
            <a:spAutoFit/>
          </a:bodyPr>
          <a:lstStyle/>
          <a:p>
            <a:pPr algn="ctr"/>
            <a:r>
              <a:rPr lang="en-US" sz="1350" dirty="0"/>
              <a:t>A. </a:t>
            </a:r>
            <a:r>
              <a:rPr lang="en-US" sz="1350" b="1" dirty="0"/>
              <a:t>pNeuton Mini (neonatal/infant/pediatric)</a:t>
            </a:r>
            <a:r>
              <a:rPr lang="en-US" sz="1350" dirty="0"/>
              <a:t> </a:t>
            </a:r>
          </a:p>
        </p:txBody>
      </p:sp>
      <p:sp>
        <p:nvSpPr>
          <p:cNvPr id="12" name="TextBox 11"/>
          <p:cNvSpPr txBox="1"/>
          <p:nvPr/>
        </p:nvSpPr>
        <p:spPr>
          <a:xfrm>
            <a:off x="4860089" y="2985631"/>
            <a:ext cx="3809999" cy="507831"/>
          </a:xfrm>
          <a:prstGeom prst="rect">
            <a:avLst/>
          </a:prstGeom>
          <a:noFill/>
        </p:spPr>
        <p:txBody>
          <a:bodyPr wrap="square" rtlCol="0">
            <a:spAutoFit/>
          </a:bodyPr>
          <a:lstStyle/>
          <a:p>
            <a:pPr algn="ctr"/>
            <a:r>
              <a:rPr lang="en-US" sz="1350" dirty="0"/>
              <a:t>B) </a:t>
            </a:r>
            <a:r>
              <a:rPr lang="en-US" sz="1350" b="1" dirty="0"/>
              <a:t>pNeuton S (pediatric/adult)</a:t>
            </a:r>
            <a:endParaRPr lang="en-US" sz="1350" dirty="0"/>
          </a:p>
          <a:p>
            <a:pPr algn="ctr"/>
            <a:endParaRPr lang="en-US" sz="1350" dirty="0"/>
          </a:p>
        </p:txBody>
      </p:sp>
      <p:sp>
        <p:nvSpPr>
          <p:cNvPr id="13" name="TextBox 12"/>
          <p:cNvSpPr txBox="1"/>
          <p:nvPr/>
        </p:nvSpPr>
        <p:spPr>
          <a:xfrm>
            <a:off x="2955088" y="5672927"/>
            <a:ext cx="3636211" cy="300082"/>
          </a:xfrm>
          <a:prstGeom prst="rect">
            <a:avLst/>
          </a:prstGeom>
          <a:noFill/>
        </p:spPr>
        <p:txBody>
          <a:bodyPr wrap="square" rtlCol="0">
            <a:spAutoFit/>
          </a:bodyPr>
          <a:lstStyle/>
          <a:p>
            <a:pPr algn="ctr"/>
            <a:r>
              <a:rPr lang="en-US" sz="1350" dirty="0"/>
              <a:t>C) </a:t>
            </a:r>
            <a:r>
              <a:rPr lang="en-US" sz="1350" b="1" dirty="0"/>
              <a:t>pNeuton B (pediatric/adult</a:t>
            </a:r>
            <a:r>
              <a:rPr lang="en-US" sz="1350" b="1" dirty="0" smtClean="0"/>
              <a:t>)</a:t>
            </a:r>
            <a:endParaRPr lang="en-US" sz="1350" dirty="0"/>
          </a:p>
        </p:txBody>
      </p:sp>
      <p:pic>
        <p:nvPicPr>
          <p:cNvPr id="1030" name="Picture 6" descr="\\10.1.1.17\productions\ART\ART PROCESS\PPT Process\JBL_PPT\Shelledy_171101_Ancillaries\Images\Chapter 04\Fig4.4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089" y="3493462"/>
            <a:ext cx="3810000" cy="21764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10.1.1.17\productions\ART\ART PROCESS\PPT Process\JBL_PPT\Shelledy_171101_Ancillaries\Images\Chapter 04\Fig4.4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10" y="73947"/>
            <a:ext cx="3810000" cy="29384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1.1.17\productions\ART\ART PROCESS\PPT Process\JBL_PPT\Shelledy_171101_Ancillaries\Images\Chapter 04\Fig4.4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89" y="913734"/>
            <a:ext cx="3810000" cy="206057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3594555" y="5905976"/>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4.42 A-C</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1848534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4\Tab04_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2473325"/>
            <a:ext cx="8385175" cy="191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5121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4337"/>
            <a:ext cx="7886700" cy="1325563"/>
          </a:xfrm>
        </p:spPr>
        <p:txBody>
          <a:bodyPr>
            <a:normAutofit fontScale="90000"/>
          </a:bodyPr>
          <a:lstStyle/>
          <a:p>
            <a:r>
              <a:rPr lang="en-US" b="0" cap="none" dirty="0"/>
              <a:t>Continuous Positive Airway Pressure</a:t>
            </a:r>
            <a:br>
              <a:rPr lang="en-US" b="0" cap="none" dirty="0"/>
            </a:br>
            <a:r>
              <a:rPr lang="en-US" b="0" cap="none" dirty="0"/>
              <a:t>(CPAP) pNeuton Mini</a:t>
            </a:r>
          </a:p>
        </p:txBody>
      </p:sp>
      <p:sp>
        <p:nvSpPr>
          <p:cNvPr id="3" name="Content Placeholder 2"/>
          <p:cNvSpPr>
            <a:spLocks noGrp="1"/>
          </p:cNvSpPr>
          <p:nvPr>
            <p:ph idx="1"/>
          </p:nvPr>
        </p:nvSpPr>
        <p:spPr>
          <a:xfrm>
            <a:off x="628650" y="2006600"/>
            <a:ext cx="7886700" cy="4351338"/>
          </a:xfrm>
        </p:spPr>
        <p:txBody>
          <a:bodyPr/>
          <a:lstStyle/>
          <a:p>
            <a:r>
              <a:rPr lang="en-US" dirty="0"/>
              <a:t>Purely spontaneous mode of ventilation.</a:t>
            </a:r>
            <a:r>
              <a:rPr lang="en-US" baseline="30000" dirty="0"/>
              <a:t>23</a:t>
            </a:r>
            <a:r>
              <a:rPr lang="en-US" dirty="0"/>
              <a:t> </a:t>
            </a:r>
          </a:p>
          <a:p>
            <a:endParaRPr lang="en-US" dirty="0"/>
          </a:p>
          <a:p>
            <a:r>
              <a:rPr lang="en-US" dirty="0"/>
              <a:t>No mandatory breaths are delivered. </a:t>
            </a:r>
          </a:p>
          <a:p>
            <a:endParaRPr lang="en-US" dirty="0"/>
          </a:p>
          <a:p>
            <a:r>
              <a:rPr lang="en-US" dirty="0"/>
              <a:t>Throughout breath cycle, clinician-set pressure is provided. </a:t>
            </a:r>
          </a:p>
          <a:p>
            <a:endParaRPr lang="en-US" dirty="0"/>
          </a:p>
          <a:p>
            <a:r>
              <a:rPr lang="en-US" dirty="0"/>
              <a:t>Breaths are supported only with demand flow.</a:t>
            </a:r>
          </a:p>
          <a:p>
            <a:endParaRPr lang="en-US" dirty="0"/>
          </a:p>
        </p:txBody>
      </p:sp>
    </p:spTree>
    <p:extLst>
      <p:ext uri="{BB962C8B-B14F-4D97-AF65-F5344CB8AC3E}">
        <p14:creationId xmlns:p14="http://schemas.microsoft.com/office/powerpoint/2010/main" val="8322001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044700"/>
            <a:ext cx="7886700" cy="3584575"/>
          </a:xfrm>
        </p:spPr>
        <p:txBody>
          <a:bodyPr/>
          <a:lstStyle/>
          <a:p>
            <a:pPr lvl="0"/>
            <a:r>
              <a:rPr lang="en-US" dirty="0"/>
              <a:t>Fio</a:t>
            </a:r>
            <a:r>
              <a:rPr lang="en-US" baseline="-25000" dirty="0"/>
              <a:t>2</a:t>
            </a:r>
            <a:endParaRPr lang="en-US" dirty="0"/>
          </a:p>
          <a:p>
            <a:pPr lvl="0"/>
            <a:r>
              <a:rPr lang="en-US" dirty="0"/>
              <a:t>CPAP</a:t>
            </a:r>
          </a:p>
          <a:p>
            <a:pPr lvl="0"/>
            <a:endParaRPr lang="en-US" dirty="0"/>
          </a:p>
          <a:p>
            <a:pPr lvl="0"/>
            <a:r>
              <a:rPr lang="en-US" dirty="0"/>
              <a:t>Vt will be variable and depend on patient effort, and patient respiratory system mechanics.</a:t>
            </a:r>
            <a:r>
              <a:rPr lang="en-US" baseline="30000" dirty="0"/>
              <a:t>23</a:t>
            </a:r>
            <a:endParaRPr lang="en-US" dirty="0"/>
          </a:p>
        </p:txBody>
      </p:sp>
    </p:spTree>
    <p:extLst>
      <p:ext uri="{BB962C8B-B14F-4D97-AF65-F5344CB8AC3E}">
        <p14:creationId xmlns:p14="http://schemas.microsoft.com/office/powerpoint/2010/main" val="30600226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7051"/>
            <a:ext cx="7886700" cy="1325563"/>
          </a:xfrm>
        </p:spPr>
        <p:txBody>
          <a:bodyPr>
            <a:normAutofit fontScale="90000"/>
          </a:bodyPr>
          <a:lstStyle/>
          <a:p>
            <a:r>
              <a:rPr lang="en-US" b="0" cap="none" dirty="0"/>
              <a:t>Intermittent Mandatory Ventilation</a:t>
            </a:r>
            <a:br>
              <a:rPr lang="en-US" b="0" cap="none" dirty="0"/>
            </a:br>
            <a:r>
              <a:rPr lang="en-US" b="0" cap="none" dirty="0"/>
              <a:t> (IMV) + CPAP</a:t>
            </a:r>
          </a:p>
        </p:txBody>
      </p:sp>
      <p:sp>
        <p:nvSpPr>
          <p:cNvPr id="3" name="Content Placeholder 2"/>
          <p:cNvSpPr>
            <a:spLocks noGrp="1"/>
          </p:cNvSpPr>
          <p:nvPr>
            <p:ph idx="1"/>
          </p:nvPr>
        </p:nvSpPr>
        <p:spPr>
          <a:xfrm>
            <a:off x="628650" y="2291979"/>
            <a:ext cx="7886700" cy="3861171"/>
          </a:xfrm>
        </p:spPr>
        <p:txBody>
          <a:bodyPr/>
          <a:lstStyle/>
          <a:p>
            <a:r>
              <a:rPr lang="en-US" dirty="0"/>
              <a:t>IMV delivers a set number of pressure-targeted (P</a:t>
            </a:r>
            <a:r>
              <a:rPr lang="en-US" baseline="-25000" dirty="0"/>
              <a:t>insp</a:t>
            </a:r>
            <a:r>
              <a:rPr lang="en-US" dirty="0"/>
              <a:t>) breaths in which inspiratory time is directly controlled by the clinician while the respiratory rate is controlled by expiratory time setting.</a:t>
            </a:r>
            <a:r>
              <a:rPr lang="en-US" baseline="30000" dirty="0"/>
              <a:t>23</a:t>
            </a:r>
            <a:r>
              <a:rPr lang="en-US" dirty="0"/>
              <a:t> </a:t>
            </a:r>
          </a:p>
          <a:p>
            <a:endParaRPr lang="en-US" dirty="0"/>
          </a:p>
          <a:p>
            <a:r>
              <a:rPr lang="en-US" dirty="0"/>
              <a:t>In between these IMV breaths, patient can breathe spontaneously from baseline pressure setting (CPAP spontaneous). </a:t>
            </a:r>
          </a:p>
          <a:p>
            <a:endParaRPr lang="en-US" dirty="0"/>
          </a:p>
        </p:txBody>
      </p:sp>
    </p:spTree>
    <p:extLst>
      <p:ext uri="{BB962C8B-B14F-4D97-AF65-F5344CB8AC3E}">
        <p14:creationId xmlns:p14="http://schemas.microsoft.com/office/powerpoint/2010/main" val="18736387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b="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Expiratory time</a:t>
            </a:r>
          </a:p>
          <a:p>
            <a:pPr lvl="0"/>
            <a:r>
              <a:rPr lang="en-US" dirty="0"/>
              <a:t>Flow (V</a:t>
            </a:r>
            <a:r>
              <a:rPr lang="en-US" baseline="-25000" dirty="0"/>
              <a:t>insp</a:t>
            </a:r>
            <a:r>
              <a:rPr lang="en-US" dirty="0"/>
              <a:t>)</a:t>
            </a:r>
          </a:p>
          <a:p>
            <a:endParaRPr lang="en-US" dirty="0"/>
          </a:p>
        </p:txBody>
      </p:sp>
    </p:spTree>
    <p:extLst>
      <p:ext uri="{BB962C8B-B14F-4D97-AF65-F5344CB8AC3E}">
        <p14:creationId xmlns:p14="http://schemas.microsoft.com/office/powerpoint/2010/main" val="16205067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876"/>
            <a:ext cx="7886700" cy="1325563"/>
          </a:xfrm>
        </p:spPr>
        <p:txBody>
          <a:bodyPr>
            <a:normAutofit fontScale="90000"/>
          </a:bodyPr>
          <a:lstStyle/>
          <a:p>
            <a:r>
              <a:rPr lang="en-US" b="0" cap="none" dirty="0"/>
              <a:t/>
            </a:r>
            <a:br>
              <a:rPr lang="en-US" b="0" cap="none" dirty="0"/>
            </a:br>
            <a:r>
              <a:rPr lang="en-US" b="0" cap="none" dirty="0"/>
              <a:t>Continuous Positive Airway Pressure</a:t>
            </a:r>
            <a:br>
              <a:rPr lang="en-US" b="0" cap="none" dirty="0"/>
            </a:br>
            <a:r>
              <a:rPr lang="en-US" b="0" cap="none" dirty="0"/>
              <a:t>pNeuton A and S</a:t>
            </a:r>
          </a:p>
        </p:txBody>
      </p:sp>
      <p:sp>
        <p:nvSpPr>
          <p:cNvPr id="3" name="Content Placeholder 2"/>
          <p:cNvSpPr>
            <a:spLocks noGrp="1"/>
          </p:cNvSpPr>
          <p:nvPr>
            <p:ph idx="1"/>
          </p:nvPr>
        </p:nvSpPr>
        <p:spPr>
          <a:xfrm>
            <a:off x="628650" y="2236786"/>
            <a:ext cx="7886700" cy="4351338"/>
          </a:xfrm>
        </p:spPr>
        <p:txBody>
          <a:bodyPr>
            <a:normAutofit/>
          </a:bodyPr>
          <a:lstStyle/>
          <a:p>
            <a:r>
              <a:rPr lang="en-US" sz="2600" dirty="0"/>
              <a:t>CPAP is a purely spontaneous mode of ventilation.</a:t>
            </a:r>
            <a:r>
              <a:rPr lang="en-US" sz="2600" baseline="30000" dirty="0"/>
              <a:t>24,25</a:t>
            </a:r>
            <a:r>
              <a:rPr lang="en-US" sz="2600" dirty="0"/>
              <a:t> </a:t>
            </a:r>
          </a:p>
          <a:p>
            <a:endParaRPr lang="en-US" sz="2600" dirty="0"/>
          </a:p>
          <a:p>
            <a:r>
              <a:rPr lang="en-US" sz="2600" dirty="0"/>
              <a:t>No mandatory breaths are delivered. </a:t>
            </a:r>
          </a:p>
          <a:p>
            <a:endParaRPr lang="en-US" sz="2600" dirty="0"/>
          </a:p>
          <a:p>
            <a:r>
              <a:rPr lang="en-US" sz="2600" dirty="0"/>
              <a:t>Throughout the breath cycle the clinician-set pressure is provided. </a:t>
            </a:r>
          </a:p>
          <a:p>
            <a:endParaRPr lang="en-US" sz="2600" dirty="0"/>
          </a:p>
          <a:p>
            <a:r>
              <a:rPr lang="en-US" sz="2600" dirty="0"/>
              <a:t>Breaths are supported only with demand flow.</a:t>
            </a:r>
          </a:p>
          <a:p>
            <a:endParaRPr lang="en-US" sz="2600" dirty="0"/>
          </a:p>
        </p:txBody>
      </p:sp>
    </p:spTree>
    <p:extLst>
      <p:ext uri="{BB962C8B-B14F-4D97-AF65-F5344CB8AC3E}">
        <p14:creationId xmlns:p14="http://schemas.microsoft.com/office/powerpoint/2010/main" val="31293517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CPAP</a:t>
            </a:r>
          </a:p>
          <a:p>
            <a:pPr lvl="0"/>
            <a:endParaRPr lang="en-US" dirty="0"/>
          </a:p>
          <a:p>
            <a:r>
              <a:rPr lang="en-US" dirty="0"/>
              <a:t>Vt will be variable and depend on patient effort, and patient respiratory system mechanics.</a:t>
            </a:r>
            <a:r>
              <a:rPr lang="en-US" baseline="30000" dirty="0"/>
              <a:t>23</a:t>
            </a:r>
            <a:endParaRPr lang="en-US" dirty="0"/>
          </a:p>
        </p:txBody>
      </p:sp>
    </p:spTree>
    <p:extLst>
      <p:ext uri="{BB962C8B-B14F-4D97-AF65-F5344CB8AC3E}">
        <p14:creationId xmlns:p14="http://schemas.microsoft.com/office/powerpoint/2010/main" val="34544465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Intermittent Mandatory Ventilation </a:t>
            </a:r>
            <a:br>
              <a:rPr lang="en-US" b="0" cap="none" dirty="0"/>
            </a:br>
            <a:r>
              <a:rPr lang="en-US" b="0" cap="none" dirty="0"/>
              <a:t>(IMV) + CPAP</a:t>
            </a:r>
          </a:p>
        </p:txBody>
      </p:sp>
      <p:sp>
        <p:nvSpPr>
          <p:cNvPr id="3" name="Content Placeholder 2"/>
          <p:cNvSpPr>
            <a:spLocks noGrp="1"/>
          </p:cNvSpPr>
          <p:nvPr>
            <p:ph idx="1"/>
          </p:nvPr>
        </p:nvSpPr>
        <p:spPr>
          <a:xfrm>
            <a:off x="628650" y="2213429"/>
            <a:ext cx="7886700" cy="3996871"/>
          </a:xfrm>
        </p:spPr>
        <p:txBody>
          <a:bodyPr/>
          <a:lstStyle/>
          <a:p>
            <a:r>
              <a:rPr lang="en-US" dirty="0"/>
              <a:t>IMV delivers a set number of pressure-targeted (P</a:t>
            </a:r>
            <a:r>
              <a:rPr lang="en-US" baseline="-25000" dirty="0"/>
              <a:t>insp</a:t>
            </a:r>
            <a:r>
              <a:rPr lang="en-US" dirty="0"/>
              <a:t>) breaths in which inspiratory time is directly controlled by clinician while respiratory rate is controlled by the expiratory time setting.</a:t>
            </a:r>
            <a:r>
              <a:rPr lang="en-US" baseline="30000" dirty="0"/>
              <a:t>23</a:t>
            </a:r>
            <a:r>
              <a:rPr lang="en-US" dirty="0"/>
              <a:t> </a:t>
            </a:r>
          </a:p>
          <a:p>
            <a:endParaRPr lang="en-US" dirty="0"/>
          </a:p>
          <a:p>
            <a:r>
              <a:rPr lang="en-US" dirty="0"/>
              <a:t>In between these IMV breaths, the patient can breathe spontaneously from baseline pressure setting (CPAP spontaneous). </a:t>
            </a:r>
          </a:p>
          <a:p>
            <a:endParaRPr lang="en-US" dirty="0"/>
          </a:p>
        </p:txBody>
      </p:sp>
    </p:spTree>
    <p:extLst>
      <p:ext uri="{BB962C8B-B14F-4D97-AF65-F5344CB8AC3E}">
        <p14:creationId xmlns:p14="http://schemas.microsoft.com/office/powerpoint/2010/main" val="6437016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Tab04_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446" y="261093"/>
            <a:ext cx="3781108" cy="590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303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Expiratory time</a:t>
            </a:r>
          </a:p>
          <a:p>
            <a:pPr lvl="0"/>
            <a:r>
              <a:rPr lang="en-US" dirty="0"/>
              <a:t>Flow (V</a:t>
            </a:r>
            <a:r>
              <a:rPr lang="en-US" baseline="-25000" dirty="0"/>
              <a:t>insp</a:t>
            </a:r>
            <a:r>
              <a:rPr lang="en-US" dirty="0"/>
              <a:t>)</a:t>
            </a:r>
          </a:p>
        </p:txBody>
      </p:sp>
    </p:spTree>
    <p:extLst>
      <p:ext uri="{BB962C8B-B14F-4D97-AF65-F5344CB8AC3E}">
        <p14:creationId xmlns:p14="http://schemas.microsoft.com/office/powerpoint/2010/main" val="10589272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298451"/>
            <a:ext cx="7886700" cy="1325563"/>
          </a:xfrm>
        </p:spPr>
        <p:txBody>
          <a:bodyPr>
            <a:normAutofit fontScale="90000"/>
          </a:bodyPr>
          <a:lstStyle/>
          <a:p>
            <a:r>
              <a:rPr lang="en-US" b="0" cap="none" dirty="0"/>
              <a:t/>
            </a:r>
            <a:br>
              <a:rPr lang="en-US" b="0" cap="none" dirty="0"/>
            </a:br>
            <a:r>
              <a:rPr lang="en-US" b="0" cap="none" dirty="0"/>
              <a:t>Continuous Positive Airway Pressure</a:t>
            </a:r>
            <a:br>
              <a:rPr lang="en-US" b="0" cap="none" dirty="0"/>
            </a:br>
            <a:r>
              <a:rPr lang="en-US" b="0" cap="none" dirty="0"/>
              <a:t>pNeuton A and S</a:t>
            </a:r>
          </a:p>
        </p:txBody>
      </p:sp>
      <p:sp>
        <p:nvSpPr>
          <p:cNvPr id="3" name="Content Placeholder 2"/>
          <p:cNvSpPr>
            <a:spLocks noGrp="1"/>
          </p:cNvSpPr>
          <p:nvPr>
            <p:ph idx="1"/>
          </p:nvPr>
        </p:nvSpPr>
        <p:spPr>
          <a:xfrm>
            <a:off x="628650" y="2208211"/>
            <a:ext cx="7886700" cy="4106864"/>
          </a:xfrm>
        </p:spPr>
        <p:txBody>
          <a:bodyPr>
            <a:normAutofit/>
          </a:bodyPr>
          <a:lstStyle/>
          <a:p>
            <a:r>
              <a:rPr lang="en-US" sz="2600" dirty="0"/>
              <a:t>CPAP is a purely spontaneous mode of ventilation.</a:t>
            </a:r>
            <a:r>
              <a:rPr lang="en-US" sz="2600" baseline="30000" dirty="0"/>
              <a:t>24,25</a:t>
            </a:r>
            <a:r>
              <a:rPr lang="en-US" sz="2600" dirty="0"/>
              <a:t> </a:t>
            </a:r>
          </a:p>
          <a:p>
            <a:endParaRPr lang="en-US" sz="2600" dirty="0"/>
          </a:p>
          <a:p>
            <a:r>
              <a:rPr lang="en-US" sz="2600" dirty="0"/>
              <a:t>No mandatory breaths are delivered. </a:t>
            </a:r>
          </a:p>
          <a:p>
            <a:endParaRPr lang="en-US" sz="2600" dirty="0"/>
          </a:p>
          <a:p>
            <a:r>
              <a:rPr lang="en-US" sz="2600" dirty="0"/>
              <a:t>Throughout the breath cycle the clinician-set pressure is provided. </a:t>
            </a:r>
          </a:p>
          <a:p>
            <a:endParaRPr lang="en-US" sz="2600" dirty="0"/>
          </a:p>
          <a:p>
            <a:r>
              <a:rPr lang="en-US" sz="2600" dirty="0"/>
              <a:t>Breaths are supported only with demand flow.</a:t>
            </a:r>
          </a:p>
          <a:p>
            <a:endParaRPr lang="en-US" sz="2600" dirty="0"/>
          </a:p>
        </p:txBody>
      </p:sp>
    </p:spTree>
    <p:extLst>
      <p:ext uri="{BB962C8B-B14F-4D97-AF65-F5344CB8AC3E}">
        <p14:creationId xmlns:p14="http://schemas.microsoft.com/office/powerpoint/2010/main" val="171622074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063750"/>
            <a:ext cx="7886700" cy="3460750"/>
          </a:xfrm>
        </p:spPr>
        <p:txBody>
          <a:bodyPr/>
          <a:lstStyle/>
          <a:p>
            <a:pPr lvl="0"/>
            <a:r>
              <a:rPr lang="en-US" dirty="0"/>
              <a:t>Fio</a:t>
            </a:r>
            <a:r>
              <a:rPr lang="en-US" baseline="-25000" dirty="0"/>
              <a:t>2</a:t>
            </a:r>
            <a:endParaRPr lang="en-US" dirty="0"/>
          </a:p>
          <a:p>
            <a:pPr lvl="0"/>
            <a:r>
              <a:rPr lang="en-US" dirty="0"/>
              <a:t>CPAP</a:t>
            </a:r>
          </a:p>
          <a:p>
            <a:pPr lvl="0"/>
            <a:endParaRPr lang="en-US" dirty="0"/>
          </a:p>
          <a:p>
            <a:r>
              <a:rPr lang="en-US" dirty="0"/>
              <a:t>Vt will be variable and depend on patient effort, and patient respiratory system mechanics.</a:t>
            </a:r>
            <a:r>
              <a:rPr lang="en-US" baseline="30000" dirty="0"/>
              <a:t>23</a:t>
            </a:r>
            <a:endParaRPr lang="en-US" dirty="0"/>
          </a:p>
          <a:p>
            <a:endParaRPr lang="en-US" dirty="0"/>
          </a:p>
        </p:txBody>
      </p:sp>
    </p:spTree>
    <p:extLst>
      <p:ext uri="{BB962C8B-B14F-4D97-AF65-F5344CB8AC3E}">
        <p14:creationId xmlns:p14="http://schemas.microsoft.com/office/powerpoint/2010/main" val="14505754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Intermittent Mandatory Ventilation (IMV) + CPAP with Pressure Limit</a:t>
            </a:r>
          </a:p>
        </p:txBody>
      </p:sp>
      <p:sp>
        <p:nvSpPr>
          <p:cNvPr id="3" name="Content Placeholder 2"/>
          <p:cNvSpPr>
            <a:spLocks noGrp="1"/>
          </p:cNvSpPr>
          <p:nvPr>
            <p:ph idx="1"/>
          </p:nvPr>
        </p:nvSpPr>
        <p:spPr>
          <a:xfrm>
            <a:off x="781050" y="2027236"/>
            <a:ext cx="7886700" cy="4583114"/>
          </a:xfrm>
        </p:spPr>
        <p:txBody>
          <a:bodyPr>
            <a:normAutofit fontScale="85000" lnSpcReduction="20000"/>
          </a:bodyPr>
          <a:lstStyle/>
          <a:p>
            <a:pPr>
              <a:lnSpc>
                <a:spcPct val="100000"/>
              </a:lnSpc>
              <a:spcBef>
                <a:spcPts val="600"/>
              </a:spcBef>
            </a:pPr>
            <a:r>
              <a:rPr lang="en-US" dirty="0"/>
              <a:t>IMV delivers a set number of volume-targeted breaths in which the pressure limit is clinician-set.</a:t>
            </a:r>
            <a:r>
              <a:rPr lang="en-US" baseline="30000" dirty="0"/>
              <a:t>24,25</a:t>
            </a:r>
            <a:r>
              <a:rPr lang="en-US" dirty="0"/>
              <a:t> </a:t>
            </a:r>
          </a:p>
          <a:p>
            <a:pPr>
              <a:lnSpc>
                <a:spcPct val="100000"/>
              </a:lnSpc>
              <a:spcBef>
                <a:spcPts val="600"/>
              </a:spcBef>
            </a:pPr>
            <a:endParaRPr lang="en-US" dirty="0"/>
          </a:p>
          <a:p>
            <a:pPr>
              <a:lnSpc>
                <a:spcPct val="100000"/>
              </a:lnSpc>
              <a:spcBef>
                <a:spcPts val="600"/>
              </a:spcBef>
            </a:pPr>
            <a:r>
              <a:rPr lang="en-US" dirty="0"/>
              <a:t>Inspiratory time and respiratory rate are directly controlled by the clinician. </a:t>
            </a:r>
          </a:p>
          <a:p>
            <a:pPr>
              <a:lnSpc>
                <a:spcPct val="100000"/>
              </a:lnSpc>
              <a:spcBef>
                <a:spcPts val="600"/>
              </a:spcBef>
            </a:pPr>
            <a:endParaRPr lang="en-US" dirty="0"/>
          </a:p>
          <a:p>
            <a:pPr>
              <a:lnSpc>
                <a:spcPct val="100000"/>
              </a:lnSpc>
              <a:spcBef>
                <a:spcPts val="600"/>
              </a:spcBef>
            </a:pPr>
            <a:r>
              <a:rPr lang="en-US" dirty="0"/>
              <a:t>Breath terminates either when the set tidal volume is delivered (volume target) or the pressure limit is met (pressure target).</a:t>
            </a:r>
          </a:p>
          <a:p>
            <a:pPr>
              <a:lnSpc>
                <a:spcPct val="100000"/>
              </a:lnSpc>
              <a:spcBef>
                <a:spcPts val="600"/>
              </a:spcBef>
            </a:pPr>
            <a:endParaRPr lang="en-US" dirty="0"/>
          </a:p>
          <a:p>
            <a:pPr>
              <a:lnSpc>
                <a:spcPct val="100000"/>
              </a:lnSpc>
              <a:spcBef>
                <a:spcPts val="600"/>
              </a:spcBef>
            </a:pPr>
            <a:r>
              <a:rPr lang="en-US" dirty="0"/>
              <a:t>Between these IMV breaths, patient can breathe spontaneously from the baseline pressure setting (CPAP spontaneous). </a:t>
            </a:r>
          </a:p>
          <a:p>
            <a:pPr>
              <a:lnSpc>
                <a:spcPct val="100000"/>
              </a:lnSpc>
              <a:spcBef>
                <a:spcPts val="600"/>
              </a:spcBef>
            </a:pPr>
            <a:endParaRPr lang="en-US" dirty="0"/>
          </a:p>
        </p:txBody>
      </p:sp>
    </p:spTree>
    <p:extLst>
      <p:ext uri="{BB962C8B-B14F-4D97-AF65-F5344CB8AC3E}">
        <p14:creationId xmlns:p14="http://schemas.microsoft.com/office/powerpoint/2010/main" val="256341994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Tidal volume</a:t>
            </a:r>
          </a:p>
          <a:p>
            <a:pPr lvl="0"/>
            <a:r>
              <a:rPr lang="en-US" dirty="0"/>
              <a:t>Peak pressure </a:t>
            </a:r>
          </a:p>
          <a:p>
            <a:pPr lvl="0"/>
            <a:r>
              <a:rPr lang="en-US" dirty="0"/>
              <a:t>Inspiratory time</a:t>
            </a:r>
          </a:p>
          <a:p>
            <a:pPr lvl="0"/>
            <a:r>
              <a:rPr lang="en-US" dirty="0"/>
              <a:t>Respiratory rate</a:t>
            </a:r>
          </a:p>
        </p:txBody>
      </p:sp>
    </p:spTree>
    <p:extLst>
      <p:ext uri="{BB962C8B-B14F-4D97-AF65-F5344CB8AC3E}">
        <p14:creationId xmlns:p14="http://schemas.microsoft.com/office/powerpoint/2010/main" val="4234704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71500" y="1324965"/>
            <a:ext cx="8230342" cy="5418735"/>
          </a:xfrm>
        </p:spPr>
        <p:txBody>
          <a:bodyPr>
            <a:normAutofit/>
          </a:bodyPr>
          <a:lstStyle/>
          <a:p>
            <a:pPr lvl="0"/>
            <a:r>
              <a:rPr lang="en-US" sz="2400" b="1" dirty="0"/>
              <a:t>Special Features</a:t>
            </a:r>
          </a:p>
          <a:p>
            <a:pPr lvl="0"/>
            <a:r>
              <a:rPr lang="en-US" sz="2400" dirty="0"/>
              <a:t>Fio</a:t>
            </a:r>
            <a:r>
              <a:rPr lang="en-US" sz="2400" baseline="-25000" dirty="0"/>
              <a:t>2</a:t>
            </a:r>
            <a:r>
              <a:rPr lang="en-US" sz="2400" dirty="0"/>
              <a:t> is reset at either 65% or 100%.</a:t>
            </a:r>
            <a:r>
              <a:rPr lang="en-US" sz="2400" baseline="30000" dirty="0"/>
              <a:t>24,25</a:t>
            </a:r>
          </a:p>
          <a:p>
            <a:pPr lvl="0"/>
            <a:endParaRPr lang="en-US" sz="2400" dirty="0"/>
          </a:p>
          <a:p>
            <a:pPr lvl="0"/>
            <a:r>
              <a:rPr lang="en-US" sz="2400" dirty="0"/>
              <a:t>All three ventilators can provide noninvasive ventilation.</a:t>
            </a:r>
            <a:r>
              <a:rPr lang="en-US" sz="2400" baseline="30000" dirty="0"/>
              <a:t>23-25</a:t>
            </a:r>
          </a:p>
          <a:p>
            <a:pPr lvl="0"/>
            <a:endParaRPr lang="en-US" sz="2400" dirty="0"/>
          </a:p>
          <a:p>
            <a:r>
              <a:rPr lang="en-US" sz="2400" dirty="0"/>
              <a:t>All three models are MRI compatible.</a:t>
            </a:r>
            <a:r>
              <a:rPr lang="en-US" sz="2400" baseline="30000" dirty="0"/>
              <a:t>23-25</a:t>
            </a:r>
          </a:p>
          <a:p>
            <a:endParaRPr lang="en-US" sz="2400" dirty="0"/>
          </a:p>
          <a:p>
            <a:r>
              <a:rPr lang="en-US" sz="2400" b="1" dirty="0"/>
              <a:t>Other</a:t>
            </a:r>
          </a:p>
          <a:p>
            <a:r>
              <a:rPr lang="en-US" sz="2400" dirty="0"/>
              <a:t>Ventilators are designed for patient transport.</a:t>
            </a:r>
            <a:r>
              <a:rPr lang="en-US" sz="2400" baseline="30000" dirty="0"/>
              <a:t>23-25</a:t>
            </a:r>
            <a:endParaRPr lang="en-US" sz="2400" dirty="0"/>
          </a:p>
          <a:p>
            <a:endParaRPr lang="en-US" sz="2400" dirty="0"/>
          </a:p>
          <a:p>
            <a:pPr lvl="0"/>
            <a:r>
              <a:rPr lang="en-US" sz="2400" dirty="0"/>
              <a:t>No leak compensation nor backup ventilation.</a:t>
            </a:r>
            <a:r>
              <a:rPr lang="en-US" sz="2400" baseline="30000" dirty="0"/>
              <a:t>23-25</a:t>
            </a:r>
          </a:p>
          <a:p>
            <a:pPr marL="0" indent="0">
              <a:buNone/>
            </a:pPr>
            <a:endParaRPr lang="en-US" sz="2400" dirty="0"/>
          </a:p>
        </p:txBody>
      </p:sp>
    </p:spTree>
    <p:extLst>
      <p:ext uri="{BB962C8B-B14F-4D97-AF65-F5344CB8AC3E}">
        <p14:creationId xmlns:p14="http://schemas.microsoft.com/office/powerpoint/2010/main" val="18304497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4\Tab04_0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837" y="280455"/>
            <a:ext cx="3128327" cy="595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901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Bio-Med Devices Crossvent 4+</a:t>
            </a:r>
          </a:p>
        </p:txBody>
      </p:sp>
      <p:sp>
        <p:nvSpPr>
          <p:cNvPr id="3" name="Content Placeholder 2"/>
          <p:cNvSpPr>
            <a:spLocks noGrp="1"/>
          </p:cNvSpPr>
          <p:nvPr>
            <p:ph idx="1"/>
          </p:nvPr>
        </p:nvSpPr>
        <p:spPr>
          <a:xfrm>
            <a:off x="628650" y="2025650"/>
            <a:ext cx="7886700" cy="4351338"/>
          </a:xfrm>
        </p:spPr>
        <p:txBody>
          <a:bodyPr>
            <a:normAutofit fontScale="85000" lnSpcReduction="20000"/>
          </a:bodyPr>
          <a:lstStyle/>
          <a:p>
            <a:r>
              <a:rPr lang="en-US" dirty="0"/>
              <a:t>Bio-Med Devices actually provides a series of Crossvent ventilators: the CV 4+, CV 3+, CV 2+, and CV2i+. </a:t>
            </a:r>
          </a:p>
          <a:p>
            <a:endParaRPr lang="en-US" dirty="0"/>
          </a:p>
          <a:p>
            <a:r>
              <a:rPr lang="en-US" dirty="0"/>
              <a:t>CV 4+ is the most recent of the models and can ventilate all patient populations both invasively and noninvasively. </a:t>
            </a:r>
          </a:p>
          <a:p>
            <a:endParaRPr lang="en-US" dirty="0"/>
          </a:p>
          <a:p>
            <a:r>
              <a:rPr lang="en-US" dirty="0"/>
              <a:t>Ventilator is compact small (&lt; 10 pounds), pneumatically powered, microprocessor controlled. </a:t>
            </a:r>
          </a:p>
          <a:p>
            <a:endParaRPr lang="en-US" dirty="0"/>
          </a:p>
          <a:p>
            <a:r>
              <a:rPr lang="en-US" dirty="0"/>
              <a:t>Operator interface consists three adjustment dials and a liquid crystal display. (The Bio-Med Crossvent 4+ ventilator is depicted in Figure 4-43)</a:t>
            </a:r>
          </a:p>
          <a:p>
            <a:endParaRPr lang="en-US" dirty="0"/>
          </a:p>
        </p:txBody>
      </p:sp>
    </p:spTree>
    <p:extLst>
      <p:ext uri="{BB962C8B-B14F-4D97-AF65-F5344CB8AC3E}">
        <p14:creationId xmlns:p14="http://schemas.microsoft.com/office/powerpoint/2010/main" val="30820023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1.1.17\productions\ART\ART PROCESS\PPT Process\JBL_PPT\Shelledy_171101_Ancillaries\Images\Chapter 04\Fig4.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320" y="213678"/>
            <a:ext cx="6817361" cy="558368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9930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4.43</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3401127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0.1.1.17\productions\ART\ART PROCESS\PPT Process\JBL_PPT\Shelledy_171101_Ancillaries\Images\Chapter 04\Tab04_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405607"/>
            <a:ext cx="8604250" cy="579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5704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0936"/>
            <a:ext cx="7886700" cy="1325563"/>
          </a:xfrm>
        </p:spPr>
        <p:txBody>
          <a:bodyPr>
            <a:normAutofit fontScale="90000"/>
          </a:bodyPr>
          <a:lstStyle/>
          <a:p>
            <a:r>
              <a:rPr lang="en-US" b="0" cap="none" dirty="0"/>
              <a:t>Synchronized Controlled Mandatory Ventilation Plus</a:t>
            </a:r>
            <a:br>
              <a:rPr lang="en-US" b="0" cap="none" dirty="0"/>
            </a:br>
            <a:r>
              <a:rPr lang="en-US" b="0" cap="none" dirty="0"/>
              <a:t> [(S)CMV+]</a:t>
            </a:r>
          </a:p>
        </p:txBody>
      </p:sp>
      <p:sp>
        <p:nvSpPr>
          <p:cNvPr id="3" name="Content Placeholder 2"/>
          <p:cNvSpPr>
            <a:spLocks noGrp="1"/>
          </p:cNvSpPr>
          <p:nvPr>
            <p:ph idx="1"/>
          </p:nvPr>
        </p:nvSpPr>
        <p:spPr>
          <a:xfrm>
            <a:off x="628650" y="2321296"/>
            <a:ext cx="7886700" cy="4351338"/>
          </a:xfrm>
        </p:spPr>
        <p:txBody>
          <a:bodyPr>
            <a:normAutofit/>
          </a:bodyPr>
          <a:lstStyle/>
          <a:p>
            <a:r>
              <a:rPr lang="en-US" sz="2600" dirty="0"/>
              <a:t>Vt targeted, pressure-regulated mode.</a:t>
            </a:r>
            <a:r>
              <a:rPr lang="en-US" sz="2600" baseline="30000" dirty="0"/>
              <a:t> 21</a:t>
            </a:r>
            <a:r>
              <a:rPr lang="en-US" sz="2600" dirty="0"/>
              <a:t> </a:t>
            </a:r>
          </a:p>
          <a:p>
            <a:endParaRPr lang="en-US" sz="2600" dirty="0"/>
          </a:p>
          <a:p>
            <a:r>
              <a:rPr lang="en-US" sz="2600" dirty="0"/>
              <a:t>Clinician sets the Vt and the ventilator uses varying levels of pressure to achieve the target. </a:t>
            </a:r>
          </a:p>
          <a:p>
            <a:endParaRPr lang="en-US" sz="2600" dirty="0"/>
          </a:p>
          <a:p>
            <a:r>
              <a:rPr lang="en-US" sz="2600" dirty="0"/>
              <a:t>The ventilator relies on calculations from previous breaths to deliver what it calculates the inspiratory pressure level needs to be to achieve the desired Vt. </a:t>
            </a:r>
          </a:p>
          <a:p>
            <a:endParaRPr lang="en-US" sz="2600" dirty="0"/>
          </a:p>
        </p:txBody>
      </p:sp>
    </p:spTree>
    <p:extLst>
      <p:ext uri="{BB962C8B-B14F-4D97-AF65-F5344CB8AC3E}">
        <p14:creationId xmlns:p14="http://schemas.microsoft.com/office/powerpoint/2010/main" val="14264273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a:t>
            </a:r>
            <a:br>
              <a:rPr lang="en-US" sz="4000" b="0" cap="none" dirty="0"/>
            </a:br>
            <a:r>
              <a:rPr lang="en-US" sz="4000" b="0" cap="none" dirty="0"/>
              <a:t>(A/C)</a:t>
            </a:r>
          </a:p>
        </p:txBody>
      </p:sp>
      <p:sp>
        <p:nvSpPr>
          <p:cNvPr id="3" name="Content Placeholder 2"/>
          <p:cNvSpPr>
            <a:spLocks noGrp="1"/>
          </p:cNvSpPr>
          <p:nvPr>
            <p:ph idx="1"/>
          </p:nvPr>
        </p:nvSpPr>
        <p:spPr>
          <a:xfrm>
            <a:off x="628650" y="2006600"/>
            <a:ext cx="7886700" cy="4351338"/>
          </a:xfrm>
        </p:spPr>
        <p:txBody>
          <a:bodyPr/>
          <a:lstStyle/>
          <a:p>
            <a:r>
              <a:rPr lang="en-US" dirty="0"/>
              <a:t>Volume-targeted mode of ventilation (VAC) allowing for mandatory, time-triggered breaths or patient-assisted breaths.</a:t>
            </a:r>
            <a:r>
              <a:rPr lang="en-US" baseline="30000" dirty="0"/>
              <a:t>26</a:t>
            </a:r>
            <a:r>
              <a:rPr lang="en-US" dirty="0"/>
              <a:t> </a:t>
            </a:r>
          </a:p>
          <a:p>
            <a:endParaRPr lang="en-US" dirty="0"/>
          </a:p>
          <a:p>
            <a:r>
              <a:rPr lang="en-US" dirty="0"/>
              <a:t>Spontaneous breathing not available. </a:t>
            </a:r>
          </a:p>
          <a:p>
            <a:endParaRPr lang="en-US" dirty="0"/>
          </a:p>
          <a:p>
            <a:r>
              <a:rPr lang="en-US" dirty="0"/>
              <a:t>Breath cycles to exhalation once the tidal volume (Vt) has been delivered or when the maximum inspiratory pressure has been reached.</a:t>
            </a:r>
          </a:p>
        </p:txBody>
      </p:sp>
    </p:spTree>
    <p:extLst>
      <p:ext uri="{BB962C8B-B14F-4D97-AF65-F5344CB8AC3E}">
        <p14:creationId xmlns:p14="http://schemas.microsoft.com/office/powerpoint/2010/main" val="39258025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PEEP</a:t>
            </a:r>
          </a:p>
          <a:p>
            <a:pPr lvl="0"/>
            <a:r>
              <a:rPr lang="en-US" dirty="0"/>
              <a:t>Vt</a:t>
            </a:r>
          </a:p>
          <a:p>
            <a:pPr lvl="0"/>
            <a:r>
              <a:rPr lang="en-US" dirty="0"/>
              <a:t>Inspiratory flow</a:t>
            </a:r>
          </a:p>
          <a:p>
            <a:pPr lvl="0"/>
            <a:r>
              <a:rPr lang="en-US" dirty="0"/>
              <a:t>RR</a:t>
            </a:r>
          </a:p>
          <a:p>
            <a:pPr lvl="0"/>
            <a:r>
              <a:rPr lang="en-US" dirty="0"/>
              <a:t>Max press</a:t>
            </a:r>
          </a:p>
          <a:p>
            <a:pPr lvl="0"/>
            <a:endParaRPr lang="en-US" dirty="0"/>
          </a:p>
          <a:p>
            <a:r>
              <a:rPr lang="en-US" dirty="0"/>
              <a:t>The resulting pressure created is variable and depends on Vt, flow, and patient respiratory system mechanics.</a:t>
            </a:r>
            <a:r>
              <a:rPr lang="en-US" baseline="30000" dirty="0"/>
              <a:t>26</a:t>
            </a:r>
            <a:endParaRPr lang="en-US" dirty="0"/>
          </a:p>
        </p:txBody>
      </p:sp>
    </p:spTree>
    <p:extLst>
      <p:ext uri="{BB962C8B-B14F-4D97-AF65-F5344CB8AC3E}">
        <p14:creationId xmlns:p14="http://schemas.microsoft.com/office/powerpoint/2010/main" val="39125054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7630"/>
            <a:ext cx="7886700" cy="1325563"/>
          </a:xfrm>
        </p:spPr>
        <p:txBody>
          <a:bodyPr>
            <a:normAutofit fontScale="90000"/>
          </a:bodyPr>
          <a:lstStyle/>
          <a:p>
            <a:r>
              <a:rPr lang="en-US" b="0" cap="none" dirty="0"/>
              <a:t>Synchronized, Intermittent Mandatory Ventilation</a:t>
            </a:r>
            <a:br>
              <a:rPr lang="en-US" b="0" cap="none" dirty="0"/>
            </a:br>
            <a:r>
              <a:rPr lang="en-US" b="0" cap="none" dirty="0"/>
              <a:t>(SIMV)</a:t>
            </a:r>
          </a:p>
        </p:txBody>
      </p:sp>
      <p:sp>
        <p:nvSpPr>
          <p:cNvPr id="3" name="Content Placeholder 2"/>
          <p:cNvSpPr>
            <a:spLocks noGrp="1"/>
          </p:cNvSpPr>
          <p:nvPr>
            <p:ph idx="1"/>
          </p:nvPr>
        </p:nvSpPr>
        <p:spPr>
          <a:xfrm>
            <a:off x="628650" y="2646506"/>
            <a:ext cx="7886700" cy="3295361"/>
          </a:xfrm>
        </p:spPr>
        <p:txBody>
          <a:bodyPr/>
          <a:lstStyle/>
          <a:p>
            <a:r>
              <a:rPr lang="en-US" dirty="0"/>
              <a:t>Combines two breath types, VAC and either PS or spontaneous breathing, while on CPAP.</a:t>
            </a:r>
            <a:r>
              <a:rPr lang="en-US" baseline="30000" dirty="0"/>
              <a:t>26</a:t>
            </a:r>
            <a:r>
              <a:rPr lang="en-US" dirty="0"/>
              <a:t> </a:t>
            </a:r>
          </a:p>
          <a:p>
            <a:endParaRPr lang="en-US" dirty="0"/>
          </a:p>
          <a:p>
            <a:r>
              <a:rPr lang="en-US" dirty="0"/>
              <a:t>There exists mandatory, time-triggered breaths, patient-assisted breaths, and spontaneous breaths will occur. </a:t>
            </a:r>
          </a:p>
          <a:p>
            <a:endParaRPr lang="en-US" dirty="0"/>
          </a:p>
        </p:txBody>
      </p:sp>
    </p:spTree>
    <p:extLst>
      <p:ext uri="{BB962C8B-B14F-4D97-AF65-F5344CB8AC3E}">
        <p14:creationId xmlns:p14="http://schemas.microsoft.com/office/powerpoint/2010/main" val="6356786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43100"/>
            <a:ext cx="7886700" cy="4471988"/>
          </a:xfrm>
        </p:spPr>
        <p:txBody>
          <a:bodyPr>
            <a:normAutofit lnSpcReduction="10000"/>
          </a:bodyPr>
          <a:lstStyle/>
          <a:p>
            <a:pPr lvl="0"/>
            <a:r>
              <a:rPr lang="en-US" sz="2400" dirty="0"/>
              <a:t>PEEP</a:t>
            </a:r>
          </a:p>
          <a:p>
            <a:pPr lvl="0"/>
            <a:r>
              <a:rPr lang="en-US" sz="2400" dirty="0"/>
              <a:t>Vt</a:t>
            </a:r>
          </a:p>
          <a:p>
            <a:pPr lvl="0"/>
            <a:r>
              <a:rPr lang="en-US" sz="2400" dirty="0"/>
              <a:t>Inspiratory flow</a:t>
            </a:r>
          </a:p>
          <a:p>
            <a:pPr lvl="0"/>
            <a:r>
              <a:rPr lang="en-US" sz="2400" dirty="0"/>
              <a:t>SIMV rate</a:t>
            </a:r>
          </a:p>
          <a:p>
            <a:pPr lvl="0"/>
            <a:r>
              <a:rPr lang="en-US" sz="2400" dirty="0"/>
              <a:t>Pressure support level</a:t>
            </a:r>
          </a:p>
          <a:p>
            <a:pPr lvl="0"/>
            <a:endParaRPr lang="en-US" sz="2400" dirty="0"/>
          </a:p>
          <a:p>
            <a:r>
              <a:rPr lang="en-US" sz="2400" dirty="0"/>
              <a:t>During VAC breaths, resulting pressure created is variable and depends on Vt, flow, and patient mechanics.</a:t>
            </a:r>
            <a:r>
              <a:rPr lang="en-US" sz="2400" baseline="30000" dirty="0"/>
              <a:t>26</a:t>
            </a:r>
            <a:endParaRPr lang="en-US" sz="2400" dirty="0"/>
          </a:p>
          <a:p>
            <a:r>
              <a:rPr lang="en-US" sz="2400" dirty="0"/>
              <a:t>During PS breaths, volume will be variable and depend on the PS level, patient effort, and patient respiratory system mechanics.</a:t>
            </a:r>
            <a:r>
              <a:rPr lang="en-US" sz="2400" baseline="30000" dirty="0"/>
              <a:t>26</a:t>
            </a:r>
            <a:endParaRPr lang="en-US" sz="2400" dirty="0"/>
          </a:p>
          <a:p>
            <a:endParaRPr lang="en-US" sz="2400" dirty="0"/>
          </a:p>
        </p:txBody>
      </p:sp>
    </p:spTree>
    <p:extLst>
      <p:ext uri="{BB962C8B-B14F-4D97-AF65-F5344CB8AC3E}">
        <p14:creationId xmlns:p14="http://schemas.microsoft.com/office/powerpoint/2010/main" val="30139597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8951"/>
            <a:ext cx="7886700" cy="1325563"/>
          </a:xfrm>
        </p:spPr>
        <p:txBody>
          <a:bodyPr>
            <a:normAutofit fontScale="90000"/>
          </a:bodyPr>
          <a:lstStyle/>
          <a:p>
            <a:r>
              <a:rPr lang="en-US" b="0" cap="none" dirty="0"/>
              <a:t>Continuous Positive Airway Pressure</a:t>
            </a:r>
            <a:br>
              <a:rPr lang="en-US" b="0" cap="none" dirty="0"/>
            </a:br>
            <a:r>
              <a:rPr lang="en-US" b="0" cap="none" dirty="0"/>
              <a:t>(CPAP)</a:t>
            </a:r>
          </a:p>
        </p:txBody>
      </p:sp>
      <p:sp>
        <p:nvSpPr>
          <p:cNvPr id="3" name="Content Placeholder 2"/>
          <p:cNvSpPr>
            <a:spLocks noGrp="1"/>
          </p:cNvSpPr>
          <p:nvPr>
            <p:ph idx="1"/>
          </p:nvPr>
        </p:nvSpPr>
        <p:spPr>
          <a:xfrm>
            <a:off x="628650" y="2214560"/>
            <a:ext cx="7886700" cy="4154489"/>
          </a:xfrm>
        </p:spPr>
        <p:txBody>
          <a:bodyPr>
            <a:normAutofit lnSpcReduction="10000"/>
          </a:bodyPr>
          <a:lstStyle/>
          <a:p>
            <a:r>
              <a:rPr lang="en-US" dirty="0"/>
              <a:t>Purely spontaneous mode of ventilation.</a:t>
            </a:r>
            <a:r>
              <a:rPr lang="en-US" baseline="30000" dirty="0"/>
              <a:t>26</a:t>
            </a:r>
            <a:r>
              <a:rPr lang="en-US" dirty="0"/>
              <a:t> No mandatory breaths are delivered. </a:t>
            </a:r>
          </a:p>
          <a:p>
            <a:endParaRPr lang="en-US" dirty="0"/>
          </a:p>
          <a:p>
            <a:r>
              <a:rPr lang="en-US" dirty="0"/>
              <a:t>Throughout breath cycle, clinician-set pressure is provided. Pressure support can be added. </a:t>
            </a:r>
          </a:p>
          <a:p>
            <a:endParaRPr lang="en-US" dirty="0"/>
          </a:p>
          <a:p>
            <a:r>
              <a:rPr lang="en-US" dirty="0"/>
              <a:t>If a pressure support level &gt; 0 cm H</a:t>
            </a:r>
            <a:r>
              <a:rPr lang="en-US" baseline="-25000" dirty="0"/>
              <a:t>2</a:t>
            </a:r>
            <a:r>
              <a:rPr lang="en-US" dirty="0"/>
              <a:t>O is set, breath cycles to expiration when inspiratory flow decreases below a preset percentage of the inspiratory peak flow.</a:t>
            </a:r>
          </a:p>
          <a:p>
            <a:endParaRPr lang="en-US" dirty="0"/>
          </a:p>
        </p:txBody>
      </p:sp>
    </p:spTree>
    <p:extLst>
      <p:ext uri="{BB962C8B-B14F-4D97-AF65-F5344CB8AC3E}">
        <p14:creationId xmlns:p14="http://schemas.microsoft.com/office/powerpoint/2010/main" val="10553321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2092325"/>
            <a:ext cx="7886700" cy="3822700"/>
          </a:xfrm>
        </p:spPr>
        <p:txBody>
          <a:bodyPr/>
          <a:lstStyle/>
          <a:p>
            <a:pPr lvl="0"/>
            <a:r>
              <a:rPr lang="en-US" dirty="0"/>
              <a:t>PEEP (CPAP)</a:t>
            </a:r>
          </a:p>
          <a:p>
            <a:pPr lvl="0"/>
            <a:r>
              <a:rPr lang="en-US" dirty="0"/>
              <a:t>Pressure support level</a:t>
            </a:r>
          </a:p>
          <a:p>
            <a:pPr lvl="0"/>
            <a:endParaRPr lang="en-US" dirty="0"/>
          </a:p>
          <a:p>
            <a:pPr lvl="0"/>
            <a:r>
              <a:rPr lang="en-US" dirty="0"/>
              <a:t>Vt will be variable and depend on the PS level, patient effort, and patient respiratory system mechanics.</a:t>
            </a:r>
            <a:r>
              <a:rPr lang="en-US" baseline="30000" dirty="0"/>
              <a:t>26</a:t>
            </a:r>
            <a:r>
              <a:rPr lang="en-US" dirty="0"/>
              <a:t> If the PS level is set to 0, all breaths will be unsupported.</a:t>
            </a:r>
          </a:p>
          <a:p>
            <a:endParaRPr lang="en-US" dirty="0"/>
          </a:p>
        </p:txBody>
      </p:sp>
    </p:spTree>
    <p:extLst>
      <p:ext uri="{BB962C8B-B14F-4D97-AF65-F5344CB8AC3E}">
        <p14:creationId xmlns:p14="http://schemas.microsoft.com/office/powerpoint/2010/main" val="24448807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1524001"/>
            <a:ext cx="7886700" cy="5124450"/>
          </a:xfrm>
        </p:spPr>
        <p:txBody>
          <a:bodyPr>
            <a:noAutofit/>
          </a:bodyPr>
          <a:lstStyle/>
          <a:p>
            <a:pPr>
              <a:spcBef>
                <a:spcPts val="300"/>
              </a:spcBef>
            </a:pPr>
            <a:r>
              <a:rPr lang="en-US" sz="2400" b="1" dirty="0"/>
              <a:t>Special Features</a:t>
            </a:r>
          </a:p>
          <a:p>
            <a:pPr>
              <a:spcBef>
                <a:spcPts val="300"/>
              </a:spcBef>
            </a:pPr>
            <a:r>
              <a:rPr lang="en-US" sz="2400" dirty="0"/>
              <a:t>Fio</a:t>
            </a:r>
            <a:r>
              <a:rPr lang="en-US" sz="2400" baseline="-25000" dirty="0"/>
              <a:t>2</a:t>
            </a:r>
            <a:r>
              <a:rPr lang="en-US" sz="2400" dirty="0"/>
              <a:t> can be set at 50% or 100% with optional Air Entrainment Model, external blender can also be added.</a:t>
            </a:r>
            <a:r>
              <a:rPr lang="en-US" sz="2400" baseline="30000" dirty="0"/>
              <a:t>26</a:t>
            </a:r>
            <a:r>
              <a:rPr lang="en-US" sz="2400" dirty="0"/>
              <a:t> </a:t>
            </a:r>
          </a:p>
          <a:p>
            <a:pPr>
              <a:spcBef>
                <a:spcPts val="300"/>
              </a:spcBef>
            </a:pPr>
            <a:endParaRPr lang="en-US" sz="2400" dirty="0"/>
          </a:p>
          <a:p>
            <a:pPr>
              <a:spcBef>
                <a:spcPts val="300"/>
              </a:spcBef>
            </a:pPr>
            <a:r>
              <a:rPr lang="en-US" sz="2400" dirty="0"/>
              <a:t>NIV is available but the mode(s) not specified.</a:t>
            </a:r>
            <a:r>
              <a:rPr lang="en-US" sz="2400" baseline="30000" dirty="0"/>
              <a:t>26</a:t>
            </a:r>
            <a:r>
              <a:rPr lang="en-US" sz="2400" dirty="0"/>
              <a:t> </a:t>
            </a:r>
          </a:p>
          <a:p>
            <a:pPr>
              <a:spcBef>
                <a:spcPts val="300"/>
              </a:spcBef>
            </a:pPr>
            <a:endParaRPr lang="en-US" sz="2400" dirty="0"/>
          </a:p>
          <a:p>
            <a:pPr>
              <a:spcBef>
                <a:spcPts val="300"/>
              </a:spcBef>
            </a:pPr>
            <a:r>
              <a:rPr lang="en-US" sz="2400" dirty="0"/>
              <a:t>A backup rate can be set in CPAP in the event that apnea occurs.</a:t>
            </a:r>
            <a:r>
              <a:rPr lang="en-US" sz="2400" baseline="30000" dirty="0"/>
              <a:t>26</a:t>
            </a:r>
            <a:endParaRPr lang="en-US" sz="2400" dirty="0"/>
          </a:p>
          <a:p>
            <a:pPr>
              <a:spcBef>
                <a:spcPts val="300"/>
              </a:spcBef>
            </a:pPr>
            <a:endParaRPr lang="en-US" sz="2400" dirty="0"/>
          </a:p>
          <a:p>
            <a:pPr>
              <a:spcBef>
                <a:spcPts val="300"/>
              </a:spcBef>
            </a:pPr>
            <a:r>
              <a:rPr lang="en-US" sz="2400" b="1" dirty="0"/>
              <a:t>Other</a:t>
            </a:r>
          </a:p>
          <a:p>
            <a:pPr>
              <a:spcBef>
                <a:spcPts val="300"/>
              </a:spcBef>
            </a:pPr>
            <a:r>
              <a:rPr lang="en-US" sz="2400" dirty="0"/>
              <a:t>Ventilators are designed for patient transport.</a:t>
            </a:r>
            <a:r>
              <a:rPr lang="en-US" sz="2400" baseline="30000" dirty="0"/>
              <a:t>26</a:t>
            </a:r>
            <a:endParaRPr lang="en-US" sz="2400" dirty="0"/>
          </a:p>
          <a:p>
            <a:pPr>
              <a:spcBef>
                <a:spcPts val="300"/>
              </a:spcBef>
            </a:pPr>
            <a:endParaRPr lang="en-US" sz="2400" dirty="0"/>
          </a:p>
          <a:p>
            <a:pPr>
              <a:spcBef>
                <a:spcPts val="300"/>
              </a:spcBef>
            </a:pPr>
            <a:r>
              <a:rPr lang="en-US" sz="2400" dirty="0"/>
              <a:t>No leak compensation nor nebulizer available.</a:t>
            </a:r>
            <a:r>
              <a:rPr lang="en-US" sz="2400" baseline="30000" dirty="0"/>
              <a:t>26</a:t>
            </a:r>
            <a:endParaRPr lang="en-US" sz="2400" dirty="0"/>
          </a:p>
          <a:p>
            <a:pPr>
              <a:spcBef>
                <a:spcPts val="300"/>
              </a:spcBef>
            </a:pPr>
            <a:endParaRPr lang="en-US" sz="2400" dirty="0"/>
          </a:p>
        </p:txBody>
      </p:sp>
    </p:spTree>
    <p:extLst>
      <p:ext uri="{BB962C8B-B14F-4D97-AF65-F5344CB8AC3E}">
        <p14:creationId xmlns:p14="http://schemas.microsoft.com/office/powerpoint/2010/main" val="17556417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1.1.17\productions\ART\ART PROCESS\PPT Process\JBL_PPT\Shelledy_171101_Ancillaries\Images\Chapter 04\Tab04_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94" y="171592"/>
            <a:ext cx="2462213" cy="608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042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Vyaire ReVel</a:t>
            </a:r>
          </a:p>
        </p:txBody>
      </p:sp>
      <p:sp>
        <p:nvSpPr>
          <p:cNvPr id="3" name="Content Placeholder 2"/>
          <p:cNvSpPr>
            <a:spLocks noGrp="1"/>
          </p:cNvSpPr>
          <p:nvPr>
            <p:ph idx="1"/>
          </p:nvPr>
        </p:nvSpPr>
        <p:spPr>
          <a:xfrm>
            <a:off x="628650" y="1873250"/>
            <a:ext cx="7886700" cy="4351338"/>
          </a:xfrm>
        </p:spPr>
        <p:txBody>
          <a:bodyPr>
            <a:normAutofit fontScale="92500"/>
          </a:bodyPr>
          <a:lstStyle/>
          <a:p>
            <a:r>
              <a:rPr lang="en-US" dirty="0"/>
              <a:t>The Vyaire ReVel ventilator is designed for pediatric (&gt; 5 kg) and adult patients during transport or in subacute care situations.</a:t>
            </a:r>
            <a:r>
              <a:rPr lang="en-US" baseline="30000" dirty="0"/>
              <a:t>27</a:t>
            </a:r>
            <a:r>
              <a:rPr lang="en-US" dirty="0"/>
              <a:t> It is pneumatically driven and electronically controlled. (pictured in Figure 4-44)</a:t>
            </a:r>
          </a:p>
          <a:p>
            <a:endParaRPr lang="en-US" dirty="0"/>
          </a:p>
          <a:p>
            <a:r>
              <a:rPr lang="en-US" dirty="0"/>
              <a:t>Operator interface consists of a series of knobs and LED readouts (depicted in Figure 4-45) </a:t>
            </a:r>
          </a:p>
          <a:p>
            <a:endParaRPr lang="en-US" dirty="0"/>
          </a:p>
          <a:p>
            <a:r>
              <a:rPr lang="en-US" dirty="0"/>
              <a:t>The ventilator comes with a docking station which can interface with a graphics monitor and nurse call system. </a:t>
            </a:r>
          </a:p>
          <a:p>
            <a:endParaRPr lang="en-US" dirty="0"/>
          </a:p>
        </p:txBody>
      </p:sp>
    </p:spTree>
    <p:extLst>
      <p:ext uri="{BB962C8B-B14F-4D97-AF65-F5344CB8AC3E}">
        <p14:creationId xmlns:p14="http://schemas.microsoft.com/office/powerpoint/2010/main" val="16234426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1.1.17\productions\ART\ART PROCESS\PPT Process\JBL_PPT\Shelledy_171101_Ancillaries\Images\Chapter 04\Fig4.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563" y="228074"/>
            <a:ext cx="2682875" cy="56715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602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4.44</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7094096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p>
        </p:txBody>
      </p:sp>
      <p:sp>
        <p:nvSpPr>
          <p:cNvPr id="3" name="Content Placeholder 2"/>
          <p:cNvSpPr>
            <a:spLocks noGrp="1"/>
          </p:cNvSpPr>
          <p:nvPr>
            <p:ph idx="1"/>
          </p:nvPr>
        </p:nvSpPr>
        <p:spPr/>
        <p:txBody>
          <a:bodyPr>
            <a:normAutofit fontScale="92500" lnSpcReduction="10000"/>
          </a:bodyPr>
          <a:lstStyle/>
          <a:p>
            <a:pPr lvl="0"/>
            <a:r>
              <a:rPr lang="en-US" dirty="0"/>
              <a:t>Vt target</a:t>
            </a:r>
          </a:p>
          <a:p>
            <a:pPr lvl="0"/>
            <a:r>
              <a:rPr lang="en-US" dirty="0"/>
              <a:t>PEEP</a:t>
            </a:r>
          </a:p>
          <a:p>
            <a:pPr lvl="0"/>
            <a:r>
              <a:rPr lang="en-US" dirty="0"/>
              <a:t>Fio</a:t>
            </a:r>
            <a:r>
              <a:rPr lang="en-US" baseline="-25000" dirty="0"/>
              <a:t>2</a:t>
            </a:r>
          </a:p>
          <a:p>
            <a:pPr lvl="0"/>
            <a:r>
              <a:rPr lang="en-US" dirty="0"/>
              <a:t>I:E</a:t>
            </a:r>
          </a:p>
          <a:p>
            <a:pPr lvl="0"/>
            <a:endParaRPr lang="en-US" dirty="0"/>
          </a:p>
          <a:p>
            <a:r>
              <a:rPr lang="en-US" dirty="0"/>
              <a:t>Vt may not match the operator setting due to the ventilator is using inspiratory pressure to target the Vt as to VAC and relies on the previous breaths to make the calculation.</a:t>
            </a:r>
            <a:r>
              <a:rPr lang="en-US" baseline="30000" dirty="0"/>
              <a:t>21</a:t>
            </a:r>
            <a:r>
              <a:rPr lang="en-US" dirty="0"/>
              <a:t> Any change in patient effort from the previous breath may result in a deviation from the Vt setting.</a:t>
            </a:r>
          </a:p>
          <a:p>
            <a:endParaRPr lang="en-US" dirty="0"/>
          </a:p>
        </p:txBody>
      </p:sp>
    </p:spTree>
    <p:extLst>
      <p:ext uri="{BB962C8B-B14F-4D97-AF65-F5344CB8AC3E}">
        <p14:creationId xmlns:p14="http://schemas.microsoft.com/office/powerpoint/2010/main" val="38767775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9475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4.45</a:t>
            </a:r>
            <a:endParaRPr lang="en-US" altLang="en-US" sz="2000" dirty="0">
              <a:latin typeface="+mn-lt"/>
              <a:cs typeface="Arial" panose="020B0604020202020204" pitchFamily="34" charset="0"/>
            </a:endParaRPr>
          </a:p>
        </p:txBody>
      </p:sp>
      <p:pic>
        <p:nvPicPr>
          <p:cNvPr id="18435" name="Picture 3" descr="\\10.1.1.17\productions\ART\ART PROCESS\PPT Process\JBL_PPT\Shelledy_171101_Ancillaries\Images\Chapter 04\Fig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969" y="177800"/>
            <a:ext cx="6596062"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510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1.1.17\productions\ART\ART PROCESS\PPT Process\JBL_PPT\Shelledy_171101_Ancillaries\Images\Chapter 04\Tab04_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519" y="211420"/>
            <a:ext cx="3382962" cy="6054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807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 Volume</a:t>
            </a:r>
          </a:p>
        </p:txBody>
      </p:sp>
      <p:sp>
        <p:nvSpPr>
          <p:cNvPr id="3" name="Content Placeholder 2"/>
          <p:cNvSpPr>
            <a:spLocks noGrp="1"/>
          </p:cNvSpPr>
          <p:nvPr>
            <p:ph idx="1"/>
          </p:nvPr>
        </p:nvSpPr>
        <p:spPr>
          <a:xfrm>
            <a:off x="628650" y="1892300"/>
            <a:ext cx="7886700" cy="4351338"/>
          </a:xfrm>
        </p:spPr>
        <p:txBody>
          <a:bodyPr/>
          <a:lstStyle/>
          <a:p>
            <a:r>
              <a:rPr lang="en-US" dirty="0"/>
              <a:t>Volume-targeted mode of ventilation (VAC) allowing for mandatory, time-triggered breaths or patient-assisted breaths.</a:t>
            </a:r>
            <a:r>
              <a:rPr lang="en-US" baseline="30000" dirty="0"/>
              <a:t>27</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149320785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endParaRPr lang="en-US" dirty="0"/>
          </a:p>
          <a:p>
            <a:pPr lvl="0"/>
            <a:r>
              <a:rPr lang="en-US" dirty="0"/>
              <a:t>PEEP</a:t>
            </a:r>
          </a:p>
          <a:p>
            <a:pPr lvl="0"/>
            <a:r>
              <a:rPr lang="en-US" dirty="0"/>
              <a:t>Vt</a:t>
            </a:r>
          </a:p>
          <a:p>
            <a:pPr lvl="0"/>
            <a:r>
              <a:rPr lang="en-US" dirty="0"/>
              <a:t>Inspiratory flow</a:t>
            </a:r>
          </a:p>
          <a:p>
            <a:pPr lvl="0"/>
            <a:r>
              <a:rPr lang="en-US" dirty="0"/>
              <a:t>RR</a:t>
            </a:r>
          </a:p>
          <a:p>
            <a:pPr lvl="0"/>
            <a:endParaRPr lang="en-US" dirty="0"/>
          </a:p>
          <a:p>
            <a:r>
              <a:rPr lang="en-US" dirty="0"/>
              <a:t>Resulting pressure created is variable and depends on Vt, flow,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42894622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Synchronized, Intermittent Mandatory Ventilation + Volume - SIMV + Volume</a:t>
            </a:r>
          </a:p>
        </p:txBody>
      </p:sp>
      <p:sp>
        <p:nvSpPr>
          <p:cNvPr id="3" name="Content Placeholder 2"/>
          <p:cNvSpPr>
            <a:spLocks noGrp="1"/>
          </p:cNvSpPr>
          <p:nvPr>
            <p:ph idx="1"/>
          </p:nvPr>
        </p:nvSpPr>
        <p:spPr>
          <a:xfrm>
            <a:off x="628650" y="2124075"/>
            <a:ext cx="7886700" cy="4448175"/>
          </a:xfrm>
        </p:spPr>
        <p:txBody>
          <a:bodyPr>
            <a:normAutofit lnSpcReduction="10000"/>
          </a:bodyPr>
          <a:lstStyle/>
          <a:p>
            <a:pPr>
              <a:spcBef>
                <a:spcPts val="1800"/>
              </a:spcBef>
            </a:pPr>
            <a:r>
              <a:rPr lang="en-US" sz="2400" dirty="0"/>
              <a:t>Combines two breath types, VAC and either PS or spontaneous breathing, while on CPAP.</a:t>
            </a:r>
            <a:r>
              <a:rPr lang="en-US" sz="2400" baseline="30000" dirty="0"/>
              <a:t>27</a:t>
            </a:r>
            <a:r>
              <a:rPr lang="en-US" sz="2400" dirty="0"/>
              <a:t> </a:t>
            </a:r>
          </a:p>
          <a:p>
            <a:pPr>
              <a:spcBef>
                <a:spcPts val="1800"/>
              </a:spcBef>
            </a:pPr>
            <a:r>
              <a:rPr lang="en-US" sz="2400" dirty="0"/>
              <a:t>Mandatory, time-triggered breaths, patient-assisted breaths, and spontaneous breaths are all provided. </a:t>
            </a:r>
          </a:p>
          <a:p>
            <a:pPr>
              <a:spcBef>
                <a:spcPts val="1800"/>
              </a:spcBef>
            </a:pPr>
            <a:r>
              <a:rPr lang="en-US" sz="2400" dirty="0"/>
              <a:t>The ventilator prevents “breath stacking” (a VAC breath compounded by a PS breath) through use of “timing window.”</a:t>
            </a:r>
          </a:p>
          <a:p>
            <a:pPr>
              <a:spcBef>
                <a:spcPts val="1800"/>
              </a:spcBef>
            </a:pPr>
            <a:r>
              <a:rPr lang="en-US" sz="2400" dirty="0"/>
              <a:t>If patient attempts to trigger a breath in timing window, then ventilator will deliver a VAC breath. </a:t>
            </a:r>
          </a:p>
          <a:p>
            <a:pPr>
              <a:spcBef>
                <a:spcPts val="1800"/>
              </a:spcBef>
            </a:pPr>
            <a:r>
              <a:rPr lang="en-US" sz="2400" dirty="0"/>
              <a:t>If patient attempts to trigger a breath outside window, then a spontaneous breath will occur.</a:t>
            </a:r>
          </a:p>
          <a:p>
            <a:pPr>
              <a:spcBef>
                <a:spcPts val="1800"/>
              </a:spcBef>
            </a:pPr>
            <a:endParaRPr lang="en-US" sz="2400" dirty="0"/>
          </a:p>
        </p:txBody>
      </p:sp>
    </p:spTree>
    <p:extLst>
      <p:ext uri="{BB962C8B-B14F-4D97-AF65-F5344CB8AC3E}">
        <p14:creationId xmlns:p14="http://schemas.microsoft.com/office/powerpoint/2010/main" val="19530553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04950"/>
            <a:ext cx="7886700" cy="4987924"/>
          </a:xfrm>
        </p:spPr>
        <p:txBody>
          <a:bodyPr>
            <a:normAutofit fontScale="85000" lnSpcReduction="20000"/>
          </a:bodyPr>
          <a:lstStyle/>
          <a:p>
            <a:pPr lvl="0"/>
            <a:r>
              <a:rPr lang="en-US" dirty="0"/>
              <a:t>Fio</a:t>
            </a:r>
            <a:r>
              <a:rPr lang="en-US" baseline="-25000" dirty="0"/>
              <a:t>2</a:t>
            </a:r>
            <a:endParaRPr lang="en-US" dirty="0"/>
          </a:p>
          <a:p>
            <a:pPr lvl="0"/>
            <a:r>
              <a:rPr lang="en-US" dirty="0"/>
              <a:t>PEEP </a:t>
            </a:r>
          </a:p>
          <a:p>
            <a:pPr lvl="0"/>
            <a:r>
              <a:rPr lang="en-US" dirty="0"/>
              <a:t>Vt</a:t>
            </a:r>
          </a:p>
          <a:p>
            <a:pPr lvl="0"/>
            <a:r>
              <a:rPr lang="en-US" dirty="0"/>
              <a:t>Flow</a:t>
            </a:r>
          </a:p>
          <a:p>
            <a:pPr lvl="0"/>
            <a:r>
              <a:rPr lang="en-US" dirty="0"/>
              <a:t>SIMV rate</a:t>
            </a:r>
          </a:p>
          <a:p>
            <a:pPr lvl="0"/>
            <a:r>
              <a:rPr lang="en-US" dirty="0"/>
              <a:t>Pressure support level</a:t>
            </a:r>
          </a:p>
          <a:p>
            <a:pPr lvl="0"/>
            <a:r>
              <a:rPr lang="en-US" dirty="0"/>
              <a:t>Cycle sensitivity</a:t>
            </a:r>
          </a:p>
          <a:p>
            <a:pPr lvl="0"/>
            <a:endParaRPr lang="en-US" dirty="0"/>
          </a:p>
          <a:p>
            <a:pPr>
              <a:lnSpc>
                <a:spcPct val="105000"/>
              </a:lnSpc>
            </a:pPr>
            <a:r>
              <a:rPr lang="en-US" dirty="0"/>
              <a:t>During VAC breaths, resulting pressure created is variable and depends on Vt, flow, and patient mechanics.</a:t>
            </a:r>
            <a:r>
              <a:rPr lang="en-US" baseline="30000" dirty="0"/>
              <a:t>27</a:t>
            </a:r>
            <a:endParaRPr lang="en-US" dirty="0"/>
          </a:p>
          <a:p>
            <a:pPr>
              <a:lnSpc>
                <a:spcPct val="105000"/>
              </a:lnSpc>
            </a:pPr>
            <a:r>
              <a:rPr lang="en-US" dirty="0"/>
              <a:t>During PS breaths, volume will be variable and depend on the PS level, patient effort,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38364976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 Pressure</a:t>
            </a:r>
          </a:p>
        </p:txBody>
      </p:sp>
      <p:sp>
        <p:nvSpPr>
          <p:cNvPr id="3" name="Content Placeholder 2"/>
          <p:cNvSpPr>
            <a:spLocks noGrp="1"/>
          </p:cNvSpPr>
          <p:nvPr>
            <p:ph idx="1"/>
          </p:nvPr>
        </p:nvSpPr>
        <p:spPr/>
        <p:txBody>
          <a:bodyPr/>
          <a:lstStyle/>
          <a:p>
            <a:r>
              <a:rPr lang="en-US" dirty="0"/>
              <a:t>Pressure-targeted mode of ventilation allowing for mandatory, time-triggered breaths or patient-assisted breaths.</a:t>
            </a:r>
            <a:r>
              <a:rPr lang="en-US" baseline="30000" dirty="0"/>
              <a:t>27</a:t>
            </a:r>
            <a:endParaRPr lang="en-US" dirty="0"/>
          </a:p>
          <a:p>
            <a:endParaRPr lang="en-US" dirty="0"/>
          </a:p>
          <a:p>
            <a:r>
              <a:rPr lang="en-US" dirty="0"/>
              <a:t>Spontaneous breaths not allowed. </a:t>
            </a:r>
          </a:p>
          <a:p>
            <a:endParaRPr lang="en-US" dirty="0"/>
          </a:p>
          <a:p>
            <a:r>
              <a:rPr lang="en-US" dirty="0"/>
              <a:t>Breath cycles to exhalation once the inspiratory time has been reached or when the high-pressure alarm is tripped.</a:t>
            </a:r>
          </a:p>
          <a:p>
            <a:endParaRPr lang="en-US" dirty="0"/>
          </a:p>
        </p:txBody>
      </p:sp>
    </p:spTree>
    <p:extLst>
      <p:ext uri="{BB962C8B-B14F-4D97-AF65-F5344CB8AC3E}">
        <p14:creationId xmlns:p14="http://schemas.microsoft.com/office/powerpoint/2010/main" val="5623644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RR</a:t>
            </a:r>
          </a:p>
          <a:p>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417875055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8451"/>
            <a:ext cx="7886700" cy="1325563"/>
          </a:xfrm>
        </p:spPr>
        <p:txBody>
          <a:bodyPr>
            <a:normAutofit/>
          </a:bodyPr>
          <a:lstStyle/>
          <a:p>
            <a:r>
              <a:rPr lang="en-US" sz="4000" b="0" cap="none" dirty="0"/>
              <a:t>SIMV + Pressure</a:t>
            </a:r>
          </a:p>
        </p:txBody>
      </p:sp>
      <p:sp>
        <p:nvSpPr>
          <p:cNvPr id="3" name="Content Placeholder 2"/>
          <p:cNvSpPr>
            <a:spLocks noGrp="1"/>
          </p:cNvSpPr>
          <p:nvPr>
            <p:ph idx="1"/>
          </p:nvPr>
        </p:nvSpPr>
        <p:spPr>
          <a:xfrm>
            <a:off x="628650" y="1690689"/>
            <a:ext cx="7886700" cy="4556125"/>
          </a:xfrm>
        </p:spPr>
        <p:txBody>
          <a:bodyPr>
            <a:normAutofit lnSpcReduction="10000"/>
          </a:bodyPr>
          <a:lstStyle/>
          <a:p>
            <a:r>
              <a:rPr lang="en-US" sz="2400" dirty="0"/>
              <a:t>Similar to SIMV + Volume except the target is now pressure instead of volume.</a:t>
            </a:r>
            <a:r>
              <a:rPr lang="en-US" sz="2400" baseline="30000" dirty="0"/>
              <a:t>27</a:t>
            </a:r>
            <a:r>
              <a:rPr lang="en-US" sz="2400" dirty="0"/>
              <a:t> </a:t>
            </a:r>
          </a:p>
          <a:p>
            <a:r>
              <a:rPr lang="en-US" sz="2400" dirty="0"/>
              <a:t>Combines two breath types, PAC and either PS or spontaneous breathing, while on CPAP. </a:t>
            </a:r>
          </a:p>
          <a:p>
            <a:r>
              <a:rPr lang="en-US" sz="2400" dirty="0"/>
              <a:t>Combination of mandatory, time-triggered breaths, patient-assisted breaths, and spontaneous breaths.</a:t>
            </a:r>
          </a:p>
          <a:p>
            <a:r>
              <a:rPr lang="en-US" sz="2400" dirty="0"/>
              <a:t>Ventilator prevents “breath stacking” (a PAC breath compounded by a PS breath) through use of a “timing window.” </a:t>
            </a:r>
          </a:p>
          <a:p>
            <a:r>
              <a:rPr lang="en-US" sz="2400" dirty="0"/>
              <a:t>If patient attempts to trigger a breath in this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39482670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368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68448"/>
            <a:ext cx="7886700" cy="4924426"/>
          </a:xfrm>
        </p:spPr>
        <p:txBody>
          <a:bodyPr>
            <a:normAutofit fontScale="85000" lnSpcReduction="20000"/>
          </a:bodyPr>
          <a:lstStyle/>
          <a:p>
            <a:pPr lvl="0"/>
            <a:r>
              <a:rPr lang="en-US" dirty="0"/>
              <a:t>Fio</a:t>
            </a:r>
            <a:r>
              <a:rPr lang="en-US" baseline="-25000" dirty="0"/>
              <a:t>2</a:t>
            </a:r>
            <a:endParaRPr lang="en-US" dirty="0"/>
          </a:p>
          <a:p>
            <a:pPr lvl="0"/>
            <a:r>
              <a:rPr lang="en-US" dirty="0"/>
              <a:t>PEEP</a:t>
            </a:r>
          </a:p>
          <a:p>
            <a:pPr lvl="0"/>
            <a:r>
              <a:rPr lang="en-US" dirty="0"/>
              <a:t>Inspiratory pressure level</a:t>
            </a:r>
          </a:p>
          <a:p>
            <a:pPr lvl="0"/>
            <a:r>
              <a:rPr lang="en-US" dirty="0"/>
              <a:t>Inspiratory time</a:t>
            </a:r>
          </a:p>
          <a:p>
            <a:pPr lvl="0"/>
            <a:r>
              <a:rPr lang="en-US" dirty="0"/>
              <a:t>SIMV rate</a:t>
            </a:r>
          </a:p>
          <a:p>
            <a:pPr lvl="0"/>
            <a:r>
              <a:rPr lang="en-US" dirty="0"/>
              <a:t>Pressure support level</a:t>
            </a:r>
          </a:p>
          <a:p>
            <a:pPr lvl="0"/>
            <a:r>
              <a:rPr lang="en-US" dirty="0"/>
              <a:t>Cycle sensitivity</a:t>
            </a:r>
          </a:p>
          <a:p>
            <a:pPr lvl="0"/>
            <a:endParaRPr lang="en-US" dirty="0"/>
          </a:p>
          <a:p>
            <a:pPr lvl="0"/>
            <a:r>
              <a:rPr lang="en-US" dirty="0"/>
              <a:t>During PAC breaths, resulting Vt created is variable and depends on inspiratory pressure level, patient effort, and patient respiratory system mechanics.</a:t>
            </a:r>
            <a:r>
              <a:rPr lang="en-US" baseline="30000" dirty="0"/>
              <a:t>27</a:t>
            </a:r>
            <a:endParaRPr lang="en-US" dirty="0"/>
          </a:p>
          <a:p>
            <a:r>
              <a:rPr lang="en-US" dirty="0"/>
              <a:t>During PS breaths, volume will be variable and depend on the PS level, patient effort, and patient respiratory system mechanics.</a:t>
            </a:r>
            <a:r>
              <a:rPr lang="en-US" baseline="30000" dirty="0"/>
              <a:t>27</a:t>
            </a:r>
            <a:endParaRPr lang="en-US" dirty="0"/>
          </a:p>
          <a:p>
            <a:endParaRPr lang="en-US" dirty="0"/>
          </a:p>
        </p:txBody>
      </p:sp>
    </p:spTree>
    <p:extLst>
      <p:ext uri="{BB962C8B-B14F-4D97-AF65-F5344CB8AC3E}">
        <p14:creationId xmlns:p14="http://schemas.microsoft.com/office/powerpoint/2010/main" val="8722519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1680</TotalTime>
  <Words>14019</Words>
  <Application>Microsoft Office PowerPoint</Application>
  <PresentationFormat>On-screen Show (4:3)</PresentationFormat>
  <Paragraphs>1622</Paragraphs>
  <Slides>310</Slides>
  <Notes>0</Notes>
  <HiddenSlides>0</HiddenSlides>
  <MMClips>0</MMClips>
  <ScaleCrop>false</ScaleCrop>
  <HeadingPairs>
    <vt:vector size="4" baseType="variant">
      <vt:variant>
        <vt:lpstr>Theme</vt:lpstr>
      </vt:variant>
      <vt:variant>
        <vt:i4>1</vt:i4>
      </vt:variant>
      <vt:variant>
        <vt:lpstr>Slide Titles</vt:lpstr>
      </vt:variant>
      <vt:variant>
        <vt:i4>310</vt:i4>
      </vt:variant>
    </vt:vector>
  </HeadingPairs>
  <TitlesOfParts>
    <vt:vector size="311" baseType="lpstr">
      <vt:lpstr>Office Theme</vt:lpstr>
      <vt:lpstr>Chapter 4: Section IV  </vt:lpstr>
      <vt:lpstr>Portable, Transport, and Non-invasive Ventilators</vt:lpstr>
      <vt:lpstr>Portable Ventilators HAMILTON-T1 </vt:lpstr>
      <vt:lpstr>Portable Ventilators HAMILTON-T1 (cont’d)</vt:lpstr>
      <vt:lpstr>PowerPoint Presentation</vt:lpstr>
      <vt:lpstr>PowerPoint Presentation</vt:lpstr>
      <vt:lpstr>PowerPoint Presentation</vt:lpstr>
      <vt:lpstr>Synchronized Controlled Mandatory Ventilation Plus  [(S)CMV+]</vt:lpstr>
      <vt:lpstr>Main Operator Controls Include:</vt:lpstr>
      <vt:lpstr>Synchronized, Intermittent Mandatory Ventilation Plus (SIMV+)</vt:lpstr>
      <vt:lpstr>Main Operator Controls Include:</vt:lpstr>
      <vt:lpstr>Pressure Controlled Ventilation+  (PCV+)</vt:lpstr>
      <vt:lpstr>Main Operator Controls Include:</vt:lpstr>
      <vt:lpstr>Pressure Synchronized, Intermittent Mandatory Ventilation+ (PSIMV+)</vt:lpstr>
      <vt:lpstr>Main Operator Controls Include:</vt:lpstr>
      <vt:lpstr>Spontaneous (SPONT)</vt:lpstr>
      <vt:lpstr>Duo Positive Pressure Ventilation (DuoPAP)</vt:lpstr>
      <vt:lpstr>Airway Pressure Release Ventilation (APRV)</vt:lpstr>
      <vt:lpstr>Adaptive Support Ventilation (ASV)</vt:lpstr>
      <vt:lpstr>Noninvasive Ventilation</vt:lpstr>
      <vt:lpstr>Spontaneous/Timed Noninvasive Ventilation (NIV-ST)</vt:lpstr>
      <vt:lpstr>Spontaneous/Timed Noninvasive Ventilation (NIV-ST) (cont’d)</vt:lpstr>
      <vt:lpstr>Oxygen Special Features</vt:lpstr>
      <vt:lpstr>Apnea Backup Ventilation</vt:lpstr>
      <vt:lpstr>Nebulizer</vt:lpstr>
      <vt:lpstr>CO2 Monitoring</vt:lpstr>
      <vt:lpstr>PowerPoint Presentation</vt:lpstr>
      <vt:lpstr>PowerPoint Presentation</vt:lpstr>
      <vt:lpstr>HAMILTON–MR1</vt:lpstr>
      <vt:lpstr>HAMILTON–MR1 (cont’d)</vt:lpstr>
      <vt:lpstr>PowerPoint Presentation</vt:lpstr>
      <vt:lpstr>PowerPoint Presentation</vt:lpstr>
      <vt:lpstr>PowerPoint Presentation</vt:lpstr>
      <vt:lpstr>Synchronized Controlled Mandatory Ventilation Plus ((S)CMV+)</vt:lpstr>
      <vt:lpstr>Main Operator Controls Include:</vt:lpstr>
      <vt:lpstr>Synchronized, Intermittent Mandatory Ventilation Plus  (SIMV+)</vt:lpstr>
      <vt:lpstr>Main Operator Controls Include:</vt:lpstr>
      <vt:lpstr>Pressure Controlled Ventilation+ PCV+</vt:lpstr>
      <vt:lpstr>Main Operator Controls Include:</vt:lpstr>
      <vt:lpstr>Pressure Synchronized, Intermittent Mandatory Ventilation+ (PSIMV+)</vt:lpstr>
      <vt:lpstr>Main Operator Controls Include:</vt:lpstr>
      <vt:lpstr>Spontaneous Mode</vt:lpstr>
      <vt:lpstr>Duo Positive Airway Pressure (DuoPAP)</vt:lpstr>
      <vt:lpstr>Airway Pressure Release Ventilation (APRV)</vt:lpstr>
      <vt:lpstr>Adaptive Support Ventilation (ASV)</vt:lpstr>
      <vt:lpstr>Noninvasive Ventilation</vt:lpstr>
      <vt:lpstr>Spontaneous/Timed Noninvasive Ventilation (NIV-ST)</vt:lpstr>
      <vt:lpstr>Spontaneous/Timed Noninvasive Ventilation (NIV-ST) (cont’d)</vt:lpstr>
      <vt:lpstr>Main Operator Controls Include:</vt:lpstr>
      <vt:lpstr>Nasal Continuous Positive Airway Pressure  (nCPAP)</vt:lpstr>
      <vt:lpstr>Main Operator Controls Include:</vt:lpstr>
      <vt:lpstr>Nasal Continuous Positive Airway Pressure-pressure Control (nCPAP-PC)</vt:lpstr>
      <vt:lpstr>Main Operator Controls Include:</vt:lpstr>
      <vt:lpstr>Apnea Backup Ventilation Special Features</vt:lpstr>
      <vt:lpstr>Nebulizer</vt:lpstr>
      <vt:lpstr>Dynamic Lung Panel</vt:lpstr>
      <vt:lpstr>PowerPoint Presentation</vt:lpstr>
      <vt:lpstr>PowerPoint Presentation</vt:lpstr>
      <vt:lpstr>Accessories</vt:lpstr>
      <vt:lpstr>Airon pNeuton </vt:lpstr>
      <vt:lpstr>PowerPoint Presentation</vt:lpstr>
      <vt:lpstr>PowerPoint Presentation</vt:lpstr>
      <vt:lpstr>Continuous Positive Airway Pressure (CPAP) pNeuton Mini</vt:lpstr>
      <vt:lpstr>Main Operator Controls Include:</vt:lpstr>
      <vt:lpstr>Intermittent Mandatory Ventilation  (IMV) + CPAP</vt:lpstr>
      <vt:lpstr>Main Operator Controls Include:</vt:lpstr>
      <vt:lpstr> Continuous Positive Airway Pressure pNeuton A and S</vt:lpstr>
      <vt:lpstr>Main Operator Controls Include:</vt:lpstr>
      <vt:lpstr>Intermittent Mandatory Ventilation  (IMV) + CPAP</vt:lpstr>
      <vt:lpstr>Main Operator Controls Include:</vt:lpstr>
      <vt:lpstr> Continuous Positive Airway Pressure pNeuton A and S</vt:lpstr>
      <vt:lpstr>Main Operator Controls Include:</vt:lpstr>
      <vt:lpstr>Intermittent Mandatory Ventilation (IMV) + CPAP with Pressure Limit</vt:lpstr>
      <vt:lpstr>Main Operator Controls Include:</vt:lpstr>
      <vt:lpstr>PowerPoint Presentation</vt:lpstr>
      <vt:lpstr>PowerPoint Presentation</vt:lpstr>
      <vt:lpstr>Bio-Med Devices Crossvent 4+</vt:lpstr>
      <vt:lpstr>PowerPoint Presentation</vt:lpstr>
      <vt:lpstr>PowerPoint Presentation</vt:lpstr>
      <vt:lpstr>Assist/Control  (A/C)</vt:lpstr>
      <vt:lpstr>Main Operator Controls Include:</vt:lpstr>
      <vt:lpstr>Synchronized, Intermittent Mandatory Ventilation (SIMV)</vt:lpstr>
      <vt:lpstr>Main Operator Controls Include:</vt:lpstr>
      <vt:lpstr>Continuous Positive Airway Pressure (CPAP)</vt:lpstr>
      <vt:lpstr>Main Operator Controls Include:</vt:lpstr>
      <vt:lpstr>PowerPoint Presentation</vt:lpstr>
      <vt:lpstr>PowerPoint Presentation</vt:lpstr>
      <vt:lpstr>Vyaire ReVel</vt:lpstr>
      <vt:lpstr>PowerPoint Presentation</vt:lpstr>
      <vt:lpstr>PowerPoint Presentation</vt:lpstr>
      <vt:lpstr>PowerPoint Presentation</vt:lpstr>
      <vt:lpstr>A/C + Volume</vt:lpstr>
      <vt:lpstr>Main Operator Controls Include:</vt:lpstr>
      <vt:lpstr>Synchronized, Intermittent Mandatory Ventilation + Volume - SIMV + Volume</vt:lpstr>
      <vt:lpstr>Main Operator Controls Include:</vt:lpstr>
      <vt:lpstr>A/C + Pressure</vt:lpstr>
      <vt:lpstr>Main Operator Controls Include:</vt:lpstr>
      <vt:lpstr>SIMV + Pressure</vt:lpstr>
      <vt:lpstr>Main Operator Controls Include:</vt:lpstr>
      <vt:lpstr>CPAP + Pressure Support (CPAP + PSV)</vt:lpstr>
      <vt:lpstr>Main Operator Controls Include:</vt:lpstr>
      <vt:lpstr>A/C + Pressure-regulated Volume Control (A/C + PRVC)</vt:lpstr>
      <vt:lpstr>Main Operator Controls Include:</vt:lpstr>
      <vt:lpstr>SIMV + PRVC</vt:lpstr>
      <vt:lpstr>Main Operator Controls Include:</vt:lpstr>
      <vt:lpstr>Pressure-regulated Volume Support (VS)</vt:lpstr>
      <vt:lpstr>Main Operator Controls Include:</vt:lpstr>
      <vt:lpstr>Noninvasive Positive Pressure Ventilation A/C (NPPV A/C)</vt:lpstr>
      <vt:lpstr>Main Operator Controls Include:</vt:lpstr>
      <vt:lpstr>Noninvasive Positive Pressure Ventilation/CPAP/Pressure Support (NPPV/CPAP/PS)</vt:lpstr>
      <vt:lpstr>Main Operator Controls Include:</vt:lpstr>
      <vt:lpstr>Apnea Backup Ventilation Special Features</vt:lpstr>
      <vt:lpstr>Oxygen</vt:lpstr>
      <vt:lpstr>Spontaneous Breathing Trial</vt:lpstr>
      <vt:lpstr>Nebulizer</vt:lpstr>
      <vt:lpstr>Other</vt:lpstr>
      <vt:lpstr>PowerPoint Presentation</vt:lpstr>
      <vt:lpstr>PowerPoint Presentation</vt:lpstr>
      <vt:lpstr>Vyaire LTV 1200</vt:lpstr>
      <vt:lpstr>PowerPoint Presentation</vt:lpstr>
      <vt:lpstr>PowerPoint Presentation</vt:lpstr>
      <vt:lpstr>PowerPoint Presentation</vt:lpstr>
      <vt:lpstr>Volume A/C</vt:lpstr>
      <vt:lpstr>Main Operator Controls Include:</vt:lpstr>
      <vt:lpstr>Volume SIMV </vt:lpstr>
      <vt:lpstr>Main Operator Controls Include:</vt:lpstr>
      <vt:lpstr>Pressure A/C</vt:lpstr>
      <vt:lpstr>Main Operator Controls Include:</vt:lpstr>
      <vt:lpstr>Pressure SIMV</vt:lpstr>
      <vt:lpstr>Main Operator Controls Include:</vt:lpstr>
      <vt:lpstr>CPAP/Pressure Support </vt:lpstr>
      <vt:lpstr>Main Operator Controls Include:</vt:lpstr>
      <vt:lpstr>Noninvasive Positive Pressure Ventilation </vt:lpstr>
      <vt:lpstr>Main Operator Controls Include:</vt:lpstr>
      <vt:lpstr>Apnea Backup Ventilation Special Features</vt:lpstr>
      <vt:lpstr>Oxygen</vt:lpstr>
      <vt:lpstr>Spontaneous Breathing Trial</vt:lpstr>
      <vt:lpstr>Nebulizer</vt:lpstr>
      <vt:lpstr>Other</vt:lpstr>
      <vt:lpstr>PowerPoint Presentation</vt:lpstr>
      <vt:lpstr>PowerPoint Presentation</vt:lpstr>
      <vt:lpstr>Dräger Carina</vt:lpstr>
      <vt:lpstr>PowerPoint Presentation</vt:lpstr>
      <vt:lpstr>PowerPoint Presentation</vt:lpstr>
      <vt:lpstr>Volume Control Synchronized, Intermittent Mandatory Ventilation with Autoflow (VC-SIMV) </vt:lpstr>
      <vt:lpstr>Main Operator Controls Include:</vt:lpstr>
      <vt:lpstr>Pressure Control-A/C (PC-A/C)</vt:lpstr>
      <vt:lpstr>Main Operator Controls Include:</vt:lpstr>
      <vt:lpstr>Pressure Control-biphasic Positive Airway Pressure (PC-BIPAP)</vt:lpstr>
      <vt:lpstr>Main Operator Controls Include:</vt:lpstr>
      <vt:lpstr>Spontaneous – Continuous Positive Airway Pressure/Pressure Support  (SPN-CPAP/PS)</vt:lpstr>
      <vt:lpstr>Main Operator Controls Include:</vt:lpstr>
      <vt:lpstr>Spontaneous - Continuous Positive Airway Pressure (SPN-CPAP)</vt:lpstr>
      <vt:lpstr>Main Operator Controls Include:</vt:lpstr>
      <vt:lpstr>Spontaneous–continuous Positive Airway Pressure/Pressure Support with Volume Guarantee (SPN-CPAP/PS)</vt:lpstr>
      <vt:lpstr>Main Operator Controls Include:</vt:lpstr>
      <vt:lpstr>Backup Ventilation Special Features</vt:lpstr>
      <vt:lpstr>Oxygen</vt:lpstr>
      <vt:lpstr>Noninvasive Ventilation</vt:lpstr>
      <vt:lpstr>Other</vt:lpstr>
      <vt:lpstr>PowerPoint Presentation</vt:lpstr>
      <vt:lpstr>Dräger Oxylog 3000 Plus</vt:lpstr>
      <vt:lpstr>PowerPoint Presentation</vt:lpstr>
      <vt:lpstr>PowerPoint Presentation</vt:lpstr>
      <vt:lpstr>PowerPoint Presentation</vt:lpstr>
      <vt:lpstr>Volume Control–continuous Mandatory Ventilation (VC-CMV)</vt:lpstr>
      <vt:lpstr>Main Operator Controls Include:</vt:lpstr>
      <vt:lpstr>Volume Control–A/C  (VC–A/C)</vt:lpstr>
      <vt:lpstr>Main Operator Controls Include:</vt:lpstr>
      <vt:lpstr>Volume Control Synchronized, Intermittent Mandatory Ventilation  (VC-SIMV)</vt:lpstr>
      <vt:lpstr>Main Operator Controls Include:</vt:lpstr>
      <vt:lpstr>Volume Control–continuous Mandatory Ventilation with Autoflow (VC-CMV)</vt:lpstr>
      <vt:lpstr>Main Operator Controls Include:</vt:lpstr>
      <vt:lpstr>Volume Control–A/C with Autoflow  (VC-A/C)</vt:lpstr>
      <vt:lpstr>Main Operator Controls Include:</vt:lpstr>
      <vt:lpstr>Volume Control Synchronized, Intermittent Mandatory Ventilation with Autoflow (VC-SIMV)</vt:lpstr>
      <vt:lpstr>Main Operator Controls Include:</vt:lpstr>
      <vt:lpstr>Pressure Control-biphasic Positive Airway Pressure (PC-BIPAP)</vt:lpstr>
      <vt:lpstr>Main Operator Controls Include:</vt:lpstr>
      <vt:lpstr>Spontaneous-continuous Positive Pressure (SPN-CPAP)</vt:lpstr>
      <vt:lpstr>Main Operator Controls Include:</vt:lpstr>
      <vt:lpstr>Backup Ventilation Special Features</vt:lpstr>
      <vt:lpstr>Oxygen</vt:lpstr>
      <vt:lpstr>Noninvasive Ventilation </vt:lpstr>
      <vt:lpstr>Other</vt:lpstr>
      <vt:lpstr>PowerPoint Presentation</vt:lpstr>
      <vt:lpstr>Medtronic Newport HT 70 Plus</vt:lpstr>
      <vt:lpstr>PowerPoint Presentation</vt:lpstr>
      <vt:lpstr>PowerPoint Presentation</vt:lpstr>
      <vt:lpstr>PowerPoint Presentation</vt:lpstr>
      <vt:lpstr>Assist/Control Mandatory Ventilation Volume Control (A/CMV VC)</vt:lpstr>
      <vt:lpstr>Main Operator Controls Include:</vt:lpstr>
      <vt:lpstr>Synchronized, Intermittent Mandatory Ventilation Volume Control (SIMV VC)</vt:lpstr>
      <vt:lpstr>Main Operator Controls Include:</vt:lpstr>
      <vt:lpstr>Assist/Control Mandatory Ventilation Pressure Control (A/CMV PC)</vt:lpstr>
      <vt:lpstr>Main Operator Controls Include:</vt:lpstr>
      <vt:lpstr>Synchronized, Intermittent Mandatory Ventilation Pressure Control (SIMV PC)</vt:lpstr>
      <vt:lpstr>Main Operator Controls Include:</vt:lpstr>
      <vt:lpstr>Spontaneous Ventilation  (SPONT Mode)</vt:lpstr>
      <vt:lpstr>Main Operator Controls Include:</vt:lpstr>
      <vt:lpstr>Backup Ventilation Special Features</vt:lpstr>
      <vt:lpstr>Oxygen</vt:lpstr>
      <vt:lpstr>Battery Backup</vt:lpstr>
      <vt:lpstr>NIV</vt:lpstr>
      <vt:lpstr>PowerPoint Presentation</vt:lpstr>
      <vt:lpstr>PowerPoint Presentation</vt:lpstr>
      <vt:lpstr>ZOLL Eagle II</vt:lpstr>
      <vt:lpstr>ZOLL Eagle II (cont’d)</vt:lpstr>
      <vt:lpstr>PowerPoint Presentation</vt:lpstr>
      <vt:lpstr>PowerPoint Presentation</vt:lpstr>
      <vt:lpstr>PowerPoint Presentation</vt:lpstr>
      <vt:lpstr>Assist/Control Volume Target</vt:lpstr>
      <vt:lpstr>Main Operator Controls Include:</vt:lpstr>
      <vt:lpstr>Synchronized, Intermittent Mandatory Ventilation (SIMV) Volume Target</vt:lpstr>
      <vt:lpstr>Main Operator Controls Include:</vt:lpstr>
      <vt:lpstr>Assist/Control (A/C) Pressure Target</vt:lpstr>
      <vt:lpstr>Main Operator Controls Include:</vt:lpstr>
      <vt:lpstr>Synchronized, Intermittent Mandatory Ventilation (SIMV) Pressure Target</vt:lpstr>
      <vt:lpstr>Main Operator Controls Include:</vt:lpstr>
      <vt:lpstr>Continuous Positive Airway Pressure  (CPAP)</vt:lpstr>
      <vt:lpstr>Main Operator Controls Include:</vt:lpstr>
      <vt:lpstr>Noninvasive Positive Pressure Ventilation (NPPV)</vt:lpstr>
      <vt:lpstr>Main Operator Controls Include:</vt:lpstr>
      <vt:lpstr>Oxygen    Special Features</vt:lpstr>
      <vt:lpstr>Backup Ventilation</vt:lpstr>
      <vt:lpstr>Other</vt:lpstr>
      <vt:lpstr>PowerPoint Presentation</vt:lpstr>
      <vt:lpstr>Philips Respironics Trilogy Ventilator</vt:lpstr>
      <vt:lpstr>PowerPoint Presentation</vt:lpstr>
      <vt:lpstr>PowerPoint Presentation</vt:lpstr>
      <vt:lpstr>PowerPoint Presentation</vt:lpstr>
      <vt:lpstr>Control Ventilation  (CV)</vt:lpstr>
      <vt:lpstr>Main Operator Controls Include:</vt:lpstr>
      <vt:lpstr>Assist/Control  (A/C)</vt:lpstr>
      <vt:lpstr>Main Operator Controls Include:</vt:lpstr>
      <vt:lpstr>Synchronized, Intermittent Mandatory Ventilation  (SIMV)</vt:lpstr>
      <vt:lpstr>Main Operator Controls Include:</vt:lpstr>
      <vt:lpstr>Pressure-control Mode (PC)</vt:lpstr>
      <vt:lpstr>Main Operator Controls Include:</vt:lpstr>
      <vt:lpstr>Pressure Control–synchronized, Intermittent Mandatory Ventilation (PC-SIMV)</vt:lpstr>
      <vt:lpstr>Main Operator Controls Include:</vt:lpstr>
      <vt:lpstr>Continuous Positive Airway Pressure  (CPAP)</vt:lpstr>
      <vt:lpstr>Main Operator Controls Include:</vt:lpstr>
      <vt:lpstr>Spontaneous Mode</vt:lpstr>
      <vt:lpstr>Main Operator Controls Include:</vt:lpstr>
      <vt:lpstr>Spontaneous/Timed (S/T)</vt:lpstr>
      <vt:lpstr>Main Operator Controls Include:</vt:lpstr>
      <vt:lpstr>Timed (T Mode)</vt:lpstr>
      <vt:lpstr>Main Operator Controls Include:</vt:lpstr>
      <vt:lpstr>Auto-Trak Sensitivity</vt:lpstr>
      <vt:lpstr>PowerPoint Presentation</vt:lpstr>
      <vt:lpstr>DeVilbiss IntelliPAP Bilevel S</vt:lpstr>
      <vt:lpstr>PowerPoint Presentation</vt:lpstr>
      <vt:lpstr>PowerPoint Presentation</vt:lpstr>
      <vt:lpstr>Continuous Positive Airway Pressure  (CPAP)</vt:lpstr>
      <vt:lpstr>Main Operator Controls Include:</vt:lpstr>
      <vt:lpstr>Bilevel</vt:lpstr>
      <vt:lpstr>Main Operator Controls Include:</vt:lpstr>
      <vt:lpstr>PowerPoint Presentation</vt:lpstr>
      <vt:lpstr>DeVilbiss IntelliPAP AutoBilevel</vt:lpstr>
      <vt:lpstr>PowerPoint Presentation</vt:lpstr>
      <vt:lpstr>PowerPoint Presentation</vt:lpstr>
      <vt:lpstr>Continuous Positive Airway Pressure (CPAP)</vt:lpstr>
      <vt:lpstr>Main Operator Controls Include:</vt:lpstr>
      <vt:lpstr>Bilevel</vt:lpstr>
      <vt:lpstr>Main Operator Controls Include:</vt:lpstr>
      <vt:lpstr>PowerPoint Presentation</vt:lpstr>
      <vt:lpstr>ResMed Lumis Tx</vt:lpstr>
      <vt:lpstr>PowerPoint Presentation</vt:lpstr>
      <vt:lpstr>PowerPoint Presentation</vt:lpstr>
      <vt:lpstr>CPAP Mode</vt:lpstr>
      <vt:lpstr>Main Operator Controls Include:</vt:lpstr>
      <vt:lpstr>ASV Mode</vt:lpstr>
      <vt:lpstr>Main Operator Controls Include:</vt:lpstr>
      <vt:lpstr>ASVAuto Mode</vt:lpstr>
      <vt:lpstr>Main Operator Controls Include:</vt:lpstr>
      <vt:lpstr>Pressure A/C  (PAC)</vt:lpstr>
      <vt:lpstr>Main Operator Controls Include:</vt:lpstr>
      <vt:lpstr>Spontaneous Mode</vt:lpstr>
      <vt:lpstr>Main Operator Controls Include:</vt:lpstr>
      <vt:lpstr>Spontaneous/Timed Mode  (S/T)</vt:lpstr>
      <vt:lpstr>Main Operator Controls Include:</vt:lpstr>
      <vt:lpstr>Timed (T) Mode</vt:lpstr>
      <vt:lpstr>Main Operator Controls Include:</vt:lpstr>
      <vt:lpstr>Intelligent Volume Assured Pressure Support (iVAPS)</vt:lpstr>
      <vt:lpstr>Main Operator Controls Include:</vt:lpstr>
      <vt:lpstr>PowerPoint Presentation</vt:lpstr>
      <vt:lpstr>ResMed Astral 100/150</vt:lpstr>
      <vt:lpstr>PowerPoint Presentation</vt:lpstr>
      <vt:lpstr>PowerPoint Presentation</vt:lpstr>
      <vt:lpstr>(Assisted) Volume-controlled Ventilation (A)CV</vt:lpstr>
      <vt:lpstr>Main Operator Controls Include:</vt:lpstr>
      <vt:lpstr>Volume-synchronized, Intermittent Mandatory Ventilation (V-SIMV)</vt:lpstr>
      <vt:lpstr>Main Operator Controls Include:</vt:lpstr>
      <vt:lpstr>Assisted Pressure-controlled Ventilation P(A)CV</vt:lpstr>
      <vt:lpstr>Main Operator Controls Include:</vt:lpstr>
      <vt:lpstr>Pressure-synchronized, Intermittent Mandatory Ventilation </vt:lpstr>
      <vt:lpstr>Main Operator Controls Include:</vt:lpstr>
      <vt:lpstr>Pressure Support  (PS)</vt:lpstr>
      <vt:lpstr>Main Operator Controls Include:</vt:lpstr>
      <vt:lpstr>Continuous Positive Airway Pressure (CPAP)</vt:lpstr>
      <vt:lpstr>Main Operator Controls Include:</vt:lpstr>
      <vt:lpstr>(Spontaneous) Timed (S/T) Mode (S)T</vt:lpstr>
      <vt:lpstr>Main Operator Controls Include:</vt:lpstr>
      <vt:lpstr>Pressure (Assist) Control  P(A)C</vt:lpstr>
      <vt:lpstr>Main Operator Controls Include:</vt:lpstr>
      <vt:lpstr>Intelligent Volume-assured Pressure Support (iVAPS)</vt:lpstr>
      <vt:lpstr>Main Operator Controls Include:</vt:lpstr>
      <vt:lpstr>PowerPoint Presentation</vt:lpstr>
      <vt:lpstr>PowerPoint Presentation</vt:lpstr>
    </vt:vector>
  </TitlesOfParts>
  <Company>UTHSCSA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IV Chapter 4</dc:title>
  <dc:creator>Flack, Corey</dc:creator>
  <cp:lastModifiedBy>suganya venkatesan</cp:lastModifiedBy>
  <cp:revision>115</cp:revision>
  <dcterms:created xsi:type="dcterms:W3CDTF">2019-01-08T15:54:07Z</dcterms:created>
  <dcterms:modified xsi:type="dcterms:W3CDTF">2019-03-29T10:32:24Z</dcterms:modified>
</cp:coreProperties>
</file>